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revisionInfo.xml" ContentType="application/vnd.ms-powerpoint.revisioninfo+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notesSlides/notesSlide17.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p:sldMasterIdLst>
    <p:sldMasterId id="2147483648" r:id="rId1"/>
    <p:sldMasterId id="2147483649" r:id="rId2"/>
  </p:sldMasterIdLst>
  <p:notesMasterIdLst>
    <p:notesMasterId r:id="rId29"/>
  </p:notesMasterIdLst>
  <p:sldIdLst>
    <p:sldId id="256" r:id="rId3"/>
    <p:sldId id="377" r:id="rId4"/>
    <p:sldId id="384" r:id="rId5"/>
    <p:sldId id="385" r:id="rId6"/>
    <p:sldId id="383" r:id="rId7"/>
    <p:sldId id="351" r:id="rId8"/>
    <p:sldId id="370" r:id="rId9"/>
    <p:sldId id="357" r:id="rId10"/>
    <p:sldId id="353" r:id="rId11"/>
    <p:sldId id="358" r:id="rId12"/>
    <p:sldId id="378" r:id="rId13"/>
    <p:sldId id="379" r:id="rId14"/>
    <p:sldId id="380" r:id="rId15"/>
    <p:sldId id="386" r:id="rId16"/>
    <p:sldId id="387" r:id="rId17"/>
    <p:sldId id="381" r:id="rId18"/>
    <p:sldId id="388" r:id="rId19"/>
    <p:sldId id="382" r:id="rId20"/>
    <p:sldId id="364" r:id="rId21"/>
    <p:sldId id="319" r:id="rId22"/>
    <p:sldId id="341" r:id="rId23"/>
    <p:sldId id="343" r:id="rId24"/>
    <p:sldId id="389" r:id="rId25"/>
    <p:sldId id="390" r:id="rId26"/>
    <p:sldId id="391" r:id="rId27"/>
    <p:sldId id="392" r:id="rId28"/>
  </p:sldIdLst>
  <p:sldSz cx="9144000" cy="6858000" type="screen4x3"/>
  <p:notesSz cx="6858000" cy="9144000"/>
  <p:defaultTextStyle>
    <a:defPPr>
      <a:defRPr lang="en-GB"/>
    </a:defPPr>
    <a:lvl1pPr algn="l" defTabSz="457200" rtl="0" fontAlgn="base" hangingPunct="0">
      <a:lnSpc>
        <a:spcPct val="93000"/>
      </a:lnSpc>
      <a:spcBef>
        <a:spcPct val="0"/>
      </a:spcBef>
      <a:spcAft>
        <a:spcPct val="0"/>
      </a:spcAft>
      <a:buClr>
        <a:srgbClr val="000000"/>
      </a:buClr>
      <a:buSzPct val="100000"/>
      <a:buFont typeface="Times New Roman" pitchFamily="16" charset="0"/>
      <a:defRPr kern="1200">
        <a:solidFill>
          <a:schemeClr val="bg1"/>
        </a:solidFill>
        <a:latin typeface="Arial" charset="0"/>
        <a:ea typeface="Microsoft YaHei" charset="-122"/>
        <a:cs typeface="+mn-cs"/>
      </a:defRPr>
    </a:lvl1pPr>
    <a:lvl2pPr marL="742950" indent="-285750" algn="l" defTabSz="457200" rtl="0" fontAlgn="base" hangingPunct="0">
      <a:lnSpc>
        <a:spcPct val="93000"/>
      </a:lnSpc>
      <a:spcBef>
        <a:spcPct val="0"/>
      </a:spcBef>
      <a:spcAft>
        <a:spcPct val="0"/>
      </a:spcAft>
      <a:buClr>
        <a:srgbClr val="000000"/>
      </a:buClr>
      <a:buSzPct val="100000"/>
      <a:buFont typeface="Times New Roman" pitchFamily="16" charset="0"/>
      <a:defRPr kern="1200">
        <a:solidFill>
          <a:schemeClr val="bg1"/>
        </a:solidFill>
        <a:latin typeface="Arial" charset="0"/>
        <a:ea typeface="Microsoft YaHei" charset="-122"/>
        <a:cs typeface="+mn-cs"/>
      </a:defRPr>
    </a:lvl2pPr>
    <a:lvl3pPr marL="1143000" indent="-228600" algn="l" defTabSz="457200" rtl="0" fontAlgn="base" hangingPunct="0">
      <a:lnSpc>
        <a:spcPct val="93000"/>
      </a:lnSpc>
      <a:spcBef>
        <a:spcPct val="0"/>
      </a:spcBef>
      <a:spcAft>
        <a:spcPct val="0"/>
      </a:spcAft>
      <a:buClr>
        <a:srgbClr val="000000"/>
      </a:buClr>
      <a:buSzPct val="100000"/>
      <a:buFont typeface="Times New Roman" pitchFamily="16" charset="0"/>
      <a:defRPr kern="1200">
        <a:solidFill>
          <a:schemeClr val="bg1"/>
        </a:solidFill>
        <a:latin typeface="Arial" charset="0"/>
        <a:ea typeface="Microsoft YaHei" charset="-122"/>
        <a:cs typeface="+mn-cs"/>
      </a:defRPr>
    </a:lvl3pPr>
    <a:lvl4pPr marL="1600200" indent="-228600" algn="l" defTabSz="457200" rtl="0" fontAlgn="base" hangingPunct="0">
      <a:lnSpc>
        <a:spcPct val="93000"/>
      </a:lnSpc>
      <a:spcBef>
        <a:spcPct val="0"/>
      </a:spcBef>
      <a:spcAft>
        <a:spcPct val="0"/>
      </a:spcAft>
      <a:buClr>
        <a:srgbClr val="000000"/>
      </a:buClr>
      <a:buSzPct val="100000"/>
      <a:buFont typeface="Times New Roman" pitchFamily="16" charset="0"/>
      <a:defRPr kern="1200">
        <a:solidFill>
          <a:schemeClr val="bg1"/>
        </a:solidFill>
        <a:latin typeface="Arial" charset="0"/>
        <a:ea typeface="Microsoft YaHei" charset="-122"/>
        <a:cs typeface="+mn-cs"/>
      </a:defRPr>
    </a:lvl4pPr>
    <a:lvl5pPr marL="2057400" indent="-228600" algn="l" defTabSz="457200" rtl="0" fontAlgn="base" hangingPunct="0">
      <a:lnSpc>
        <a:spcPct val="93000"/>
      </a:lnSpc>
      <a:spcBef>
        <a:spcPct val="0"/>
      </a:spcBef>
      <a:spcAft>
        <a:spcPct val="0"/>
      </a:spcAft>
      <a:buClr>
        <a:srgbClr val="000000"/>
      </a:buClr>
      <a:buSzPct val="100000"/>
      <a:buFont typeface="Times New Roman" pitchFamily="16" charset="0"/>
      <a:defRPr kern="1200">
        <a:solidFill>
          <a:schemeClr val="bg1"/>
        </a:solidFill>
        <a:latin typeface="Arial" charset="0"/>
        <a:ea typeface="Microsoft YaHei" charset="-122"/>
        <a:cs typeface="+mn-cs"/>
      </a:defRPr>
    </a:lvl5pPr>
    <a:lvl6pPr marL="2286000" algn="l" defTabSz="914400" rtl="0" eaLnBrk="1" latinLnBrk="0" hangingPunct="1">
      <a:defRPr kern="1200">
        <a:solidFill>
          <a:schemeClr val="bg1"/>
        </a:solidFill>
        <a:latin typeface="Arial" charset="0"/>
        <a:ea typeface="Microsoft YaHei" charset="-122"/>
        <a:cs typeface="+mn-cs"/>
      </a:defRPr>
    </a:lvl6pPr>
    <a:lvl7pPr marL="2743200" algn="l" defTabSz="914400" rtl="0" eaLnBrk="1" latinLnBrk="0" hangingPunct="1">
      <a:defRPr kern="1200">
        <a:solidFill>
          <a:schemeClr val="bg1"/>
        </a:solidFill>
        <a:latin typeface="Arial" charset="0"/>
        <a:ea typeface="Microsoft YaHei" charset="-122"/>
        <a:cs typeface="+mn-cs"/>
      </a:defRPr>
    </a:lvl7pPr>
    <a:lvl8pPr marL="3200400" algn="l" defTabSz="914400" rtl="0" eaLnBrk="1" latinLnBrk="0" hangingPunct="1">
      <a:defRPr kern="1200">
        <a:solidFill>
          <a:schemeClr val="bg1"/>
        </a:solidFill>
        <a:latin typeface="Arial" charset="0"/>
        <a:ea typeface="Microsoft YaHei" charset="-122"/>
        <a:cs typeface="+mn-cs"/>
      </a:defRPr>
    </a:lvl8pPr>
    <a:lvl9pPr marL="3657600" algn="l" defTabSz="914400" rtl="0" eaLnBrk="1" latinLnBrk="0" hangingPunct="1">
      <a:defRPr kern="1200">
        <a:solidFill>
          <a:schemeClr val="bg1"/>
        </a:solidFill>
        <a:latin typeface="Arial" charset="0"/>
        <a:ea typeface="Microsoft YaHei" charset="-122"/>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0"/>
      </p:ext>
    </p:extLst>
  </p:showPr>
  <p:clrMru>
    <a:srgbClr val="D16349"/>
    <a:srgbClr val="646B86"/>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8196" autoAdjust="0"/>
  </p:normalViewPr>
  <p:slideViewPr>
    <p:cSldViewPr>
      <p:cViewPr varScale="1">
        <p:scale>
          <a:sx n="99" d="100"/>
          <a:sy n="99" d="100"/>
        </p:scale>
        <p:origin x="-1338" y="-84"/>
      </p:cViewPr>
      <p:guideLst>
        <p:guide orient="horz" pos="2160"/>
        <p:guide pos="2880"/>
      </p:guideLst>
    </p:cSldViewPr>
  </p:slideViewPr>
  <p:outlineViewPr>
    <p:cViewPr varScale="1">
      <p:scale>
        <a:sx n="170" d="200"/>
        <a:sy n="170" d="200"/>
      </p:scale>
      <p:origin x="-780" y="-84"/>
    </p:cViewPr>
  </p:outlineViewPr>
  <p:notesTextViewPr>
    <p:cViewPr>
      <p:scale>
        <a:sx n="1" d="1"/>
        <a:sy n="1" d="1"/>
      </p:scale>
      <p:origin x="0" y="0"/>
    </p:cViewPr>
  </p:notesTextViewPr>
  <p:notesViewPr>
    <p:cSldViewPr>
      <p:cViewPr varScale="1">
        <p:scale>
          <a:sx n="59" d="100"/>
          <a:sy n="59" d="100"/>
        </p:scale>
        <p:origin x="-1752" y="-72"/>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microsoft.com/office/2015/10/relationships/revisionInfo" Target="revisionInfo.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3" name="AutoShape 1"/>
          <p:cNvSpPr>
            <a:spLocks noChangeArrowheads="1"/>
          </p:cNvSpPr>
          <p:nvPr/>
        </p:nvSpPr>
        <p:spPr bwMode="auto">
          <a:xfrm>
            <a:off x="0" y="0"/>
            <a:ext cx="6858000" cy="9144000"/>
          </a:xfrm>
          <a:prstGeom prst="roundRect">
            <a:avLst>
              <a:gd name="adj" fmla="val 23"/>
            </a:avLst>
          </a:prstGeom>
          <a:solidFill>
            <a:srgbClr val="FFFFFF"/>
          </a:solidFill>
          <a:ln>
            <a:noFill/>
          </a:ln>
          <a:effectLst/>
          <a:extLst>
            <a:ext uri="{91240B29-F687-4F45-9708-019B960494DF}">
              <a14:hiddenLine xmlns:a14="http://schemas.microsoft.com/office/drawing/2010/main" xmlns="" w="9360" cap="sq">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wrap="none" anchor="ctr"/>
          <a:lstStyle/>
          <a:p>
            <a:endParaRPr lang="en-GB"/>
          </a:p>
        </p:txBody>
      </p:sp>
      <p:sp>
        <p:nvSpPr>
          <p:cNvPr id="3074" name="AutoShape 2"/>
          <p:cNvSpPr>
            <a:spLocks noChangeArrowheads="1"/>
          </p:cNvSpPr>
          <p:nvPr/>
        </p:nvSpPr>
        <p:spPr bwMode="auto">
          <a:xfrm>
            <a:off x="0" y="0"/>
            <a:ext cx="6858000" cy="9144000"/>
          </a:xfrm>
          <a:prstGeom prst="roundRect">
            <a:avLst>
              <a:gd name="adj" fmla="val 23"/>
            </a:avLst>
          </a:prstGeom>
          <a:solidFill>
            <a:srgbClr val="FFFFFF"/>
          </a:solidFill>
          <a:ln>
            <a:noFill/>
          </a:ln>
          <a:effectLst/>
          <a:extLst>
            <a:ext uri="{91240B29-F687-4F45-9708-019B960494DF}">
              <a14:hiddenLine xmlns:a14="http://schemas.microsoft.com/office/drawing/2010/main" xmlns="" w="9525" cap="flat">
                <a:solidFill>
                  <a:srgbClr val="80808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wrap="none" anchor="ctr"/>
          <a:lstStyle/>
          <a:p>
            <a:endParaRPr lang="en-GB"/>
          </a:p>
        </p:txBody>
      </p:sp>
      <p:sp>
        <p:nvSpPr>
          <p:cNvPr id="3075" name="Rectangle 3"/>
          <p:cNvSpPr>
            <a:spLocks noGrp="1" noRot="1" noChangeAspect="1" noChangeArrowheads="1"/>
          </p:cNvSpPr>
          <p:nvPr>
            <p:ph type="sldImg"/>
          </p:nvPr>
        </p:nvSpPr>
        <p:spPr bwMode="auto">
          <a:xfrm>
            <a:off x="1371600" y="763588"/>
            <a:ext cx="5024438" cy="3767137"/>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cap="flat">
                <a:solidFill>
                  <a:srgbClr val="808080"/>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sp>
      <p:sp>
        <p:nvSpPr>
          <p:cNvPr id="3076" name="Rectangle 4"/>
          <p:cNvSpPr>
            <a:spLocks noGrp="1" noChangeArrowheads="1"/>
          </p:cNvSpPr>
          <p:nvPr>
            <p:ph type="body"/>
          </p:nvPr>
        </p:nvSpPr>
        <p:spPr bwMode="auto">
          <a:xfrm>
            <a:off x="777875" y="4776788"/>
            <a:ext cx="6213475" cy="4521200"/>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cap="flat">
                <a:solidFill>
                  <a:srgbClr val="808080"/>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endParaRPr lang="en-US" altLang="en-US"/>
          </a:p>
        </p:txBody>
      </p:sp>
      <p:sp>
        <p:nvSpPr>
          <p:cNvPr id="3077" name="Text Box 5"/>
          <p:cNvSpPr txBox="1">
            <a:spLocks noChangeArrowheads="1"/>
          </p:cNvSpPr>
          <p:nvPr/>
        </p:nvSpPr>
        <p:spPr bwMode="auto">
          <a:xfrm>
            <a:off x="0" y="0"/>
            <a:ext cx="3371850" cy="501650"/>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cap="flat">
                <a:solidFill>
                  <a:srgbClr val="80808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wrap="none" anchor="ctr"/>
          <a:lstStyle/>
          <a:p>
            <a:endParaRPr lang="en-GB"/>
          </a:p>
        </p:txBody>
      </p:sp>
      <p:sp>
        <p:nvSpPr>
          <p:cNvPr id="3078" name="Text Box 6"/>
          <p:cNvSpPr txBox="1">
            <a:spLocks noChangeArrowheads="1"/>
          </p:cNvSpPr>
          <p:nvPr/>
        </p:nvSpPr>
        <p:spPr bwMode="auto">
          <a:xfrm>
            <a:off x="4398963" y="0"/>
            <a:ext cx="3371850" cy="501650"/>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cap="flat">
                <a:solidFill>
                  <a:srgbClr val="80808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wrap="none" anchor="ctr"/>
          <a:lstStyle/>
          <a:p>
            <a:endParaRPr lang="en-GB"/>
          </a:p>
        </p:txBody>
      </p:sp>
      <p:sp>
        <p:nvSpPr>
          <p:cNvPr id="3079" name="Text Box 7"/>
          <p:cNvSpPr txBox="1">
            <a:spLocks noChangeArrowheads="1"/>
          </p:cNvSpPr>
          <p:nvPr/>
        </p:nvSpPr>
        <p:spPr bwMode="auto">
          <a:xfrm>
            <a:off x="0" y="9555163"/>
            <a:ext cx="3371850" cy="501650"/>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cap="flat">
                <a:solidFill>
                  <a:srgbClr val="80808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wrap="none" anchor="ctr"/>
          <a:lstStyle/>
          <a:p>
            <a:endParaRPr lang="en-GB"/>
          </a:p>
        </p:txBody>
      </p:sp>
      <p:sp>
        <p:nvSpPr>
          <p:cNvPr id="3080" name="Rectangle 8"/>
          <p:cNvSpPr>
            <a:spLocks noGrp="1" noChangeArrowheads="1"/>
          </p:cNvSpPr>
          <p:nvPr>
            <p:ph type="sldNum"/>
          </p:nvPr>
        </p:nvSpPr>
        <p:spPr bwMode="auto">
          <a:xfrm>
            <a:off x="4398963" y="9555163"/>
            <a:ext cx="3368675" cy="498475"/>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cap="flat">
                <a:solidFill>
                  <a:srgbClr val="808080"/>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bodyPr>
          <a:lstStyle>
            <a:lvl1pPr marL="215900" indent="-214313" algn="r">
              <a:lnSpc>
                <a:spcPct val="95000"/>
              </a:lnSpc>
              <a:buClrTx/>
              <a:buSzPct val="45000"/>
              <a:buFontTx/>
              <a:buNone/>
              <a:tabLst>
                <a:tab pos="723900" algn="l"/>
                <a:tab pos="1447800" algn="l"/>
                <a:tab pos="2171700" algn="l"/>
                <a:tab pos="2895600" algn="l"/>
              </a:tabLst>
              <a:defRPr sz="1400">
                <a:solidFill>
                  <a:srgbClr val="000000"/>
                </a:solidFill>
                <a:latin typeface="Times New Roman" pitchFamily="16" charset="0"/>
                <a:cs typeface="Arial Unicode MS" charset="0"/>
              </a:defRPr>
            </a:lvl1pPr>
          </a:lstStyle>
          <a:p>
            <a:fld id="{E68EE981-8A2E-4391-8E5D-15629847D12E}" type="slidenum">
              <a:rPr lang="en-US" altLang="en-US"/>
              <a:pPr/>
              <a:t>‹Nº›</a:t>
            </a:fld>
            <a:endParaRPr lang="en-US" altLang="en-US"/>
          </a:p>
        </p:txBody>
      </p:sp>
    </p:spTree>
    <p:extLst>
      <p:ext uri="{BB962C8B-B14F-4D97-AF65-F5344CB8AC3E}">
        <p14:creationId xmlns:p14="http://schemas.microsoft.com/office/powerpoint/2010/main" xmlns="" val="1667849361"/>
      </p:ext>
    </p:extLst>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57200"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57200"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57200"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57200"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8"/>
          <p:cNvSpPr>
            <a:spLocks noGrp="1" noChangeArrowheads="1"/>
          </p:cNvSpPr>
          <p:nvPr>
            <p:ph type="sldNum"/>
          </p:nvPr>
        </p:nvSpPr>
        <p:spPr>
          <a:ln/>
        </p:spPr>
        <p:txBody>
          <a:bodyPr/>
          <a:lstStyle/>
          <a:p>
            <a:fld id="{04293B0F-EE29-40FA-9D3A-46C2103D7137}" type="slidenum">
              <a:rPr lang="en-US" altLang="en-US"/>
              <a:pPr/>
              <a:t>1</a:t>
            </a:fld>
            <a:endParaRPr lang="en-US" altLang="en-US"/>
          </a:p>
        </p:txBody>
      </p:sp>
      <p:sp>
        <p:nvSpPr>
          <p:cNvPr id="44033" name="Text Box 1"/>
          <p:cNvSpPr txBox="1">
            <a:spLocks noChangeArrowheads="1"/>
          </p:cNvSpPr>
          <p:nvPr/>
        </p:nvSpPr>
        <p:spPr bwMode="auto">
          <a:xfrm>
            <a:off x="4398963" y="9555163"/>
            <a:ext cx="3371850" cy="501650"/>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cap="flat">
                <a:solidFill>
                  <a:srgbClr val="80808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5pPr>
            <a:lvl6pPr marL="2514600" indent="-228600" defTabSz="45720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6pPr>
            <a:lvl7pPr marL="2971800" indent="-228600" defTabSz="45720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7pPr>
            <a:lvl8pPr marL="3429000" indent="-228600" defTabSz="45720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8pPr>
            <a:lvl9pPr marL="3886200" indent="-228600" defTabSz="45720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9pPr>
          </a:lstStyle>
          <a:p>
            <a:pPr algn="r">
              <a:lnSpc>
                <a:spcPct val="95000"/>
              </a:lnSpc>
              <a:buClrTx/>
              <a:buFontTx/>
              <a:buNone/>
            </a:pPr>
            <a:fld id="{B66FA60C-4EFB-4226-A113-B6F3A8A3C0F7}" type="slidenum">
              <a:rPr lang="en-US" altLang="en-US" sz="1400">
                <a:latin typeface="Times New Roman" pitchFamily="16" charset="0"/>
                <a:cs typeface="Arial Unicode MS" charset="0"/>
              </a:rPr>
              <a:pPr algn="r">
                <a:lnSpc>
                  <a:spcPct val="95000"/>
                </a:lnSpc>
                <a:buClrTx/>
                <a:buFontTx/>
                <a:buNone/>
              </a:pPr>
              <a:t>1</a:t>
            </a:fld>
            <a:endParaRPr lang="en-US" altLang="en-US" sz="1400">
              <a:latin typeface="Times New Roman" pitchFamily="16" charset="0"/>
              <a:cs typeface="Arial Unicode MS" charset="0"/>
            </a:endParaRPr>
          </a:p>
        </p:txBody>
      </p:sp>
      <p:sp>
        <p:nvSpPr>
          <p:cNvPr id="44034" name="Rectangle 2"/>
          <p:cNvSpPr txBox="1">
            <a:spLocks noGrp="1" noRot="1" noChangeAspect="1" noChangeArrowheads="1"/>
          </p:cNvSpPr>
          <p:nvPr>
            <p:ph type="sldImg"/>
          </p:nvPr>
        </p:nvSpPr>
        <p:spPr bwMode="auto">
          <a:xfrm>
            <a:off x="1371600" y="763588"/>
            <a:ext cx="5029200" cy="37719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xmlns="">
                <a:effectLst>
                  <a:outerShdw dist="35921" dir="2700000" algn="ctr" rotWithShape="0">
                    <a:srgbClr val="808080"/>
                  </a:outerShdw>
                </a:effectLst>
              </a14:hiddenEffects>
            </a:ext>
          </a:extLst>
        </p:spPr>
      </p:sp>
      <p:sp>
        <p:nvSpPr>
          <p:cNvPr id="44035" name="Rectangle 3"/>
          <p:cNvSpPr txBox="1">
            <a:spLocks noGrp="1" noChangeArrowheads="1"/>
          </p:cNvSpPr>
          <p:nvPr>
            <p:ph type="body" idx="1"/>
          </p:nvPr>
        </p:nvSpPr>
        <p:spPr bwMode="auto">
          <a:xfrm>
            <a:off x="777875" y="4776788"/>
            <a:ext cx="6218238" cy="4525962"/>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cap="flat">
                <a:solidFill>
                  <a:srgbClr val="80808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wrap="none" anchor="ctr"/>
          <a:lstStyle/>
          <a:p>
            <a:endParaRPr lang="en-US"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8"/>
          <p:cNvSpPr>
            <a:spLocks noGrp="1" noChangeArrowheads="1"/>
          </p:cNvSpPr>
          <p:nvPr>
            <p:ph type="sldNum"/>
          </p:nvPr>
        </p:nvSpPr>
        <p:spPr>
          <a:ln/>
        </p:spPr>
        <p:txBody>
          <a:bodyPr/>
          <a:lstStyle/>
          <a:p>
            <a:fld id="{96D132C7-D7E2-4878-826D-7A87373668A7}" type="slidenum">
              <a:rPr lang="en-US" altLang="en-US"/>
              <a:pPr/>
              <a:t>10</a:t>
            </a:fld>
            <a:endParaRPr lang="en-US" altLang="en-US"/>
          </a:p>
        </p:txBody>
      </p:sp>
      <p:sp>
        <p:nvSpPr>
          <p:cNvPr id="46081" name="Text Box 1"/>
          <p:cNvSpPr txBox="1">
            <a:spLocks noChangeArrowheads="1"/>
          </p:cNvSpPr>
          <p:nvPr/>
        </p:nvSpPr>
        <p:spPr bwMode="auto">
          <a:xfrm>
            <a:off x="4398963" y="9555163"/>
            <a:ext cx="3371850" cy="501650"/>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cap="flat">
                <a:solidFill>
                  <a:srgbClr val="80808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5pPr>
            <a:lvl6pPr marL="2514600" indent="-228600" defTabSz="45720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6pPr>
            <a:lvl7pPr marL="2971800" indent="-228600" defTabSz="45720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7pPr>
            <a:lvl8pPr marL="3429000" indent="-228600" defTabSz="45720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8pPr>
            <a:lvl9pPr marL="3886200" indent="-228600" defTabSz="45720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9pPr>
          </a:lstStyle>
          <a:p>
            <a:pPr algn="r">
              <a:lnSpc>
                <a:spcPct val="95000"/>
              </a:lnSpc>
              <a:buClrTx/>
              <a:buFontTx/>
              <a:buNone/>
            </a:pPr>
            <a:fld id="{198CA20E-8D85-4BBD-BA11-28D398505775}" type="slidenum">
              <a:rPr lang="en-US" altLang="en-US" sz="1400">
                <a:latin typeface="Times New Roman" pitchFamily="16" charset="0"/>
                <a:cs typeface="Arial Unicode MS" charset="0"/>
              </a:rPr>
              <a:pPr algn="r">
                <a:lnSpc>
                  <a:spcPct val="95000"/>
                </a:lnSpc>
                <a:buClrTx/>
                <a:buFontTx/>
                <a:buNone/>
              </a:pPr>
              <a:t>10</a:t>
            </a:fld>
            <a:endParaRPr lang="en-US" altLang="en-US" sz="1400">
              <a:latin typeface="Times New Roman" pitchFamily="16" charset="0"/>
              <a:cs typeface="Arial Unicode MS" charset="0"/>
            </a:endParaRPr>
          </a:p>
        </p:txBody>
      </p:sp>
      <p:sp>
        <p:nvSpPr>
          <p:cNvPr id="46082" name="Rectangle 2"/>
          <p:cNvSpPr txBox="1">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xmlns="">
                <a:effectLst>
                  <a:outerShdw dist="35921" dir="2700000" algn="ctr" rotWithShape="0">
                    <a:srgbClr val="808080"/>
                  </a:outerShdw>
                </a:effectLst>
              </a14:hiddenEffects>
            </a:ext>
          </a:extLst>
        </p:spPr>
      </p:sp>
      <p:sp>
        <p:nvSpPr>
          <p:cNvPr id="46083" name="Text Box 3"/>
          <p:cNvSpPr txBox="1">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cap="flat">
                <a:solidFill>
                  <a:srgbClr val="80808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lIns="90000" tIns="45000" rIns="90000" bIns="45000"/>
          <a:lstStyle/>
          <a:p>
            <a:pPr marL="215900" marR="0" indent="-211138" algn="l" defTabSz="457200" rtl="0" eaLnBrk="1" fontAlgn="base" latinLnBrk="0" hangingPunct="0">
              <a:lnSpc>
                <a:spcPct val="100000"/>
              </a:lnSpc>
              <a:spcBef>
                <a:spcPct val="0"/>
              </a:spcBef>
              <a:spcAft>
                <a:spcPct val="0"/>
              </a:spcAft>
              <a:buClrTx/>
              <a:buSzPct val="100000"/>
              <a:buFontTx/>
              <a:buNone/>
              <a:tabLst>
                <a:tab pos="215900" algn="l"/>
                <a:tab pos="673100" algn="l"/>
                <a:tab pos="1130300" algn="l"/>
                <a:tab pos="1587500" algn="l"/>
                <a:tab pos="2044700" algn="l"/>
                <a:tab pos="2501900" algn="l"/>
                <a:tab pos="2959100" algn="l"/>
                <a:tab pos="3416300" algn="l"/>
                <a:tab pos="3873500" algn="l"/>
                <a:tab pos="4330700" algn="l"/>
                <a:tab pos="4787900" algn="l"/>
                <a:tab pos="5245100" algn="l"/>
                <a:tab pos="5702300" algn="l"/>
                <a:tab pos="6159500" algn="l"/>
                <a:tab pos="6616700" algn="l"/>
                <a:tab pos="7073900" algn="l"/>
                <a:tab pos="7531100" algn="l"/>
                <a:tab pos="7988300" algn="l"/>
                <a:tab pos="8445500" algn="l"/>
                <a:tab pos="8902700" algn="l"/>
                <a:tab pos="9359900" algn="l"/>
              </a:tabLst>
              <a:defRPr/>
            </a:pPr>
            <a:endParaRPr lang="en-GB" sz="2000" dirty="0"/>
          </a:p>
        </p:txBody>
      </p:sp>
      <p:sp>
        <p:nvSpPr>
          <p:cNvPr id="46084" name="Text Box 4"/>
          <p:cNvSpPr txBox="1">
            <a:spLocks noChangeArrowheads="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cap="flat">
                <a:solidFill>
                  <a:srgbClr val="80808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lIns="90000" tIns="45000" rIns="90000" bIns="4500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5pPr>
            <a:lvl6pPr marL="2514600" indent="-228600" defTabSz="45720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6pPr>
            <a:lvl7pPr marL="2971800" indent="-228600" defTabSz="45720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7pPr>
            <a:lvl8pPr marL="3429000" indent="-228600" defTabSz="45720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8pPr>
            <a:lvl9pPr marL="3886200" indent="-228600" defTabSz="45720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9pPr>
          </a:lstStyle>
          <a:p>
            <a:pPr hangingPunct="1">
              <a:lnSpc>
                <a:spcPct val="100000"/>
              </a:lnSpc>
              <a:buClrTx/>
              <a:buFontTx/>
              <a:buNone/>
            </a:pPr>
            <a:fld id="{E9B6123B-108C-4C24-96CD-36EC2DE98F95}" type="slidenum">
              <a:rPr lang="en-US" altLang="en-US">
                <a:latin typeface="Calibri" pitchFamily="32" charset="0"/>
              </a:rPr>
              <a:pPr hangingPunct="1">
                <a:lnSpc>
                  <a:spcPct val="100000"/>
                </a:lnSpc>
                <a:buClrTx/>
                <a:buFontTx/>
                <a:buNone/>
              </a:pPr>
              <a:t>10</a:t>
            </a:fld>
            <a:endParaRPr lang="en-US" altLang="en-US">
              <a:latin typeface="Calibri" pitchFamily="32" charset="0"/>
            </a:endParaRPr>
          </a:p>
        </p:txBody>
      </p:sp>
    </p:spTree>
    <p:extLst>
      <p:ext uri="{BB962C8B-B14F-4D97-AF65-F5344CB8AC3E}">
        <p14:creationId xmlns:p14="http://schemas.microsoft.com/office/powerpoint/2010/main" xmlns="" val="129544105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8"/>
          <p:cNvSpPr>
            <a:spLocks noGrp="1" noChangeArrowheads="1"/>
          </p:cNvSpPr>
          <p:nvPr>
            <p:ph type="sldNum"/>
          </p:nvPr>
        </p:nvSpPr>
        <p:spPr>
          <a:ln/>
        </p:spPr>
        <p:txBody>
          <a:bodyPr/>
          <a:lstStyle/>
          <a:p>
            <a:fld id="{96D132C7-D7E2-4878-826D-7A87373668A7}" type="slidenum">
              <a:rPr lang="en-US" altLang="en-US"/>
              <a:pPr/>
              <a:t>11</a:t>
            </a:fld>
            <a:endParaRPr lang="en-US" altLang="en-US"/>
          </a:p>
        </p:txBody>
      </p:sp>
      <p:sp>
        <p:nvSpPr>
          <p:cNvPr id="46081" name="Text Box 1"/>
          <p:cNvSpPr txBox="1">
            <a:spLocks noChangeArrowheads="1"/>
          </p:cNvSpPr>
          <p:nvPr/>
        </p:nvSpPr>
        <p:spPr bwMode="auto">
          <a:xfrm>
            <a:off x="4398963" y="9555163"/>
            <a:ext cx="3371850" cy="501650"/>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cap="flat">
                <a:solidFill>
                  <a:srgbClr val="80808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5pPr>
            <a:lvl6pPr marL="2514600" indent="-228600" defTabSz="45720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6pPr>
            <a:lvl7pPr marL="2971800" indent="-228600" defTabSz="45720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7pPr>
            <a:lvl8pPr marL="3429000" indent="-228600" defTabSz="45720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8pPr>
            <a:lvl9pPr marL="3886200" indent="-228600" defTabSz="45720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9pPr>
          </a:lstStyle>
          <a:p>
            <a:pPr algn="r">
              <a:lnSpc>
                <a:spcPct val="95000"/>
              </a:lnSpc>
              <a:buClrTx/>
              <a:buFontTx/>
              <a:buNone/>
            </a:pPr>
            <a:fld id="{198CA20E-8D85-4BBD-BA11-28D398505775}" type="slidenum">
              <a:rPr lang="en-US" altLang="en-US" sz="1400">
                <a:latin typeface="Times New Roman" pitchFamily="16" charset="0"/>
                <a:cs typeface="Arial Unicode MS" charset="0"/>
              </a:rPr>
              <a:pPr algn="r">
                <a:lnSpc>
                  <a:spcPct val="95000"/>
                </a:lnSpc>
                <a:buClrTx/>
                <a:buFontTx/>
                <a:buNone/>
              </a:pPr>
              <a:t>11</a:t>
            </a:fld>
            <a:endParaRPr lang="en-US" altLang="en-US" sz="1400">
              <a:latin typeface="Times New Roman" pitchFamily="16" charset="0"/>
              <a:cs typeface="Arial Unicode MS" charset="0"/>
            </a:endParaRPr>
          </a:p>
        </p:txBody>
      </p:sp>
      <p:sp>
        <p:nvSpPr>
          <p:cNvPr id="46082" name="Rectangle 2"/>
          <p:cNvSpPr txBox="1">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xmlns="">
                <a:effectLst>
                  <a:outerShdw dist="35921" dir="2700000" algn="ctr" rotWithShape="0">
                    <a:srgbClr val="808080"/>
                  </a:outerShdw>
                </a:effectLst>
              </a14:hiddenEffects>
            </a:ext>
          </a:extLst>
        </p:spPr>
      </p:sp>
      <p:sp>
        <p:nvSpPr>
          <p:cNvPr id="46083" name="Text Box 3"/>
          <p:cNvSpPr txBox="1">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cap="flat">
                <a:solidFill>
                  <a:srgbClr val="80808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lIns="90000" tIns="45000" rIns="90000" bIns="45000"/>
          <a:lstStyle/>
          <a:p>
            <a:pPr marL="215900" marR="0" lvl="0" indent="-211138" algn="l" defTabSz="457200" rtl="0" eaLnBrk="1" fontAlgn="base" latinLnBrk="0" hangingPunct="0">
              <a:lnSpc>
                <a:spcPct val="100000"/>
              </a:lnSpc>
              <a:spcBef>
                <a:spcPct val="0"/>
              </a:spcBef>
              <a:spcAft>
                <a:spcPct val="0"/>
              </a:spcAft>
              <a:buClrTx/>
              <a:buSzPct val="100000"/>
              <a:buFontTx/>
              <a:buNone/>
              <a:tabLst>
                <a:tab pos="215900" algn="l"/>
                <a:tab pos="673100" algn="l"/>
                <a:tab pos="1130300" algn="l"/>
                <a:tab pos="1587500" algn="l"/>
                <a:tab pos="2044700" algn="l"/>
                <a:tab pos="2501900" algn="l"/>
                <a:tab pos="2959100" algn="l"/>
                <a:tab pos="3416300" algn="l"/>
                <a:tab pos="3873500" algn="l"/>
                <a:tab pos="4330700" algn="l"/>
                <a:tab pos="4787900" algn="l"/>
                <a:tab pos="5245100" algn="l"/>
                <a:tab pos="5702300" algn="l"/>
                <a:tab pos="6159500" algn="l"/>
                <a:tab pos="6616700" algn="l"/>
                <a:tab pos="7073900" algn="l"/>
                <a:tab pos="7531100" algn="l"/>
                <a:tab pos="7988300" algn="l"/>
                <a:tab pos="8445500" algn="l"/>
                <a:tab pos="8902700" algn="l"/>
                <a:tab pos="9359900" algn="l"/>
              </a:tabLst>
              <a:defRPr/>
            </a:pPr>
            <a:r>
              <a:rPr lang="en-GB" sz="2000" dirty="0"/>
              <a:t>SU</a:t>
            </a:r>
            <a:r>
              <a:rPr lang="en-GB" sz="2000" baseline="0" dirty="0"/>
              <a:t> made an unlawful threat.</a:t>
            </a:r>
            <a:r>
              <a:rPr lang="nl-NL" altLang="en-US" sz="2000" dirty="0">
                <a:latin typeface="Georgia" charset="0"/>
              </a:rPr>
              <a:t> Soviet Union culpably initiated violence</a:t>
            </a:r>
          </a:p>
          <a:p>
            <a:pPr marL="215900" marR="0" indent="-211138" algn="l" defTabSz="457200" rtl="0" eaLnBrk="1" fontAlgn="base" latinLnBrk="0" hangingPunct="0">
              <a:lnSpc>
                <a:spcPct val="100000"/>
              </a:lnSpc>
              <a:spcBef>
                <a:spcPct val="0"/>
              </a:spcBef>
              <a:spcAft>
                <a:spcPct val="0"/>
              </a:spcAft>
              <a:buClrTx/>
              <a:buSzPct val="100000"/>
              <a:buFontTx/>
              <a:buNone/>
              <a:tabLst>
                <a:tab pos="215900" algn="l"/>
                <a:tab pos="673100" algn="l"/>
                <a:tab pos="1130300" algn="l"/>
                <a:tab pos="1587500" algn="l"/>
                <a:tab pos="2044700" algn="l"/>
                <a:tab pos="2501900" algn="l"/>
                <a:tab pos="2959100" algn="l"/>
                <a:tab pos="3416300" algn="l"/>
                <a:tab pos="3873500" algn="l"/>
                <a:tab pos="4330700" algn="l"/>
                <a:tab pos="4787900" algn="l"/>
                <a:tab pos="5245100" algn="l"/>
                <a:tab pos="5702300" algn="l"/>
                <a:tab pos="6159500" algn="l"/>
                <a:tab pos="6616700" algn="l"/>
                <a:tab pos="7073900" algn="l"/>
                <a:tab pos="7531100" algn="l"/>
                <a:tab pos="7988300" algn="l"/>
                <a:tab pos="8445500" algn="l"/>
                <a:tab pos="8902700" algn="l"/>
                <a:tab pos="9359900" algn="l"/>
              </a:tabLst>
              <a:defRPr/>
            </a:pPr>
            <a:endParaRPr lang="en-GB" sz="2000" dirty="0"/>
          </a:p>
        </p:txBody>
      </p:sp>
      <p:sp>
        <p:nvSpPr>
          <p:cNvPr id="46084" name="Text Box 4"/>
          <p:cNvSpPr txBox="1">
            <a:spLocks noChangeArrowheads="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cap="flat">
                <a:solidFill>
                  <a:srgbClr val="80808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lIns="90000" tIns="45000" rIns="90000" bIns="4500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5pPr>
            <a:lvl6pPr marL="2514600" indent="-228600" defTabSz="45720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6pPr>
            <a:lvl7pPr marL="2971800" indent="-228600" defTabSz="45720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7pPr>
            <a:lvl8pPr marL="3429000" indent="-228600" defTabSz="45720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8pPr>
            <a:lvl9pPr marL="3886200" indent="-228600" defTabSz="45720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9pPr>
          </a:lstStyle>
          <a:p>
            <a:pPr hangingPunct="1">
              <a:lnSpc>
                <a:spcPct val="100000"/>
              </a:lnSpc>
              <a:buClrTx/>
              <a:buFontTx/>
              <a:buNone/>
            </a:pPr>
            <a:fld id="{E9B6123B-108C-4C24-96CD-36EC2DE98F95}" type="slidenum">
              <a:rPr lang="en-US" altLang="en-US">
                <a:latin typeface="Calibri" pitchFamily="32" charset="0"/>
              </a:rPr>
              <a:pPr hangingPunct="1">
                <a:lnSpc>
                  <a:spcPct val="100000"/>
                </a:lnSpc>
                <a:buClrTx/>
                <a:buFontTx/>
                <a:buNone/>
              </a:pPr>
              <a:t>11</a:t>
            </a:fld>
            <a:endParaRPr lang="en-US" altLang="en-US">
              <a:latin typeface="Calibri" pitchFamily="32" charset="0"/>
            </a:endParaRPr>
          </a:p>
        </p:txBody>
      </p:sp>
    </p:spTree>
    <p:extLst>
      <p:ext uri="{BB962C8B-B14F-4D97-AF65-F5344CB8AC3E}">
        <p14:creationId xmlns:p14="http://schemas.microsoft.com/office/powerpoint/2010/main" xmlns="" val="213452368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8"/>
          <p:cNvSpPr>
            <a:spLocks noGrp="1" noChangeArrowheads="1"/>
          </p:cNvSpPr>
          <p:nvPr>
            <p:ph type="sldNum"/>
          </p:nvPr>
        </p:nvSpPr>
        <p:spPr>
          <a:ln/>
        </p:spPr>
        <p:txBody>
          <a:bodyPr/>
          <a:lstStyle/>
          <a:p>
            <a:fld id="{96D132C7-D7E2-4878-826D-7A87373668A7}" type="slidenum">
              <a:rPr lang="en-US" altLang="en-US"/>
              <a:pPr/>
              <a:t>12</a:t>
            </a:fld>
            <a:endParaRPr lang="en-US" altLang="en-US"/>
          </a:p>
        </p:txBody>
      </p:sp>
      <p:sp>
        <p:nvSpPr>
          <p:cNvPr id="46081" name="Text Box 1"/>
          <p:cNvSpPr txBox="1">
            <a:spLocks noChangeArrowheads="1"/>
          </p:cNvSpPr>
          <p:nvPr/>
        </p:nvSpPr>
        <p:spPr bwMode="auto">
          <a:xfrm>
            <a:off x="4398963" y="9555163"/>
            <a:ext cx="3371850" cy="501650"/>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cap="flat">
                <a:solidFill>
                  <a:srgbClr val="80808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5pPr>
            <a:lvl6pPr marL="2514600" indent="-228600" defTabSz="45720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6pPr>
            <a:lvl7pPr marL="2971800" indent="-228600" defTabSz="45720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7pPr>
            <a:lvl8pPr marL="3429000" indent="-228600" defTabSz="45720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8pPr>
            <a:lvl9pPr marL="3886200" indent="-228600" defTabSz="45720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9pPr>
          </a:lstStyle>
          <a:p>
            <a:pPr algn="r">
              <a:lnSpc>
                <a:spcPct val="95000"/>
              </a:lnSpc>
              <a:buClrTx/>
              <a:buFontTx/>
              <a:buNone/>
            </a:pPr>
            <a:fld id="{198CA20E-8D85-4BBD-BA11-28D398505775}" type="slidenum">
              <a:rPr lang="en-US" altLang="en-US" sz="1400">
                <a:latin typeface="Times New Roman" pitchFamily="16" charset="0"/>
                <a:cs typeface="Arial Unicode MS" charset="0"/>
              </a:rPr>
              <a:pPr algn="r">
                <a:lnSpc>
                  <a:spcPct val="95000"/>
                </a:lnSpc>
                <a:buClrTx/>
                <a:buFontTx/>
                <a:buNone/>
              </a:pPr>
              <a:t>12</a:t>
            </a:fld>
            <a:endParaRPr lang="en-US" altLang="en-US" sz="1400">
              <a:latin typeface="Times New Roman" pitchFamily="16" charset="0"/>
              <a:cs typeface="Arial Unicode MS" charset="0"/>
            </a:endParaRPr>
          </a:p>
        </p:txBody>
      </p:sp>
      <p:sp>
        <p:nvSpPr>
          <p:cNvPr id="46082" name="Rectangle 2"/>
          <p:cNvSpPr txBox="1">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xmlns="">
                <a:effectLst>
                  <a:outerShdw dist="35921" dir="2700000" algn="ctr" rotWithShape="0">
                    <a:srgbClr val="808080"/>
                  </a:outerShdw>
                </a:effectLst>
              </a14:hiddenEffects>
            </a:ext>
          </a:extLst>
        </p:spPr>
      </p:sp>
      <p:sp>
        <p:nvSpPr>
          <p:cNvPr id="46083" name="Text Box 3"/>
          <p:cNvSpPr txBox="1">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cap="flat">
                <a:solidFill>
                  <a:srgbClr val="80808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lIns="90000" tIns="45000" rIns="90000" bIns="45000"/>
          <a:lstStyle/>
          <a:p>
            <a:pPr marL="215900" marR="0" indent="-211138" algn="l" defTabSz="457200" rtl="0" eaLnBrk="1" fontAlgn="base" latinLnBrk="0" hangingPunct="0">
              <a:lnSpc>
                <a:spcPct val="100000"/>
              </a:lnSpc>
              <a:spcBef>
                <a:spcPct val="0"/>
              </a:spcBef>
              <a:spcAft>
                <a:spcPct val="0"/>
              </a:spcAft>
              <a:buClrTx/>
              <a:buSzPct val="100000"/>
              <a:buFontTx/>
              <a:buNone/>
              <a:tabLst>
                <a:tab pos="215900" algn="l"/>
                <a:tab pos="673100" algn="l"/>
                <a:tab pos="1130300" algn="l"/>
                <a:tab pos="1587500" algn="l"/>
                <a:tab pos="2044700" algn="l"/>
                <a:tab pos="2501900" algn="l"/>
                <a:tab pos="2959100" algn="l"/>
                <a:tab pos="3416300" algn="l"/>
                <a:tab pos="3873500" algn="l"/>
                <a:tab pos="4330700" algn="l"/>
                <a:tab pos="4787900" algn="l"/>
                <a:tab pos="5245100" algn="l"/>
                <a:tab pos="5702300" algn="l"/>
                <a:tab pos="6159500" algn="l"/>
                <a:tab pos="6616700" algn="l"/>
                <a:tab pos="7073900" algn="l"/>
                <a:tab pos="7531100" algn="l"/>
                <a:tab pos="7988300" algn="l"/>
                <a:tab pos="8445500" algn="l"/>
                <a:tab pos="8902700" algn="l"/>
                <a:tab pos="9359900" algn="l"/>
              </a:tabLst>
              <a:defRPr/>
            </a:pPr>
            <a:r>
              <a:rPr lang="en-GB" sz="2000" dirty="0"/>
              <a:t>McMahan</a:t>
            </a:r>
            <a:r>
              <a:rPr lang="en-GB" sz="2000" baseline="0" dirty="0"/>
              <a:t> 2009; McMahan 2014: 124</a:t>
            </a:r>
          </a:p>
          <a:p>
            <a:pPr marL="215900" marR="0" indent="-211138" algn="l" defTabSz="457200" rtl="0" eaLnBrk="1" fontAlgn="base" latinLnBrk="0" hangingPunct="0">
              <a:lnSpc>
                <a:spcPct val="100000"/>
              </a:lnSpc>
              <a:spcBef>
                <a:spcPct val="0"/>
              </a:spcBef>
              <a:spcAft>
                <a:spcPct val="0"/>
              </a:spcAft>
              <a:buClrTx/>
              <a:buSzPct val="100000"/>
              <a:buFontTx/>
              <a:buNone/>
              <a:tabLst>
                <a:tab pos="215900" algn="l"/>
                <a:tab pos="673100" algn="l"/>
                <a:tab pos="1130300" algn="l"/>
                <a:tab pos="1587500" algn="l"/>
                <a:tab pos="2044700" algn="l"/>
                <a:tab pos="2501900" algn="l"/>
                <a:tab pos="2959100" algn="l"/>
                <a:tab pos="3416300" algn="l"/>
                <a:tab pos="3873500" algn="l"/>
                <a:tab pos="4330700" algn="l"/>
                <a:tab pos="4787900" algn="l"/>
                <a:tab pos="5245100" algn="l"/>
                <a:tab pos="5702300" algn="l"/>
                <a:tab pos="6159500" algn="l"/>
                <a:tab pos="6616700" algn="l"/>
                <a:tab pos="7073900" algn="l"/>
                <a:tab pos="7531100" algn="l"/>
                <a:tab pos="7988300" algn="l"/>
                <a:tab pos="8445500" algn="l"/>
                <a:tab pos="8902700" algn="l"/>
                <a:tab pos="9359900" algn="l"/>
              </a:tabLst>
              <a:defRPr/>
            </a:pPr>
            <a:endParaRPr lang="en-GB" sz="2000" baseline="0" dirty="0"/>
          </a:p>
          <a:p>
            <a:pPr marL="215900" marR="0" indent="-211138" algn="l" defTabSz="457200" rtl="0" eaLnBrk="1" fontAlgn="base" latinLnBrk="0" hangingPunct="0">
              <a:lnSpc>
                <a:spcPct val="100000"/>
              </a:lnSpc>
              <a:spcBef>
                <a:spcPct val="0"/>
              </a:spcBef>
              <a:spcAft>
                <a:spcPct val="0"/>
              </a:spcAft>
              <a:buClrTx/>
              <a:buSzPct val="100000"/>
              <a:buFontTx/>
              <a:buNone/>
              <a:tabLst>
                <a:tab pos="215900" algn="l"/>
                <a:tab pos="673100" algn="l"/>
                <a:tab pos="1130300" algn="l"/>
                <a:tab pos="1587500" algn="l"/>
                <a:tab pos="2044700" algn="l"/>
                <a:tab pos="2501900" algn="l"/>
                <a:tab pos="2959100" algn="l"/>
                <a:tab pos="3416300" algn="l"/>
                <a:tab pos="3873500" algn="l"/>
                <a:tab pos="4330700" algn="l"/>
                <a:tab pos="4787900" algn="l"/>
                <a:tab pos="5245100" algn="l"/>
                <a:tab pos="5702300" algn="l"/>
                <a:tab pos="6159500" algn="l"/>
                <a:tab pos="6616700" algn="l"/>
                <a:tab pos="7073900" algn="l"/>
                <a:tab pos="7531100" algn="l"/>
                <a:tab pos="7988300" algn="l"/>
                <a:tab pos="8445500" algn="l"/>
                <a:tab pos="8902700" algn="l"/>
                <a:tab pos="9359900" algn="l"/>
              </a:tabLst>
              <a:defRPr/>
            </a:pPr>
            <a:r>
              <a:rPr lang="en-GB" sz="2000" baseline="0" dirty="0"/>
              <a:t>Narrow: focuses on persons who are liable to defensive force</a:t>
            </a:r>
            <a:endParaRPr lang="en-GB" sz="2000" dirty="0"/>
          </a:p>
        </p:txBody>
      </p:sp>
      <p:sp>
        <p:nvSpPr>
          <p:cNvPr id="46084" name="Text Box 4"/>
          <p:cNvSpPr txBox="1">
            <a:spLocks noChangeArrowheads="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cap="flat">
                <a:solidFill>
                  <a:srgbClr val="80808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lIns="90000" tIns="45000" rIns="90000" bIns="4500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5pPr>
            <a:lvl6pPr marL="2514600" indent="-228600" defTabSz="45720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6pPr>
            <a:lvl7pPr marL="2971800" indent="-228600" defTabSz="45720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7pPr>
            <a:lvl8pPr marL="3429000" indent="-228600" defTabSz="45720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8pPr>
            <a:lvl9pPr marL="3886200" indent="-228600" defTabSz="45720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9pPr>
          </a:lstStyle>
          <a:p>
            <a:pPr hangingPunct="1">
              <a:lnSpc>
                <a:spcPct val="100000"/>
              </a:lnSpc>
              <a:buClrTx/>
              <a:buFontTx/>
              <a:buNone/>
            </a:pPr>
            <a:fld id="{E9B6123B-108C-4C24-96CD-36EC2DE98F95}" type="slidenum">
              <a:rPr lang="en-US" altLang="en-US">
                <a:latin typeface="Calibri" pitchFamily="32" charset="0"/>
              </a:rPr>
              <a:pPr hangingPunct="1">
                <a:lnSpc>
                  <a:spcPct val="100000"/>
                </a:lnSpc>
                <a:buClrTx/>
                <a:buFontTx/>
                <a:buNone/>
              </a:pPr>
              <a:t>12</a:t>
            </a:fld>
            <a:endParaRPr lang="en-US" altLang="en-US">
              <a:latin typeface="Calibri" pitchFamily="32" charset="0"/>
            </a:endParaRPr>
          </a:p>
        </p:txBody>
      </p:sp>
    </p:spTree>
    <p:extLst>
      <p:ext uri="{BB962C8B-B14F-4D97-AF65-F5344CB8AC3E}">
        <p14:creationId xmlns:p14="http://schemas.microsoft.com/office/powerpoint/2010/main" xmlns="" val="409379191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8"/>
          <p:cNvSpPr>
            <a:spLocks noGrp="1" noChangeArrowheads="1"/>
          </p:cNvSpPr>
          <p:nvPr>
            <p:ph type="sldNum"/>
          </p:nvPr>
        </p:nvSpPr>
        <p:spPr>
          <a:ln/>
        </p:spPr>
        <p:txBody>
          <a:bodyPr/>
          <a:lstStyle/>
          <a:p>
            <a:fld id="{96D132C7-D7E2-4878-826D-7A87373668A7}" type="slidenum">
              <a:rPr lang="en-US" altLang="en-US"/>
              <a:pPr/>
              <a:t>13</a:t>
            </a:fld>
            <a:endParaRPr lang="en-US" altLang="en-US"/>
          </a:p>
        </p:txBody>
      </p:sp>
      <p:sp>
        <p:nvSpPr>
          <p:cNvPr id="46081" name="Text Box 1"/>
          <p:cNvSpPr txBox="1">
            <a:spLocks noChangeArrowheads="1"/>
          </p:cNvSpPr>
          <p:nvPr/>
        </p:nvSpPr>
        <p:spPr bwMode="auto">
          <a:xfrm>
            <a:off x="4398963" y="9555163"/>
            <a:ext cx="3371850" cy="501650"/>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cap="flat">
                <a:solidFill>
                  <a:srgbClr val="80808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5pPr>
            <a:lvl6pPr marL="2514600" indent="-228600" defTabSz="45720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6pPr>
            <a:lvl7pPr marL="2971800" indent="-228600" defTabSz="45720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7pPr>
            <a:lvl8pPr marL="3429000" indent="-228600" defTabSz="45720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8pPr>
            <a:lvl9pPr marL="3886200" indent="-228600" defTabSz="45720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9pPr>
          </a:lstStyle>
          <a:p>
            <a:pPr algn="r">
              <a:lnSpc>
                <a:spcPct val="95000"/>
              </a:lnSpc>
              <a:buClrTx/>
              <a:buFontTx/>
              <a:buNone/>
            </a:pPr>
            <a:fld id="{198CA20E-8D85-4BBD-BA11-28D398505775}" type="slidenum">
              <a:rPr lang="en-US" altLang="en-US" sz="1400">
                <a:latin typeface="Times New Roman" pitchFamily="16" charset="0"/>
                <a:cs typeface="Arial Unicode MS" charset="0"/>
              </a:rPr>
              <a:pPr algn="r">
                <a:lnSpc>
                  <a:spcPct val="95000"/>
                </a:lnSpc>
                <a:buClrTx/>
                <a:buFontTx/>
                <a:buNone/>
              </a:pPr>
              <a:t>13</a:t>
            </a:fld>
            <a:endParaRPr lang="en-US" altLang="en-US" sz="1400">
              <a:latin typeface="Times New Roman" pitchFamily="16" charset="0"/>
              <a:cs typeface="Arial Unicode MS" charset="0"/>
            </a:endParaRPr>
          </a:p>
        </p:txBody>
      </p:sp>
      <p:sp>
        <p:nvSpPr>
          <p:cNvPr id="46082" name="Rectangle 2"/>
          <p:cNvSpPr txBox="1">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xmlns="">
                <a:effectLst>
                  <a:outerShdw dist="35921" dir="2700000" algn="ctr" rotWithShape="0">
                    <a:srgbClr val="808080"/>
                  </a:outerShdw>
                </a:effectLst>
              </a14:hiddenEffects>
            </a:ext>
          </a:extLst>
        </p:spPr>
      </p:sp>
      <p:sp>
        <p:nvSpPr>
          <p:cNvPr id="46083" name="Text Box 3"/>
          <p:cNvSpPr txBox="1">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cap="flat">
                <a:solidFill>
                  <a:srgbClr val="80808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lIns="90000" tIns="45000" rIns="90000" bIns="45000"/>
          <a:lstStyle/>
          <a:p>
            <a:pPr marL="215900" marR="0" indent="-211138" algn="l" defTabSz="457200" rtl="0" eaLnBrk="1" fontAlgn="base" latinLnBrk="0" hangingPunct="0">
              <a:lnSpc>
                <a:spcPct val="100000"/>
              </a:lnSpc>
              <a:spcBef>
                <a:spcPct val="0"/>
              </a:spcBef>
              <a:spcAft>
                <a:spcPct val="0"/>
              </a:spcAft>
              <a:buClrTx/>
              <a:buSzPct val="100000"/>
              <a:buFontTx/>
              <a:buNone/>
              <a:tabLst>
                <a:tab pos="215900" algn="l"/>
                <a:tab pos="673100" algn="l"/>
                <a:tab pos="1130300" algn="l"/>
                <a:tab pos="1587500" algn="l"/>
                <a:tab pos="2044700" algn="l"/>
                <a:tab pos="2501900" algn="l"/>
                <a:tab pos="2959100" algn="l"/>
                <a:tab pos="3416300" algn="l"/>
                <a:tab pos="3873500" algn="l"/>
                <a:tab pos="4330700" algn="l"/>
                <a:tab pos="4787900" algn="l"/>
                <a:tab pos="5245100" algn="l"/>
                <a:tab pos="5702300" algn="l"/>
                <a:tab pos="6159500" algn="l"/>
                <a:tab pos="6616700" algn="l"/>
                <a:tab pos="7073900" algn="l"/>
                <a:tab pos="7531100" algn="l"/>
                <a:tab pos="7988300" algn="l"/>
                <a:tab pos="8445500" algn="l"/>
                <a:tab pos="8902700" algn="l"/>
                <a:tab pos="9359900" algn="l"/>
              </a:tabLst>
              <a:defRPr/>
            </a:pPr>
            <a:r>
              <a:rPr lang="en-GB" sz="2000" dirty="0"/>
              <a:t>“Defensive action is impermissible</a:t>
            </a:r>
            <a:r>
              <a:rPr lang="en-GB" sz="2000" baseline="0" dirty="0"/>
              <a:t> when it foreseeably produces harmful effects that are disproportionate to the good one is seeking to achieve” (Rodin 2014: 82)</a:t>
            </a:r>
          </a:p>
          <a:p>
            <a:pPr marL="215900" marR="0" lvl="0" indent="-211138" algn="l" defTabSz="457200" rtl="0" eaLnBrk="1" fontAlgn="base" latinLnBrk="0" hangingPunct="0">
              <a:lnSpc>
                <a:spcPct val="100000"/>
              </a:lnSpc>
              <a:spcBef>
                <a:spcPct val="0"/>
              </a:spcBef>
              <a:spcAft>
                <a:spcPct val="0"/>
              </a:spcAft>
              <a:buClrTx/>
              <a:buSzPct val="100000"/>
              <a:buFontTx/>
              <a:buNone/>
              <a:tabLst>
                <a:tab pos="215900" algn="l"/>
                <a:tab pos="673100" algn="l"/>
                <a:tab pos="1130300" algn="l"/>
                <a:tab pos="1587500" algn="l"/>
                <a:tab pos="2044700" algn="l"/>
                <a:tab pos="2501900" algn="l"/>
                <a:tab pos="2959100" algn="l"/>
                <a:tab pos="3416300" algn="l"/>
                <a:tab pos="3873500" algn="l"/>
                <a:tab pos="4330700" algn="l"/>
                <a:tab pos="4787900" algn="l"/>
                <a:tab pos="5245100" algn="l"/>
                <a:tab pos="5702300" algn="l"/>
                <a:tab pos="6159500" algn="l"/>
                <a:tab pos="6616700" algn="l"/>
                <a:tab pos="7073900" algn="l"/>
                <a:tab pos="7531100" algn="l"/>
                <a:tab pos="7988300" algn="l"/>
                <a:tab pos="8445500" algn="l"/>
                <a:tab pos="8902700" algn="l"/>
                <a:tab pos="9359900" algn="l"/>
              </a:tabLst>
              <a:defRPr/>
            </a:pPr>
            <a:r>
              <a:rPr lang="nl-NL" altLang="en-US" sz="2000" dirty="0">
                <a:latin typeface="Georgia" charset="0"/>
              </a:rPr>
              <a:t>Defending territorial integrity ‘not worth it’</a:t>
            </a:r>
          </a:p>
          <a:p>
            <a:pPr marL="215900" marR="0" indent="-211138" algn="l" defTabSz="457200" rtl="0" eaLnBrk="1" fontAlgn="base" latinLnBrk="0" hangingPunct="0">
              <a:lnSpc>
                <a:spcPct val="100000"/>
              </a:lnSpc>
              <a:spcBef>
                <a:spcPct val="0"/>
              </a:spcBef>
              <a:spcAft>
                <a:spcPct val="0"/>
              </a:spcAft>
              <a:buClrTx/>
              <a:buSzPct val="100000"/>
              <a:buFontTx/>
              <a:buNone/>
              <a:tabLst>
                <a:tab pos="215900" algn="l"/>
                <a:tab pos="673100" algn="l"/>
                <a:tab pos="1130300" algn="l"/>
                <a:tab pos="1587500" algn="l"/>
                <a:tab pos="2044700" algn="l"/>
                <a:tab pos="2501900" algn="l"/>
                <a:tab pos="2959100" algn="l"/>
                <a:tab pos="3416300" algn="l"/>
                <a:tab pos="3873500" algn="l"/>
                <a:tab pos="4330700" algn="l"/>
                <a:tab pos="4787900" algn="l"/>
                <a:tab pos="5245100" algn="l"/>
                <a:tab pos="5702300" algn="l"/>
                <a:tab pos="6159500" algn="l"/>
                <a:tab pos="6616700" algn="l"/>
                <a:tab pos="7073900" algn="l"/>
                <a:tab pos="7531100" algn="l"/>
                <a:tab pos="7988300" algn="l"/>
                <a:tab pos="8445500" algn="l"/>
                <a:tab pos="8902700" algn="l"/>
                <a:tab pos="9359900" algn="l"/>
              </a:tabLst>
              <a:defRPr/>
            </a:pPr>
            <a:endParaRPr lang="en-GB" sz="2000" dirty="0"/>
          </a:p>
        </p:txBody>
      </p:sp>
      <p:sp>
        <p:nvSpPr>
          <p:cNvPr id="46084" name="Text Box 4"/>
          <p:cNvSpPr txBox="1">
            <a:spLocks noChangeArrowheads="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cap="flat">
                <a:solidFill>
                  <a:srgbClr val="80808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lIns="90000" tIns="45000" rIns="90000" bIns="4500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5pPr>
            <a:lvl6pPr marL="2514600" indent="-228600" defTabSz="45720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6pPr>
            <a:lvl7pPr marL="2971800" indent="-228600" defTabSz="45720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7pPr>
            <a:lvl8pPr marL="3429000" indent="-228600" defTabSz="45720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8pPr>
            <a:lvl9pPr marL="3886200" indent="-228600" defTabSz="45720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9pPr>
          </a:lstStyle>
          <a:p>
            <a:pPr hangingPunct="1">
              <a:lnSpc>
                <a:spcPct val="100000"/>
              </a:lnSpc>
              <a:buClrTx/>
              <a:buFontTx/>
              <a:buNone/>
            </a:pPr>
            <a:fld id="{E9B6123B-108C-4C24-96CD-36EC2DE98F95}" type="slidenum">
              <a:rPr lang="en-US" altLang="en-US">
                <a:latin typeface="Calibri" pitchFamily="32" charset="0"/>
              </a:rPr>
              <a:pPr hangingPunct="1">
                <a:lnSpc>
                  <a:spcPct val="100000"/>
                </a:lnSpc>
                <a:buClrTx/>
                <a:buFontTx/>
                <a:buNone/>
              </a:pPr>
              <a:t>13</a:t>
            </a:fld>
            <a:endParaRPr lang="en-US" altLang="en-US">
              <a:latin typeface="Calibri" pitchFamily="32" charset="0"/>
            </a:endParaRPr>
          </a:p>
        </p:txBody>
      </p:sp>
    </p:spTree>
    <p:extLst>
      <p:ext uri="{BB962C8B-B14F-4D97-AF65-F5344CB8AC3E}">
        <p14:creationId xmlns:p14="http://schemas.microsoft.com/office/powerpoint/2010/main" xmlns="" val="407229533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8"/>
          <p:cNvSpPr>
            <a:spLocks noGrp="1" noChangeArrowheads="1"/>
          </p:cNvSpPr>
          <p:nvPr>
            <p:ph type="sldNum"/>
          </p:nvPr>
        </p:nvSpPr>
        <p:spPr>
          <a:ln/>
        </p:spPr>
        <p:txBody>
          <a:bodyPr/>
          <a:lstStyle/>
          <a:p>
            <a:fld id="{96D132C7-D7E2-4878-826D-7A87373668A7}" type="slidenum">
              <a:rPr lang="en-US" altLang="en-US"/>
              <a:pPr/>
              <a:t>14</a:t>
            </a:fld>
            <a:endParaRPr lang="en-US" altLang="en-US"/>
          </a:p>
        </p:txBody>
      </p:sp>
      <p:sp>
        <p:nvSpPr>
          <p:cNvPr id="46081" name="Text Box 1"/>
          <p:cNvSpPr txBox="1">
            <a:spLocks noChangeArrowheads="1"/>
          </p:cNvSpPr>
          <p:nvPr/>
        </p:nvSpPr>
        <p:spPr bwMode="auto">
          <a:xfrm>
            <a:off x="4398963" y="9555163"/>
            <a:ext cx="3371850" cy="501650"/>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cap="flat">
                <a:solidFill>
                  <a:srgbClr val="80808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5pPr>
            <a:lvl6pPr marL="2514600" indent="-228600" defTabSz="45720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6pPr>
            <a:lvl7pPr marL="2971800" indent="-228600" defTabSz="45720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7pPr>
            <a:lvl8pPr marL="3429000" indent="-228600" defTabSz="45720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8pPr>
            <a:lvl9pPr marL="3886200" indent="-228600" defTabSz="45720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9pPr>
          </a:lstStyle>
          <a:p>
            <a:pPr algn="r">
              <a:lnSpc>
                <a:spcPct val="95000"/>
              </a:lnSpc>
              <a:buClrTx/>
              <a:buFontTx/>
              <a:buNone/>
            </a:pPr>
            <a:fld id="{198CA20E-8D85-4BBD-BA11-28D398505775}" type="slidenum">
              <a:rPr lang="en-US" altLang="en-US" sz="1400">
                <a:latin typeface="Times New Roman" pitchFamily="16" charset="0"/>
                <a:cs typeface="Arial Unicode MS" charset="0"/>
              </a:rPr>
              <a:pPr algn="r">
                <a:lnSpc>
                  <a:spcPct val="95000"/>
                </a:lnSpc>
                <a:buClrTx/>
                <a:buFontTx/>
                <a:buNone/>
              </a:pPr>
              <a:t>14</a:t>
            </a:fld>
            <a:endParaRPr lang="en-US" altLang="en-US" sz="1400">
              <a:latin typeface="Times New Roman" pitchFamily="16" charset="0"/>
              <a:cs typeface="Arial Unicode MS" charset="0"/>
            </a:endParaRPr>
          </a:p>
        </p:txBody>
      </p:sp>
      <p:sp>
        <p:nvSpPr>
          <p:cNvPr id="46082" name="Rectangle 2"/>
          <p:cNvSpPr txBox="1">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xmlns="">
                <a:effectLst>
                  <a:outerShdw dist="35921" dir="2700000" algn="ctr" rotWithShape="0">
                    <a:srgbClr val="808080"/>
                  </a:outerShdw>
                </a:effectLst>
              </a14:hiddenEffects>
            </a:ext>
          </a:extLst>
        </p:spPr>
      </p:sp>
      <p:sp>
        <p:nvSpPr>
          <p:cNvPr id="46083" name="Text Box 3"/>
          <p:cNvSpPr txBox="1">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cap="flat">
                <a:solidFill>
                  <a:srgbClr val="80808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lIns="90000" tIns="45000" rIns="90000" bIns="45000"/>
          <a:lstStyle/>
          <a:p>
            <a:pPr marL="215900" marR="0" indent="-211138" algn="l" defTabSz="457200" rtl="0" eaLnBrk="1" fontAlgn="base" latinLnBrk="0" hangingPunct="0">
              <a:lnSpc>
                <a:spcPct val="100000"/>
              </a:lnSpc>
              <a:spcBef>
                <a:spcPct val="0"/>
              </a:spcBef>
              <a:spcAft>
                <a:spcPct val="0"/>
              </a:spcAft>
              <a:buClrTx/>
              <a:buSzPct val="100000"/>
              <a:buFontTx/>
              <a:buNone/>
              <a:tabLst>
                <a:tab pos="215900" algn="l"/>
                <a:tab pos="673100" algn="l"/>
                <a:tab pos="1130300" algn="l"/>
                <a:tab pos="1587500" algn="l"/>
                <a:tab pos="2044700" algn="l"/>
                <a:tab pos="2501900" algn="l"/>
                <a:tab pos="2959100" algn="l"/>
                <a:tab pos="3416300" algn="l"/>
                <a:tab pos="3873500" algn="l"/>
                <a:tab pos="4330700" algn="l"/>
                <a:tab pos="4787900" algn="l"/>
                <a:tab pos="5245100" algn="l"/>
                <a:tab pos="5702300" algn="l"/>
                <a:tab pos="6159500" algn="l"/>
                <a:tab pos="6616700" algn="l"/>
                <a:tab pos="7073900" algn="l"/>
                <a:tab pos="7531100" algn="l"/>
                <a:tab pos="7988300" algn="l"/>
                <a:tab pos="8445500" algn="l"/>
                <a:tab pos="8902700" algn="l"/>
                <a:tab pos="9359900" algn="l"/>
              </a:tabLst>
              <a:defRPr/>
            </a:pPr>
            <a:r>
              <a:rPr lang="en-GB" sz="2000" dirty="0"/>
              <a:t>“Defensive action is impermissible</a:t>
            </a:r>
            <a:r>
              <a:rPr lang="en-GB" sz="2000" baseline="0" dirty="0"/>
              <a:t> when it foreseeably produces harmful effects that are disproportionate to the good one is seeking to achieve” (Rodin 2014: 82)</a:t>
            </a:r>
          </a:p>
          <a:p>
            <a:pPr marL="215900" marR="0" lvl="0" indent="-211138" algn="l" defTabSz="457200" rtl="0" eaLnBrk="1" fontAlgn="base" latinLnBrk="0" hangingPunct="0">
              <a:lnSpc>
                <a:spcPct val="100000"/>
              </a:lnSpc>
              <a:spcBef>
                <a:spcPct val="0"/>
              </a:spcBef>
              <a:spcAft>
                <a:spcPct val="0"/>
              </a:spcAft>
              <a:buClrTx/>
              <a:buSzPct val="100000"/>
              <a:buFontTx/>
              <a:buNone/>
              <a:tabLst>
                <a:tab pos="215900" algn="l"/>
                <a:tab pos="673100" algn="l"/>
                <a:tab pos="1130300" algn="l"/>
                <a:tab pos="1587500" algn="l"/>
                <a:tab pos="2044700" algn="l"/>
                <a:tab pos="2501900" algn="l"/>
                <a:tab pos="2959100" algn="l"/>
                <a:tab pos="3416300" algn="l"/>
                <a:tab pos="3873500" algn="l"/>
                <a:tab pos="4330700" algn="l"/>
                <a:tab pos="4787900" algn="l"/>
                <a:tab pos="5245100" algn="l"/>
                <a:tab pos="5702300" algn="l"/>
                <a:tab pos="6159500" algn="l"/>
                <a:tab pos="6616700" algn="l"/>
                <a:tab pos="7073900" algn="l"/>
                <a:tab pos="7531100" algn="l"/>
                <a:tab pos="7988300" algn="l"/>
                <a:tab pos="8445500" algn="l"/>
                <a:tab pos="8902700" algn="l"/>
                <a:tab pos="9359900" algn="l"/>
              </a:tabLst>
              <a:defRPr/>
            </a:pPr>
            <a:r>
              <a:rPr lang="nl-NL" altLang="en-US" sz="2000" dirty="0">
                <a:latin typeface="Georgia" charset="0"/>
              </a:rPr>
              <a:t>Defending territorial integrity ‘not worth it’</a:t>
            </a:r>
          </a:p>
          <a:p>
            <a:pPr marL="215900" marR="0" indent="-211138" algn="l" defTabSz="457200" rtl="0" eaLnBrk="1" fontAlgn="base" latinLnBrk="0" hangingPunct="0">
              <a:lnSpc>
                <a:spcPct val="100000"/>
              </a:lnSpc>
              <a:spcBef>
                <a:spcPct val="0"/>
              </a:spcBef>
              <a:spcAft>
                <a:spcPct val="0"/>
              </a:spcAft>
              <a:buClrTx/>
              <a:buSzPct val="100000"/>
              <a:buFontTx/>
              <a:buNone/>
              <a:tabLst>
                <a:tab pos="215900" algn="l"/>
                <a:tab pos="673100" algn="l"/>
                <a:tab pos="1130300" algn="l"/>
                <a:tab pos="1587500" algn="l"/>
                <a:tab pos="2044700" algn="l"/>
                <a:tab pos="2501900" algn="l"/>
                <a:tab pos="2959100" algn="l"/>
                <a:tab pos="3416300" algn="l"/>
                <a:tab pos="3873500" algn="l"/>
                <a:tab pos="4330700" algn="l"/>
                <a:tab pos="4787900" algn="l"/>
                <a:tab pos="5245100" algn="l"/>
                <a:tab pos="5702300" algn="l"/>
                <a:tab pos="6159500" algn="l"/>
                <a:tab pos="6616700" algn="l"/>
                <a:tab pos="7073900" algn="l"/>
                <a:tab pos="7531100" algn="l"/>
                <a:tab pos="7988300" algn="l"/>
                <a:tab pos="8445500" algn="l"/>
                <a:tab pos="8902700" algn="l"/>
                <a:tab pos="9359900" algn="l"/>
              </a:tabLst>
              <a:defRPr/>
            </a:pPr>
            <a:endParaRPr lang="en-GB" sz="2000" dirty="0"/>
          </a:p>
        </p:txBody>
      </p:sp>
      <p:sp>
        <p:nvSpPr>
          <p:cNvPr id="46084" name="Text Box 4"/>
          <p:cNvSpPr txBox="1">
            <a:spLocks noChangeArrowheads="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cap="flat">
                <a:solidFill>
                  <a:srgbClr val="80808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lIns="90000" tIns="45000" rIns="90000" bIns="4500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5pPr>
            <a:lvl6pPr marL="2514600" indent="-228600" defTabSz="45720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6pPr>
            <a:lvl7pPr marL="2971800" indent="-228600" defTabSz="45720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7pPr>
            <a:lvl8pPr marL="3429000" indent="-228600" defTabSz="45720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8pPr>
            <a:lvl9pPr marL="3886200" indent="-228600" defTabSz="45720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9pPr>
          </a:lstStyle>
          <a:p>
            <a:pPr hangingPunct="1">
              <a:lnSpc>
                <a:spcPct val="100000"/>
              </a:lnSpc>
              <a:buClrTx/>
              <a:buFontTx/>
              <a:buNone/>
            </a:pPr>
            <a:fld id="{E9B6123B-108C-4C24-96CD-36EC2DE98F95}" type="slidenum">
              <a:rPr lang="en-US" altLang="en-US">
                <a:latin typeface="Calibri" pitchFamily="32" charset="0"/>
              </a:rPr>
              <a:pPr hangingPunct="1">
                <a:lnSpc>
                  <a:spcPct val="100000"/>
                </a:lnSpc>
                <a:buClrTx/>
                <a:buFontTx/>
                <a:buNone/>
              </a:pPr>
              <a:t>14</a:t>
            </a:fld>
            <a:endParaRPr lang="en-US" altLang="en-US">
              <a:latin typeface="Calibri" pitchFamily="32" charset="0"/>
            </a:endParaRPr>
          </a:p>
        </p:txBody>
      </p:sp>
    </p:spTree>
    <p:extLst>
      <p:ext uri="{BB962C8B-B14F-4D97-AF65-F5344CB8AC3E}">
        <p14:creationId xmlns:p14="http://schemas.microsoft.com/office/powerpoint/2010/main" xmlns="" val="390628344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8"/>
          <p:cNvSpPr>
            <a:spLocks noGrp="1" noChangeArrowheads="1"/>
          </p:cNvSpPr>
          <p:nvPr>
            <p:ph type="sldNum"/>
          </p:nvPr>
        </p:nvSpPr>
        <p:spPr>
          <a:ln/>
        </p:spPr>
        <p:txBody>
          <a:bodyPr/>
          <a:lstStyle/>
          <a:p>
            <a:fld id="{96D132C7-D7E2-4878-826D-7A87373668A7}" type="slidenum">
              <a:rPr lang="en-US" altLang="en-US"/>
              <a:pPr/>
              <a:t>15</a:t>
            </a:fld>
            <a:endParaRPr lang="en-US" altLang="en-US"/>
          </a:p>
        </p:txBody>
      </p:sp>
      <p:sp>
        <p:nvSpPr>
          <p:cNvPr id="46081" name="Text Box 1"/>
          <p:cNvSpPr txBox="1">
            <a:spLocks noChangeArrowheads="1"/>
          </p:cNvSpPr>
          <p:nvPr/>
        </p:nvSpPr>
        <p:spPr bwMode="auto">
          <a:xfrm>
            <a:off x="4398963" y="9555163"/>
            <a:ext cx="3371850" cy="501650"/>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cap="flat">
                <a:solidFill>
                  <a:srgbClr val="80808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5pPr>
            <a:lvl6pPr marL="2514600" indent="-228600" defTabSz="45720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6pPr>
            <a:lvl7pPr marL="2971800" indent="-228600" defTabSz="45720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7pPr>
            <a:lvl8pPr marL="3429000" indent="-228600" defTabSz="45720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8pPr>
            <a:lvl9pPr marL="3886200" indent="-228600" defTabSz="45720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9pPr>
          </a:lstStyle>
          <a:p>
            <a:pPr algn="r">
              <a:lnSpc>
                <a:spcPct val="95000"/>
              </a:lnSpc>
              <a:buClrTx/>
              <a:buFontTx/>
              <a:buNone/>
            </a:pPr>
            <a:fld id="{198CA20E-8D85-4BBD-BA11-28D398505775}" type="slidenum">
              <a:rPr lang="en-US" altLang="en-US" sz="1400">
                <a:latin typeface="Times New Roman" pitchFamily="16" charset="0"/>
                <a:cs typeface="Arial Unicode MS" charset="0"/>
              </a:rPr>
              <a:pPr algn="r">
                <a:lnSpc>
                  <a:spcPct val="95000"/>
                </a:lnSpc>
                <a:buClrTx/>
                <a:buFontTx/>
                <a:buNone/>
              </a:pPr>
              <a:t>15</a:t>
            </a:fld>
            <a:endParaRPr lang="en-US" altLang="en-US" sz="1400">
              <a:latin typeface="Times New Roman" pitchFamily="16" charset="0"/>
              <a:cs typeface="Arial Unicode MS" charset="0"/>
            </a:endParaRPr>
          </a:p>
        </p:txBody>
      </p:sp>
      <p:sp>
        <p:nvSpPr>
          <p:cNvPr id="46082" name="Rectangle 2"/>
          <p:cNvSpPr txBox="1">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xmlns="">
                <a:effectLst>
                  <a:outerShdw dist="35921" dir="2700000" algn="ctr" rotWithShape="0">
                    <a:srgbClr val="808080"/>
                  </a:outerShdw>
                </a:effectLst>
              </a14:hiddenEffects>
            </a:ext>
          </a:extLst>
        </p:spPr>
      </p:sp>
      <p:sp>
        <p:nvSpPr>
          <p:cNvPr id="46083" name="Text Box 3"/>
          <p:cNvSpPr txBox="1">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cap="flat">
                <a:solidFill>
                  <a:srgbClr val="80808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lIns="90000" tIns="45000" rIns="90000" bIns="45000"/>
          <a:lstStyle/>
          <a:p>
            <a:pPr marL="215900" marR="0" indent="-211138" algn="l" defTabSz="457200" rtl="0" eaLnBrk="1" fontAlgn="base" latinLnBrk="0" hangingPunct="0">
              <a:lnSpc>
                <a:spcPct val="100000"/>
              </a:lnSpc>
              <a:spcBef>
                <a:spcPct val="0"/>
              </a:spcBef>
              <a:spcAft>
                <a:spcPct val="0"/>
              </a:spcAft>
              <a:buClrTx/>
              <a:buSzPct val="100000"/>
              <a:buFontTx/>
              <a:buNone/>
              <a:tabLst>
                <a:tab pos="215900" algn="l"/>
                <a:tab pos="673100" algn="l"/>
                <a:tab pos="1130300" algn="l"/>
                <a:tab pos="1587500" algn="l"/>
                <a:tab pos="2044700" algn="l"/>
                <a:tab pos="2501900" algn="l"/>
                <a:tab pos="2959100" algn="l"/>
                <a:tab pos="3416300" algn="l"/>
                <a:tab pos="3873500" algn="l"/>
                <a:tab pos="4330700" algn="l"/>
                <a:tab pos="4787900" algn="l"/>
                <a:tab pos="5245100" algn="l"/>
                <a:tab pos="5702300" algn="l"/>
                <a:tab pos="6159500" algn="l"/>
                <a:tab pos="6616700" algn="l"/>
                <a:tab pos="7073900" algn="l"/>
                <a:tab pos="7531100" algn="l"/>
                <a:tab pos="7988300" algn="l"/>
                <a:tab pos="8445500" algn="l"/>
                <a:tab pos="8902700" algn="l"/>
                <a:tab pos="9359900" algn="l"/>
              </a:tabLst>
              <a:defRPr/>
            </a:pPr>
            <a:endParaRPr lang="en-GB" sz="2000" dirty="0"/>
          </a:p>
        </p:txBody>
      </p:sp>
      <p:sp>
        <p:nvSpPr>
          <p:cNvPr id="46084" name="Text Box 4"/>
          <p:cNvSpPr txBox="1">
            <a:spLocks noChangeArrowheads="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cap="flat">
                <a:solidFill>
                  <a:srgbClr val="80808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lIns="90000" tIns="45000" rIns="90000" bIns="4500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5pPr>
            <a:lvl6pPr marL="2514600" indent="-228600" defTabSz="45720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6pPr>
            <a:lvl7pPr marL="2971800" indent="-228600" defTabSz="45720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7pPr>
            <a:lvl8pPr marL="3429000" indent="-228600" defTabSz="45720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8pPr>
            <a:lvl9pPr marL="3886200" indent="-228600" defTabSz="45720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9pPr>
          </a:lstStyle>
          <a:p>
            <a:pPr hangingPunct="1">
              <a:lnSpc>
                <a:spcPct val="100000"/>
              </a:lnSpc>
              <a:buClrTx/>
              <a:buFontTx/>
              <a:buNone/>
            </a:pPr>
            <a:fld id="{E9B6123B-108C-4C24-96CD-36EC2DE98F95}" type="slidenum">
              <a:rPr lang="en-US" altLang="en-US">
                <a:latin typeface="Calibri" pitchFamily="32" charset="0"/>
              </a:rPr>
              <a:pPr hangingPunct="1">
                <a:lnSpc>
                  <a:spcPct val="100000"/>
                </a:lnSpc>
                <a:buClrTx/>
                <a:buFontTx/>
                <a:buNone/>
              </a:pPr>
              <a:t>15</a:t>
            </a:fld>
            <a:endParaRPr lang="en-US" altLang="en-US">
              <a:latin typeface="Calibri" pitchFamily="32" charset="0"/>
            </a:endParaRPr>
          </a:p>
        </p:txBody>
      </p:sp>
    </p:spTree>
    <p:extLst>
      <p:ext uri="{BB962C8B-B14F-4D97-AF65-F5344CB8AC3E}">
        <p14:creationId xmlns:p14="http://schemas.microsoft.com/office/powerpoint/2010/main" xmlns="" val="96240023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8"/>
          <p:cNvSpPr>
            <a:spLocks noGrp="1" noChangeArrowheads="1"/>
          </p:cNvSpPr>
          <p:nvPr>
            <p:ph type="sldNum"/>
          </p:nvPr>
        </p:nvSpPr>
        <p:spPr>
          <a:ln/>
        </p:spPr>
        <p:txBody>
          <a:bodyPr/>
          <a:lstStyle/>
          <a:p>
            <a:fld id="{96D132C7-D7E2-4878-826D-7A87373668A7}" type="slidenum">
              <a:rPr lang="en-US" altLang="en-US"/>
              <a:pPr/>
              <a:t>16</a:t>
            </a:fld>
            <a:endParaRPr lang="en-US" altLang="en-US"/>
          </a:p>
        </p:txBody>
      </p:sp>
      <p:sp>
        <p:nvSpPr>
          <p:cNvPr id="46081" name="Text Box 1"/>
          <p:cNvSpPr txBox="1">
            <a:spLocks noChangeArrowheads="1"/>
          </p:cNvSpPr>
          <p:nvPr/>
        </p:nvSpPr>
        <p:spPr bwMode="auto">
          <a:xfrm>
            <a:off x="4398963" y="9555163"/>
            <a:ext cx="3371850" cy="501650"/>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cap="flat">
                <a:solidFill>
                  <a:srgbClr val="80808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5pPr>
            <a:lvl6pPr marL="2514600" indent="-228600" defTabSz="45720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6pPr>
            <a:lvl7pPr marL="2971800" indent="-228600" defTabSz="45720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7pPr>
            <a:lvl8pPr marL="3429000" indent="-228600" defTabSz="45720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8pPr>
            <a:lvl9pPr marL="3886200" indent="-228600" defTabSz="45720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9pPr>
          </a:lstStyle>
          <a:p>
            <a:pPr algn="r">
              <a:lnSpc>
                <a:spcPct val="95000"/>
              </a:lnSpc>
              <a:buClrTx/>
              <a:buFontTx/>
              <a:buNone/>
            </a:pPr>
            <a:fld id="{198CA20E-8D85-4BBD-BA11-28D398505775}" type="slidenum">
              <a:rPr lang="en-US" altLang="en-US" sz="1400">
                <a:latin typeface="Times New Roman" pitchFamily="16" charset="0"/>
                <a:cs typeface="Arial Unicode MS" charset="0"/>
              </a:rPr>
              <a:pPr algn="r">
                <a:lnSpc>
                  <a:spcPct val="95000"/>
                </a:lnSpc>
                <a:buClrTx/>
                <a:buFontTx/>
                <a:buNone/>
              </a:pPr>
              <a:t>16</a:t>
            </a:fld>
            <a:endParaRPr lang="en-US" altLang="en-US" sz="1400">
              <a:latin typeface="Times New Roman" pitchFamily="16" charset="0"/>
              <a:cs typeface="Arial Unicode MS" charset="0"/>
            </a:endParaRPr>
          </a:p>
        </p:txBody>
      </p:sp>
      <p:sp>
        <p:nvSpPr>
          <p:cNvPr id="46082" name="Rectangle 2"/>
          <p:cNvSpPr txBox="1">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xmlns="">
                <a:effectLst>
                  <a:outerShdw dist="35921" dir="2700000" algn="ctr" rotWithShape="0">
                    <a:srgbClr val="808080"/>
                  </a:outerShdw>
                </a:effectLst>
              </a14:hiddenEffects>
            </a:ext>
          </a:extLst>
        </p:spPr>
      </p:sp>
      <p:sp>
        <p:nvSpPr>
          <p:cNvPr id="46083" name="Text Box 3"/>
          <p:cNvSpPr txBox="1">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cap="flat">
                <a:solidFill>
                  <a:srgbClr val="80808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lIns="90000" tIns="45000" rIns="90000" bIns="45000"/>
          <a:lstStyle/>
          <a:p>
            <a:pPr marL="215900" marR="0" indent="-211138" algn="l" defTabSz="457200" rtl="0" eaLnBrk="1" fontAlgn="base" latinLnBrk="0" hangingPunct="0">
              <a:lnSpc>
                <a:spcPct val="100000"/>
              </a:lnSpc>
              <a:spcBef>
                <a:spcPct val="0"/>
              </a:spcBef>
              <a:spcAft>
                <a:spcPct val="0"/>
              </a:spcAft>
              <a:buClrTx/>
              <a:buSzPct val="100000"/>
              <a:buFontTx/>
              <a:buNone/>
              <a:tabLst>
                <a:tab pos="215900" algn="l"/>
                <a:tab pos="673100" algn="l"/>
                <a:tab pos="1130300" algn="l"/>
                <a:tab pos="1587500" algn="l"/>
                <a:tab pos="2044700" algn="l"/>
                <a:tab pos="2501900" algn="l"/>
                <a:tab pos="2959100" algn="l"/>
                <a:tab pos="3416300" algn="l"/>
                <a:tab pos="3873500" algn="l"/>
                <a:tab pos="4330700" algn="l"/>
                <a:tab pos="4787900" algn="l"/>
                <a:tab pos="5245100" algn="l"/>
                <a:tab pos="5702300" algn="l"/>
                <a:tab pos="6159500" algn="l"/>
                <a:tab pos="6616700" algn="l"/>
                <a:tab pos="7073900" algn="l"/>
                <a:tab pos="7531100" algn="l"/>
                <a:tab pos="7988300" algn="l"/>
                <a:tab pos="8445500" algn="l"/>
                <a:tab pos="8902700" algn="l"/>
                <a:tab pos="9359900" algn="l"/>
              </a:tabLst>
              <a:defRPr/>
            </a:pPr>
            <a:r>
              <a:rPr lang="en-GB" sz="2000" dirty="0"/>
              <a:t>“</a:t>
            </a:r>
          </a:p>
        </p:txBody>
      </p:sp>
      <p:sp>
        <p:nvSpPr>
          <p:cNvPr id="46084" name="Text Box 4"/>
          <p:cNvSpPr txBox="1">
            <a:spLocks noChangeArrowheads="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cap="flat">
                <a:solidFill>
                  <a:srgbClr val="80808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lIns="90000" tIns="45000" rIns="90000" bIns="4500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5pPr>
            <a:lvl6pPr marL="2514600" indent="-228600" defTabSz="45720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6pPr>
            <a:lvl7pPr marL="2971800" indent="-228600" defTabSz="45720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7pPr>
            <a:lvl8pPr marL="3429000" indent="-228600" defTabSz="45720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8pPr>
            <a:lvl9pPr marL="3886200" indent="-228600" defTabSz="45720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9pPr>
          </a:lstStyle>
          <a:p>
            <a:pPr hangingPunct="1">
              <a:lnSpc>
                <a:spcPct val="100000"/>
              </a:lnSpc>
              <a:buClrTx/>
              <a:buFontTx/>
              <a:buNone/>
            </a:pPr>
            <a:fld id="{E9B6123B-108C-4C24-96CD-36EC2DE98F95}" type="slidenum">
              <a:rPr lang="en-US" altLang="en-US">
                <a:latin typeface="Calibri" pitchFamily="32" charset="0"/>
              </a:rPr>
              <a:pPr hangingPunct="1">
                <a:lnSpc>
                  <a:spcPct val="100000"/>
                </a:lnSpc>
                <a:buClrTx/>
                <a:buFontTx/>
                <a:buNone/>
              </a:pPr>
              <a:t>16</a:t>
            </a:fld>
            <a:endParaRPr lang="en-US" altLang="en-US">
              <a:latin typeface="Calibri" pitchFamily="32" charset="0"/>
            </a:endParaRPr>
          </a:p>
        </p:txBody>
      </p:sp>
    </p:spTree>
    <p:extLst>
      <p:ext uri="{BB962C8B-B14F-4D97-AF65-F5344CB8AC3E}">
        <p14:creationId xmlns:p14="http://schemas.microsoft.com/office/powerpoint/2010/main" xmlns="" val="14631206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8"/>
          <p:cNvSpPr>
            <a:spLocks noGrp="1" noChangeArrowheads="1"/>
          </p:cNvSpPr>
          <p:nvPr>
            <p:ph type="sldNum"/>
          </p:nvPr>
        </p:nvSpPr>
        <p:spPr>
          <a:ln/>
        </p:spPr>
        <p:txBody>
          <a:bodyPr/>
          <a:lstStyle/>
          <a:p>
            <a:fld id="{96D132C7-D7E2-4878-826D-7A87373668A7}" type="slidenum">
              <a:rPr lang="en-US" altLang="en-US"/>
              <a:pPr/>
              <a:t>17</a:t>
            </a:fld>
            <a:endParaRPr lang="en-US" altLang="en-US"/>
          </a:p>
        </p:txBody>
      </p:sp>
      <p:sp>
        <p:nvSpPr>
          <p:cNvPr id="46081" name="Text Box 1"/>
          <p:cNvSpPr txBox="1">
            <a:spLocks noChangeArrowheads="1"/>
          </p:cNvSpPr>
          <p:nvPr/>
        </p:nvSpPr>
        <p:spPr bwMode="auto">
          <a:xfrm>
            <a:off x="4398963" y="9555163"/>
            <a:ext cx="3371850" cy="501650"/>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cap="flat">
                <a:solidFill>
                  <a:srgbClr val="80808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5pPr>
            <a:lvl6pPr marL="2514600" indent="-228600" defTabSz="45720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6pPr>
            <a:lvl7pPr marL="2971800" indent="-228600" defTabSz="45720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7pPr>
            <a:lvl8pPr marL="3429000" indent="-228600" defTabSz="45720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8pPr>
            <a:lvl9pPr marL="3886200" indent="-228600" defTabSz="45720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9pPr>
          </a:lstStyle>
          <a:p>
            <a:pPr algn="r">
              <a:lnSpc>
                <a:spcPct val="95000"/>
              </a:lnSpc>
              <a:buClrTx/>
              <a:buFontTx/>
              <a:buNone/>
            </a:pPr>
            <a:fld id="{198CA20E-8D85-4BBD-BA11-28D398505775}" type="slidenum">
              <a:rPr lang="en-US" altLang="en-US" sz="1400">
                <a:latin typeface="Times New Roman" pitchFamily="16" charset="0"/>
                <a:cs typeface="Arial Unicode MS" charset="0"/>
              </a:rPr>
              <a:pPr algn="r">
                <a:lnSpc>
                  <a:spcPct val="95000"/>
                </a:lnSpc>
                <a:buClrTx/>
                <a:buFontTx/>
                <a:buNone/>
              </a:pPr>
              <a:t>17</a:t>
            </a:fld>
            <a:endParaRPr lang="en-US" altLang="en-US" sz="1400">
              <a:latin typeface="Times New Roman" pitchFamily="16" charset="0"/>
              <a:cs typeface="Arial Unicode MS" charset="0"/>
            </a:endParaRPr>
          </a:p>
        </p:txBody>
      </p:sp>
      <p:sp>
        <p:nvSpPr>
          <p:cNvPr id="46082" name="Rectangle 2"/>
          <p:cNvSpPr txBox="1">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xmlns="">
                <a:effectLst>
                  <a:outerShdw dist="35921" dir="2700000" algn="ctr" rotWithShape="0">
                    <a:srgbClr val="808080"/>
                  </a:outerShdw>
                </a:effectLst>
              </a14:hiddenEffects>
            </a:ext>
          </a:extLst>
        </p:spPr>
      </p:sp>
      <p:sp>
        <p:nvSpPr>
          <p:cNvPr id="46083" name="Text Box 3"/>
          <p:cNvSpPr txBox="1">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cap="flat">
                <a:solidFill>
                  <a:srgbClr val="80808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lIns="90000" tIns="45000" rIns="90000" bIns="45000"/>
          <a:lstStyle/>
          <a:p>
            <a:pPr marL="215900" marR="0" indent="-211138" algn="l" defTabSz="457200" rtl="0" eaLnBrk="1" fontAlgn="base" latinLnBrk="0" hangingPunct="0">
              <a:lnSpc>
                <a:spcPct val="100000"/>
              </a:lnSpc>
              <a:spcBef>
                <a:spcPct val="0"/>
              </a:spcBef>
              <a:spcAft>
                <a:spcPct val="0"/>
              </a:spcAft>
              <a:buClrTx/>
              <a:buSzPct val="100000"/>
              <a:buFontTx/>
              <a:buNone/>
              <a:tabLst>
                <a:tab pos="215900" algn="l"/>
                <a:tab pos="673100" algn="l"/>
                <a:tab pos="1130300" algn="l"/>
                <a:tab pos="1587500" algn="l"/>
                <a:tab pos="2044700" algn="l"/>
                <a:tab pos="2501900" algn="l"/>
                <a:tab pos="2959100" algn="l"/>
                <a:tab pos="3416300" algn="l"/>
                <a:tab pos="3873500" algn="l"/>
                <a:tab pos="4330700" algn="l"/>
                <a:tab pos="4787900" algn="l"/>
                <a:tab pos="5245100" algn="l"/>
                <a:tab pos="5702300" algn="l"/>
                <a:tab pos="6159500" algn="l"/>
                <a:tab pos="6616700" algn="l"/>
                <a:tab pos="7073900" algn="l"/>
                <a:tab pos="7531100" algn="l"/>
                <a:tab pos="7988300" algn="l"/>
                <a:tab pos="8445500" algn="l"/>
                <a:tab pos="8902700" algn="l"/>
                <a:tab pos="9359900" algn="l"/>
              </a:tabLst>
              <a:defRPr/>
            </a:pPr>
            <a:r>
              <a:rPr lang="en-GB" sz="2000" dirty="0"/>
              <a:t>Defensive action is impermissible</a:t>
            </a:r>
            <a:r>
              <a:rPr lang="en-GB" sz="2000" baseline="0" dirty="0"/>
              <a:t> when it foreseeably produces harmful effects that are disproportionate to the good one is seeking to achieve” (Rodin 2014: 82)</a:t>
            </a:r>
          </a:p>
          <a:p>
            <a:pPr marL="215900" marR="0" lvl="0" indent="-211138" algn="l" defTabSz="457200" rtl="0" eaLnBrk="1" fontAlgn="base" latinLnBrk="0" hangingPunct="0">
              <a:lnSpc>
                <a:spcPct val="100000"/>
              </a:lnSpc>
              <a:spcBef>
                <a:spcPct val="0"/>
              </a:spcBef>
              <a:spcAft>
                <a:spcPct val="0"/>
              </a:spcAft>
              <a:buClrTx/>
              <a:buSzPct val="100000"/>
              <a:buFontTx/>
              <a:buNone/>
              <a:tabLst>
                <a:tab pos="215900" algn="l"/>
                <a:tab pos="673100" algn="l"/>
                <a:tab pos="1130300" algn="l"/>
                <a:tab pos="1587500" algn="l"/>
                <a:tab pos="2044700" algn="l"/>
                <a:tab pos="2501900" algn="l"/>
                <a:tab pos="2959100" algn="l"/>
                <a:tab pos="3416300" algn="l"/>
                <a:tab pos="3873500" algn="l"/>
                <a:tab pos="4330700" algn="l"/>
                <a:tab pos="4787900" algn="l"/>
                <a:tab pos="5245100" algn="l"/>
                <a:tab pos="5702300" algn="l"/>
                <a:tab pos="6159500" algn="l"/>
                <a:tab pos="6616700" algn="l"/>
                <a:tab pos="7073900" algn="l"/>
                <a:tab pos="7531100" algn="l"/>
                <a:tab pos="7988300" algn="l"/>
                <a:tab pos="8445500" algn="l"/>
                <a:tab pos="8902700" algn="l"/>
                <a:tab pos="9359900" algn="l"/>
              </a:tabLst>
              <a:defRPr/>
            </a:pPr>
            <a:r>
              <a:rPr lang="nl-NL" altLang="en-US" sz="2000" dirty="0">
                <a:latin typeface="Georgia" charset="0"/>
              </a:rPr>
              <a:t>Defending territorial integrity ‘not worth it’</a:t>
            </a:r>
          </a:p>
          <a:p>
            <a:pPr marL="215900" marR="0" indent="-211138" algn="l" defTabSz="457200" rtl="0" eaLnBrk="1" fontAlgn="base" latinLnBrk="0" hangingPunct="0">
              <a:lnSpc>
                <a:spcPct val="100000"/>
              </a:lnSpc>
              <a:spcBef>
                <a:spcPct val="0"/>
              </a:spcBef>
              <a:spcAft>
                <a:spcPct val="0"/>
              </a:spcAft>
              <a:buClrTx/>
              <a:buSzPct val="100000"/>
              <a:buFontTx/>
              <a:buNone/>
              <a:tabLst>
                <a:tab pos="215900" algn="l"/>
                <a:tab pos="673100" algn="l"/>
                <a:tab pos="1130300" algn="l"/>
                <a:tab pos="1587500" algn="l"/>
                <a:tab pos="2044700" algn="l"/>
                <a:tab pos="2501900" algn="l"/>
                <a:tab pos="2959100" algn="l"/>
                <a:tab pos="3416300" algn="l"/>
                <a:tab pos="3873500" algn="l"/>
                <a:tab pos="4330700" algn="l"/>
                <a:tab pos="4787900" algn="l"/>
                <a:tab pos="5245100" algn="l"/>
                <a:tab pos="5702300" algn="l"/>
                <a:tab pos="6159500" algn="l"/>
                <a:tab pos="6616700" algn="l"/>
                <a:tab pos="7073900" algn="l"/>
                <a:tab pos="7531100" algn="l"/>
                <a:tab pos="7988300" algn="l"/>
                <a:tab pos="8445500" algn="l"/>
                <a:tab pos="8902700" algn="l"/>
                <a:tab pos="9359900" algn="l"/>
              </a:tabLst>
              <a:defRPr/>
            </a:pPr>
            <a:endParaRPr lang="en-GB" sz="2000" dirty="0"/>
          </a:p>
        </p:txBody>
      </p:sp>
      <p:sp>
        <p:nvSpPr>
          <p:cNvPr id="46084" name="Text Box 4"/>
          <p:cNvSpPr txBox="1">
            <a:spLocks noChangeArrowheads="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cap="flat">
                <a:solidFill>
                  <a:srgbClr val="80808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lIns="90000" tIns="45000" rIns="90000" bIns="4500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5pPr>
            <a:lvl6pPr marL="2514600" indent="-228600" defTabSz="45720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6pPr>
            <a:lvl7pPr marL="2971800" indent="-228600" defTabSz="45720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7pPr>
            <a:lvl8pPr marL="3429000" indent="-228600" defTabSz="45720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8pPr>
            <a:lvl9pPr marL="3886200" indent="-228600" defTabSz="45720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9pPr>
          </a:lstStyle>
          <a:p>
            <a:pPr hangingPunct="1">
              <a:lnSpc>
                <a:spcPct val="100000"/>
              </a:lnSpc>
              <a:buClrTx/>
              <a:buFontTx/>
              <a:buNone/>
            </a:pPr>
            <a:fld id="{E9B6123B-108C-4C24-96CD-36EC2DE98F95}" type="slidenum">
              <a:rPr lang="en-US" altLang="en-US">
                <a:latin typeface="Calibri" pitchFamily="32" charset="0"/>
              </a:rPr>
              <a:pPr hangingPunct="1">
                <a:lnSpc>
                  <a:spcPct val="100000"/>
                </a:lnSpc>
                <a:buClrTx/>
                <a:buFontTx/>
                <a:buNone/>
              </a:pPr>
              <a:t>17</a:t>
            </a:fld>
            <a:endParaRPr lang="en-US" altLang="en-US">
              <a:latin typeface="Calibri" pitchFamily="32" charset="0"/>
            </a:endParaRPr>
          </a:p>
        </p:txBody>
      </p:sp>
    </p:spTree>
    <p:extLst>
      <p:ext uri="{BB962C8B-B14F-4D97-AF65-F5344CB8AC3E}">
        <p14:creationId xmlns:p14="http://schemas.microsoft.com/office/powerpoint/2010/main" xmlns="" val="285490627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8"/>
          <p:cNvSpPr>
            <a:spLocks noGrp="1" noChangeArrowheads="1"/>
          </p:cNvSpPr>
          <p:nvPr>
            <p:ph type="sldNum"/>
          </p:nvPr>
        </p:nvSpPr>
        <p:spPr>
          <a:ln/>
        </p:spPr>
        <p:txBody>
          <a:bodyPr/>
          <a:lstStyle/>
          <a:p>
            <a:fld id="{96D132C7-D7E2-4878-826D-7A87373668A7}" type="slidenum">
              <a:rPr lang="en-US" altLang="en-US"/>
              <a:pPr/>
              <a:t>18</a:t>
            </a:fld>
            <a:endParaRPr lang="en-US" altLang="en-US"/>
          </a:p>
        </p:txBody>
      </p:sp>
      <p:sp>
        <p:nvSpPr>
          <p:cNvPr id="46081" name="Text Box 1"/>
          <p:cNvSpPr txBox="1">
            <a:spLocks noChangeArrowheads="1"/>
          </p:cNvSpPr>
          <p:nvPr/>
        </p:nvSpPr>
        <p:spPr bwMode="auto">
          <a:xfrm>
            <a:off x="4398963" y="9555163"/>
            <a:ext cx="3371850" cy="501650"/>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cap="flat">
                <a:solidFill>
                  <a:srgbClr val="80808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5pPr>
            <a:lvl6pPr marL="2514600" indent="-228600" defTabSz="45720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6pPr>
            <a:lvl7pPr marL="2971800" indent="-228600" defTabSz="45720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7pPr>
            <a:lvl8pPr marL="3429000" indent="-228600" defTabSz="45720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8pPr>
            <a:lvl9pPr marL="3886200" indent="-228600" defTabSz="45720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9pPr>
          </a:lstStyle>
          <a:p>
            <a:pPr algn="r">
              <a:lnSpc>
                <a:spcPct val="95000"/>
              </a:lnSpc>
              <a:buClrTx/>
              <a:buFontTx/>
              <a:buNone/>
            </a:pPr>
            <a:fld id="{198CA20E-8D85-4BBD-BA11-28D398505775}" type="slidenum">
              <a:rPr lang="en-US" altLang="en-US" sz="1400">
                <a:latin typeface="Times New Roman" pitchFamily="16" charset="0"/>
                <a:cs typeface="Arial Unicode MS" charset="0"/>
              </a:rPr>
              <a:pPr algn="r">
                <a:lnSpc>
                  <a:spcPct val="95000"/>
                </a:lnSpc>
                <a:buClrTx/>
                <a:buFontTx/>
                <a:buNone/>
              </a:pPr>
              <a:t>18</a:t>
            </a:fld>
            <a:endParaRPr lang="en-US" altLang="en-US" sz="1400">
              <a:latin typeface="Times New Roman" pitchFamily="16" charset="0"/>
              <a:cs typeface="Arial Unicode MS" charset="0"/>
            </a:endParaRPr>
          </a:p>
        </p:txBody>
      </p:sp>
      <p:sp>
        <p:nvSpPr>
          <p:cNvPr id="46082" name="Rectangle 2"/>
          <p:cNvSpPr txBox="1">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xmlns="">
                <a:effectLst>
                  <a:outerShdw dist="35921" dir="2700000" algn="ctr" rotWithShape="0">
                    <a:srgbClr val="808080"/>
                  </a:outerShdw>
                </a:effectLst>
              </a14:hiddenEffects>
            </a:ext>
          </a:extLst>
        </p:spPr>
      </p:sp>
      <p:sp>
        <p:nvSpPr>
          <p:cNvPr id="46083" name="Text Box 3"/>
          <p:cNvSpPr txBox="1">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cap="flat">
                <a:solidFill>
                  <a:srgbClr val="80808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lIns="90000" tIns="45000" rIns="90000" bIns="45000"/>
          <a:lstStyle/>
          <a:p>
            <a:pPr marL="215900" marR="0" indent="-211138" algn="l" defTabSz="457200" rtl="0" eaLnBrk="1" fontAlgn="base" latinLnBrk="0" hangingPunct="0">
              <a:lnSpc>
                <a:spcPct val="100000"/>
              </a:lnSpc>
              <a:spcBef>
                <a:spcPct val="0"/>
              </a:spcBef>
              <a:spcAft>
                <a:spcPct val="0"/>
              </a:spcAft>
              <a:buClrTx/>
              <a:buSzPct val="100000"/>
              <a:buFontTx/>
              <a:buNone/>
              <a:tabLst>
                <a:tab pos="215900" algn="l"/>
                <a:tab pos="673100" algn="l"/>
                <a:tab pos="1130300" algn="l"/>
                <a:tab pos="1587500" algn="l"/>
                <a:tab pos="2044700" algn="l"/>
                <a:tab pos="2501900" algn="l"/>
                <a:tab pos="2959100" algn="l"/>
                <a:tab pos="3416300" algn="l"/>
                <a:tab pos="3873500" algn="l"/>
                <a:tab pos="4330700" algn="l"/>
                <a:tab pos="4787900" algn="l"/>
                <a:tab pos="5245100" algn="l"/>
                <a:tab pos="5702300" algn="l"/>
                <a:tab pos="6159500" algn="l"/>
                <a:tab pos="6616700" algn="l"/>
                <a:tab pos="7073900" algn="l"/>
                <a:tab pos="7531100" algn="l"/>
                <a:tab pos="7988300" algn="l"/>
                <a:tab pos="8445500" algn="l"/>
                <a:tab pos="8902700" algn="l"/>
                <a:tab pos="9359900" algn="l"/>
              </a:tabLst>
              <a:defRPr/>
            </a:pPr>
            <a:endParaRPr lang="en-GB" sz="2000" dirty="0"/>
          </a:p>
        </p:txBody>
      </p:sp>
      <p:sp>
        <p:nvSpPr>
          <p:cNvPr id="46084" name="Text Box 4"/>
          <p:cNvSpPr txBox="1">
            <a:spLocks noChangeArrowheads="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cap="flat">
                <a:solidFill>
                  <a:srgbClr val="80808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lIns="90000" tIns="45000" rIns="90000" bIns="4500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5pPr>
            <a:lvl6pPr marL="2514600" indent="-228600" defTabSz="45720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6pPr>
            <a:lvl7pPr marL="2971800" indent="-228600" defTabSz="45720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7pPr>
            <a:lvl8pPr marL="3429000" indent="-228600" defTabSz="45720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8pPr>
            <a:lvl9pPr marL="3886200" indent="-228600" defTabSz="45720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9pPr>
          </a:lstStyle>
          <a:p>
            <a:pPr hangingPunct="1">
              <a:lnSpc>
                <a:spcPct val="100000"/>
              </a:lnSpc>
              <a:buClrTx/>
              <a:buFontTx/>
              <a:buNone/>
            </a:pPr>
            <a:fld id="{E9B6123B-108C-4C24-96CD-36EC2DE98F95}" type="slidenum">
              <a:rPr lang="en-US" altLang="en-US">
                <a:latin typeface="Calibri" pitchFamily="32" charset="0"/>
              </a:rPr>
              <a:pPr hangingPunct="1">
                <a:lnSpc>
                  <a:spcPct val="100000"/>
                </a:lnSpc>
                <a:buClrTx/>
                <a:buFontTx/>
                <a:buNone/>
              </a:pPr>
              <a:t>18</a:t>
            </a:fld>
            <a:endParaRPr lang="en-US" altLang="en-US">
              <a:latin typeface="Calibri" pitchFamily="32" charset="0"/>
            </a:endParaRPr>
          </a:p>
        </p:txBody>
      </p:sp>
    </p:spTree>
    <p:extLst>
      <p:ext uri="{BB962C8B-B14F-4D97-AF65-F5344CB8AC3E}">
        <p14:creationId xmlns:p14="http://schemas.microsoft.com/office/powerpoint/2010/main" xmlns="" val="97675264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8"/>
          <p:cNvSpPr>
            <a:spLocks noGrp="1" noChangeArrowheads="1"/>
          </p:cNvSpPr>
          <p:nvPr>
            <p:ph type="sldNum"/>
          </p:nvPr>
        </p:nvSpPr>
        <p:spPr>
          <a:ln/>
        </p:spPr>
        <p:txBody>
          <a:bodyPr/>
          <a:lstStyle/>
          <a:p>
            <a:fld id="{96D132C7-D7E2-4878-826D-7A87373668A7}" type="slidenum">
              <a:rPr lang="en-US" altLang="en-US"/>
              <a:pPr/>
              <a:t>19</a:t>
            </a:fld>
            <a:endParaRPr lang="en-US" altLang="en-US"/>
          </a:p>
        </p:txBody>
      </p:sp>
      <p:sp>
        <p:nvSpPr>
          <p:cNvPr id="46081" name="Text Box 1"/>
          <p:cNvSpPr txBox="1">
            <a:spLocks noChangeArrowheads="1"/>
          </p:cNvSpPr>
          <p:nvPr/>
        </p:nvSpPr>
        <p:spPr bwMode="auto">
          <a:xfrm>
            <a:off x="4398963" y="9555163"/>
            <a:ext cx="3371850" cy="501650"/>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cap="flat">
                <a:solidFill>
                  <a:srgbClr val="80808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5pPr>
            <a:lvl6pPr marL="2514600" indent="-228600" defTabSz="45720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6pPr>
            <a:lvl7pPr marL="2971800" indent="-228600" defTabSz="45720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7pPr>
            <a:lvl8pPr marL="3429000" indent="-228600" defTabSz="45720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8pPr>
            <a:lvl9pPr marL="3886200" indent="-228600" defTabSz="45720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9pPr>
          </a:lstStyle>
          <a:p>
            <a:pPr algn="r">
              <a:lnSpc>
                <a:spcPct val="95000"/>
              </a:lnSpc>
              <a:buClrTx/>
              <a:buFontTx/>
              <a:buNone/>
            </a:pPr>
            <a:fld id="{198CA20E-8D85-4BBD-BA11-28D398505775}" type="slidenum">
              <a:rPr lang="en-US" altLang="en-US" sz="1400">
                <a:latin typeface="Times New Roman" pitchFamily="16" charset="0"/>
                <a:cs typeface="Arial Unicode MS" charset="0"/>
              </a:rPr>
              <a:pPr algn="r">
                <a:lnSpc>
                  <a:spcPct val="95000"/>
                </a:lnSpc>
                <a:buClrTx/>
                <a:buFontTx/>
                <a:buNone/>
              </a:pPr>
              <a:t>19</a:t>
            </a:fld>
            <a:endParaRPr lang="en-US" altLang="en-US" sz="1400">
              <a:latin typeface="Times New Roman" pitchFamily="16" charset="0"/>
              <a:cs typeface="Arial Unicode MS" charset="0"/>
            </a:endParaRPr>
          </a:p>
        </p:txBody>
      </p:sp>
      <p:sp>
        <p:nvSpPr>
          <p:cNvPr id="46082" name="Rectangle 2"/>
          <p:cNvSpPr txBox="1">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xmlns="">
                <a:effectLst>
                  <a:outerShdw dist="35921" dir="2700000" algn="ctr" rotWithShape="0">
                    <a:srgbClr val="808080"/>
                  </a:outerShdw>
                </a:effectLst>
              </a14:hiddenEffects>
            </a:ext>
          </a:extLst>
        </p:spPr>
      </p:sp>
      <p:sp>
        <p:nvSpPr>
          <p:cNvPr id="46083" name="Text Box 3"/>
          <p:cNvSpPr txBox="1">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cap="flat">
                <a:solidFill>
                  <a:srgbClr val="80808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lIns="90000" tIns="45000" rIns="90000" bIns="45000"/>
          <a:lstStyle/>
          <a:p>
            <a:pPr marL="215900" marR="0" indent="-211138" algn="l" defTabSz="457200" rtl="0" eaLnBrk="1" fontAlgn="base" latinLnBrk="0" hangingPunct="0">
              <a:lnSpc>
                <a:spcPct val="100000"/>
              </a:lnSpc>
              <a:spcBef>
                <a:spcPct val="0"/>
              </a:spcBef>
              <a:spcAft>
                <a:spcPct val="0"/>
              </a:spcAft>
              <a:buClrTx/>
              <a:buSzPct val="100000"/>
              <a:buFontTx/>
              <a:buNone/>
              <a:tabLst>
                <a:tab pos="215900" algn="l"/>
                <a:tab pos="673100" algn="l"/>
                <a:tab pos="1130300" algn="l"/>
                <a:tab pos="1587500" algn="l"/>
                <a:tab pos="2044700" algn="l"/>
                <a:tab pos="2501900" algn="l"/>
                <a:tab pos="2959100" algn="l"/>
                <a:tab pos="3416300" algn="l"/>
                <a:tab pos="3873500" algn="l"/>
                <a:tab pos="4330700" algn="l"/>
                <a:tab pos="4787900" algn="l"/>
                <a:tab pos="5245100" algn="l"/>
                <a:tab pos="5702300" algn="l"/>
                <a:tab pos="6159500" algn="l"/>
                <a:tab pos="6616700" algn="l"/>
                <a:tab pos="7073900" algn="l"/>
                <a:tab pos="7531100" algn="l"/>
                <a:tab pos="7988300" algn="l"/>
                <a:tab pos="8445500" algn="l"/>
                <a:tab pos="8902700" algn="l"/>
                <a:tab pos="9359900" algn="l"/>
              </a:tabLst>
              <a:defRPr/>
            </a:pPr>
            <a:endParaRPr lang="en-GB" sz="2000" dirty="0"/>
          </a:p>
        </p:txBody>
      </p:sp>
      <p:sp>
        <p:nvSpPr>
          <p:cNvPr id="46084" name="Text Box 4"/>
          <p:cNvSpPr txBox="1">
            <a:spLocks noChangeArrowheads="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cap="flat">
                <a:solidFill>
                  <a:srgbClr val="80808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lIns="90000" tIns="45000" rIns="90000" bIns="4500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5pPr>
            <a:lvl6pPr marL="2514600" indent="-228600" defTabSz="45720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6pPr>
            <a:lvl7pPr marL="2971800" indent="-228600" defTabSz="45720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7pPr>
            <a:lvl8pPr marL="3429000" indent="-228600" defTabSz="45720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8pPr>
            <a:lvl9pPr marL="3886200" indent="-228600" defTabSz="45720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9pPr>
          </a:lstStyle>
          <a:p>
            <a:pPr hangingPunct="1">
              <a:lnSpc>
                <a:spcPct val="100000"/>
              </a:lnSpc>
              <a:buClrTx/>
              <a:buFontTx/>
              <a:buNone/>
            </a:pPr>
            <a:fld id="{E9B6123B-108C-4C24-96CD-36EC2DE98F95}" type="slidenum">
              <a:rPr lang="en-US" altLang="en-US">
                <a:latin typeface="Calibri" pitchFamily="32" charset="0"/>
              </a:rPr>
              <a:pPr hangingPunct="1">
                <a:lnSpc>
                  <a:spcPct val="100000"/>
                </a:lnSpc>
                <a:buClrTx/>
                <a:buFontTx/>
                <a:buNone/>
              </a:pPr>
              <a:t>19</a:t>
            </a:fld>
            <a:endParaRPr lang="en-US" altLang="en-US">
              <a:latin typeface="Calibri" pitchFamily="32" charset="0"/>
            </a:endParaRPr>
          </a:p>
        </p:txBody>
      </p:sp>
    </p:spTree>
    <p:extLst>
      <p:ext uri="{BB962C8B-B14F-4D97-AF65-F5344CB8AC3E}">
        <p14:creationId xmlns:p14="http://schemas.microsoft.com/office/powerpoint/2010/main" xmlns="" val="10455864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8"/>
          <p:cNvSpPr>
            <a:spLocks noGrp="1" noChangeArrowheads="1"/>
          </p:cNvSpPr>
          <p:nvPr>
            <p:ph type="sldNum"/>
          </p:nvPr>
        </p:nvSpPr>
        <p:spPr>
          <a:ln/>
        </p:spPr>
        <p:txBody>
          <a:bodyPr/>
          <a:lstStyle/>
          <a:p>
            <a:fld id="{96D132C7-D7E2-4878-826D-7A87373668A7}" type="slidenum">
              <a:rPr lang="en-US" altLang="en-US"/>
              <a:pPr/>
              <a:t>2</a:t>
            </a:fld>
            <a:endParaRPr lang="en-US" altLang="en-US"/>
          </a:p>
        </p:txBody>
      </p:sp>
      <p:sp>
        <p:nvSpPr>
          <p:cNvPr id="46081" name="Text Box 1"/>
          <p:cNvSpPr txBox="1">
            <a:spLocks noChangeArrowheads="1"/>
          </p:cNvSpPr>
          <p:nvPr/>
        </p:nvSpPr>
        <p:spPr bwMode="auto">
          <a:xfrm>
            <a:off x="4398963" y="9555163"/>
            <a:ext cx="3371850" cy="501650"/>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cap="flat">
                <a:solidFill>
                  <a:srgbClr val="80808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5pPr>
            <a:lvl6pPr marL="2514600" indent="-228600" defTabSz="45720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6pPr>
            <a:lvl7pPr marL="2971800" indent="-228600" defTabSz="45720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7pPr>
            <a:lvl8pPr marL="3429000" indent="-228600" defTabSz="45720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8pPr>
            <a:lvl9pPr marL="3886200" indent="-228600" defTabSz="45720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9pPr>
          </a:lstStyle>
          <a:p>
            <a:pPr algn="r">
              <a:lnSpc>
                <a:spcPct val="95000"/>
              </a:lnSpc>
              <a:buClrTx/>
              <a:buFontTx/>
              <a:buNone/>
            </a:pPr>
            <a:fld id="{198CA20E-8D85-4BBD-BA11-28D398505775}" type="slidenum">
              <a:rPr lang="en-US" altLang="en-US" sz="1400">
                <a:latin typeface="Times New Roman" pitchFamily="16" charset="0"/>
                <a:cs typeface="Arial Unicode MS" charset="0"/>
              </a:rPr>
              <a:pPr algn="r">
                <a:lnSpc>
                  <a:spcPct val="95000"/>
                </a:lnSpc>
                <a:buClrTx/>
                <a:buFontTx/>
                <a:buNone/>
              </a:pPr>
              <a:t>2</a:t>
            </a:fld>
            <a:endParaRPr lang="en-US" altLang="en-US" sz="1400">
              <a:latin typeface="Times New Roman" pitchFamily="16" charset="0"/>
              <a:cs typeface="Arial Unicode MS" charset="0"/>
            </a:endParaRPr>
          </a:p>
        </p:txBody>
      </p:sp>
      <p:sp>
        <p:nvSpPr>
          <p:cNvPr id="46082" name="Rectangle 2"/>
          <p:cNvSpPr txBox="1">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xmlns="">
                <a:effectLst>
                  <a:outerShdw dist="35921" dir="2700000" algn="ctr" rotWithShape="0">
                    <a:srgbClr val="808080"/>
                  </a:outerShdw>
                </a:effectLst>
              </a14:hiddenEffects>
            </a:ext>
          </a:extLst>
        </p:spPr>
      </p:sp>
      <p:sp>
        <p:nvSpPr>
          <p:cNvPr id="46083" name="Text Box 3"/>
          <p:cNvSpPr txBox="1">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cap="flat">
                <a:solidFill>
                  <a:srgbClr val="80808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lIns="90000" tIns="45000" rIns="90000" bIns="45000"/>
          <a:lstStyle/>
          <a:p>
            <a:pPr marL="215900" marR="0" indent="-211138" algn="l" defTabSz="457200" rtl="0" eaLnBrk="1" fontAlgn="base" latinLnBrk="0" hangingPunct="0">
              <a:lnSpc>
                <a:spcPct val="100000"/>
              </a:lnSpc>
              <a:spcBef>
                <a:spcPct val="0"/>
              </a:spcBef>
              <a:spcAft>
                <a:spcPct val="0"/>
              </a:spcAft>
              <a:buClrTx/>
              <a:buSzPct val="100000"/>
              <a:buFontTx/>
              <a:buNone/>
              <a:tabLst>
                <a:tab pos="215900" algn="l"/>
                <a:tab pos="673100" algn="l"/>
                <a:tab pos="1130300" algn="l"/>
                <a:tab pos="1587500" algn="l"/>
                <a:tab pos="2044700" algn="l"/>
                <a:tab pos="2501900" algn="l"/>
                <a:tab pos="2959100" algn="l"/>
                <a:tab pos="3416300" algn="l"/>
                <a:tab pos="3873500" algn="l"/>
                <a:tab pos="4330700" algn="l"/>
                <a:tab pos="4787900" algn="l"/>
                <a:tab pos="5245100" algn="l"/>
                <a:tab pos="5702300" algn="l"/>
                <a:tab pos="6159500" algn="l"/>
                <a:tab pos="6616700" algn="l"/>
                <a:tab pos="7073900" algn="l"/>
                <a:tab pos="7531100" algn="l"/>
                <a:tab pos="7988300" algn="l"/>
                <a:tab pos="8445500" algn="l"/>
                <a:tab pos="8902700" algn="l"/>
                <a:tab pos="9359900" algn="l"/>
              </a:tabLst>
              <a:defRPr/>
            </a:pPr>
            <a:endParaRPr lang="en-GB" sz="2000" dirty="0"/>
          </a:p>
        </p:txBody>
      </p:sp>
      <p:sp>
        <p:nvSpPr>
          <p:cNvPr id="46084" name="Text Box 4"/>
          <p:cNvSpPr txBox="1">
            <a:spLocks noChangeArrowheads="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cap="flat">
                <a:solidFill>
                  <a:srgbClr val="80808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lIns="90000" tIns="45000" rIns="90000" bIns="4500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5pPr>
            <a:lvl6pPr marL="2514600" indent="-228600" defTabSz="45720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6pPr>
            <a:lvl7pPr marL="2971800" indent="-228600" defTabSz="45720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7pPr>
            <a:lvl8pPr marL="3429000" indent="-228600" defTabSz="45720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8pPr>
            <a:lvl9pPr marL="3886200" indent="-228600" defTabSz="45720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9pPr>
          </a:lstStyle>
          <a:p>
            <a:pPr hangingPunct="1">
              <a:lnSpc>
                <a:spcPct val="100000"/>
              </a:lnSpc>
              <a:buClrTx/>
              <a:buFontTx/>
              <a:buNone/>
            </a:pPr>
            <a:fld id="{E9B6123B-108C-4C24-96CD-36EC2DE98F95}" type="slidenum">
              <a:rPr lang="en-US" altLang="en-US">
                <a:latin typeface="Calibri" pitchFamily="32" charset="0"/>
              </a:rPr>
              <a:pPr hangingPunct="1">
                <a:lnSpc>
                  <a:spcPct val="100000"/>
                </a:lnSpc>
                <a:buClrTx/>
                <a:buFontTx/>
                <a:buNone/>
              </a:pPr>
              <a:t>2</a:t>
            </a:fld>
            <a:endParaRPr lang="en-US" altLang="en-US">
              <a:latin typeface="Calibri" pitchFamily="32" charset="0"/>
            </a:endParaRPr>
          </a:p>
        </p:txBody>
      </p:sp>
    </p:spTree>
    <p:extLst>
      <p:ext uri="{BB962C8B-B14F-4D97-AF65-F5344CB8AC3E}">
        <p14:creationId xmlns:p14="http://schemas.microsoft.com/office/powerpoint/2010/main" xmlns="" val="359657977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8"/>
          <p:cNvSpPr>
            <a:spLocks noGrp="1" noChangeArrowheads="1"/>
          </p:cNvSpPr>
          <p:nvPr>
            <p:ph type="sldNum"/>
          </p:nvPr>
        </p:nvSpPr>
        <p:spPr>
          <a:ln/>
        </p:spPr>
        <p:txBody>
          <a:bodyPr/>
          <a:lstStyle/>
          <a:p>
            <a:fld id="{7ECFA2F3-E941-49D0-95AE-2164B7BFD243}" type="slidenum">
              <a:rPr lang="en-US" altLang="en-US"/>
              <a:pPr/>
              <a:t>20</a:t>
            </a:fld>
            <a:endParaRPr lang="en-US" altLang="en-US"/>
          </a:p>
        </p:txBody>
      </p:sp>
      <p:sp>
        <p:nvSpPr>
          <p:cNvPr id="45057" name="Text Box 1"/>
          <p:cNvSpPr txBox="1">
            <a:spLocks noChangeArrowheads="1"/>
          </p:cNvSpPr>
          <p:nvPr/>
        </p:nvSpPr>
        <p:spPr bwMode="auto">
          <a:xfrm>
            <a:off x="4398963" y="9555163"/>
            <a:ext cx="3371850" cy="501650"/>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cap="flat">
                <a:solidFill>
                  <a:srgbClr val="80808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5pPr>
            <a:lvl6pPr marL="2514600" indent="-228600" defTabSz="45720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6pPr>
            <a:lvl7pPr marL="2971800" indent="-228600" defTabSz="45720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7pPr>
            <a:lvl8pPr marL="3429000" indent="-228600" defTabSz="45720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8pPr>
            <a:lvl9pPr marL="3886200" indent="-228600" defTabSz="45720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9pPr>
          </a:lstStyle>
          <a:p>
            <a:pPr algn="r">
              <a:lnSpc>
                <a:spcPct val="95000"/>
              </a:lnSpc>
              <a:buClrTx/>
              <a:buFontTx/>
              <a:buNone/>
            </a:pPr>
            <a:fld id="{335C019B-A555-4045-9012-D2D6BD68496D}" type="slidenum">
              <a:rPr lang="en-US" altLang="en-US" sz="1400">
                <a:latin typeface="Times New Roman" pitchFamily="16" charset="0"/>
                <a:cs typeface="Arial Unicode MS" charset="0"/>
              </a:rPr>
              <a:pPr algn="r">
                <a:lnSpc>
                  <a:spcPct val="95000"/>
                </a:lnSpc>
                <a:buClrTx/>
                <a:buFontTx/>
                <a:buNone/>
              </a:pPr>
              <a:t>20</a:t>
            </a:fld>
            <a:endParaRPr lang="en-US" altLang="en-US" sz="1400">
              <a:latin typeface="Times New Roman" pitchFamily="16" charset="0"/>
              <a:cs typeface="Arial Unicode MS" charset="0"/>
            </a:endParaRPr>
          </a:p>
        </p:txBody>
      </p:sp>
      <p:sp>
        <p:nvSpPr>
          <p:cNvPr id="45058" name="Text Box 2"/>
          <p:cNvSpPr txBox="1">
            <a:spLocks noChangeArrowheads="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cap="flat">
                <a:solidFill>
                  <a:srgbClr val="80808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lIns="90000" tIns="45000" rIns="90000" bIns="4500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5pPr>
            <a:lvl6pPr marL="2514600" indent="-228600" defTabSz="45720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6pPr>
            <a:lvl7pPr marL="2971800" indent="-228600" defTabSz="45720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7pPr>
            <a:lvl8pPr marL="3429000" indent="-228600" defTabSz="45720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8pPr>
            <a:lvl9pPr marL="3886200" indent="-228600" defTabSz="45720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9pPr>
          </a:lstStyle>
          <a:p>
            <a:pPr hangingPunct="1">
              <a:lnSpc>
                <a:spcPct val="100000"/>
              </a:lnSpc>
              <a:buClrTx/>
              <a:buFontTx/>
              <a:buNone/>
            </a:pPr>
            <a:fld id="{E7B0193B-D37E-410F-84C1-43EE93E225E6}" type="slidenum">
              <a:rPr lang="en-US" altLang="en-US">
                <a:latin typeface="Calibri" pitchFamily="32" charset="0"/>
              </a:rPr>
              <a:pPr hangingPunct="1">
                <a:lnSpc>
                  <a:spcPct val="100000"/>
                </a:lnSpc>
                <a:buClrTx/>
                <a:buFontTx/>
                <a:buNone/>
              </a:pPr>
              <a:t>20</a:t>
            </a:fld>
            <a:endParaRPr lang="en-US" altLang="en-US">
              <a:latin typeface="Calibri" pitchFamily="32" charset="0"/>
            </a:endParaRPr>
          </a:p>
        </p:txBody>
      </p:sp>
      <p:sp>
        <p:nvSpPr>
          <p:cNvPr id="45059" name="Rectangle 3"/>
          <p:cNvSpPr txBox="1">
            <a:spLocks noGrp="1" noRot="1" noChangeAspect="1" noChangeArrowheads="1"/>
          </p:cNvSpPr>
          <p:nvPr>
            <p:ph type="sldImg"/>
          </p:nvPr>
        </p:nvSpPr>
        <p:spPr bwMode="auto">
          <a:xfrm>
            <a:off x="1371600" y="763588"/>
            <a:ext cx="5029200" cy="37719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xmlns="">
                <a:effectLst>
                  <a:outerShdw dist="35921" dir="2700000" algn="ctr" rotWithShape="0">
                    <a:srgbClr val="808080"/>
                  </a:outerShdw>
                </a:effectLst>
              </a14:hiddenEffects>
            </a:ext>
          </a:extLst>
        </p:spPr>
      </p:sp>
      <p:sp>
        <p:nvSpPr>
          <p:cNvPr id="45060" name="Rectangle 4"/>
          <p:cNvSpPr txBox="1">
            <a:spLocks noGrp="1" noChangeArrowheads="1"/>
          </p:cNvSpPr>
          <p:nvPr>
            <p:ph type="body" idx="1"/>
          </p:nvPr>
        </p:nvSpPr>
        <p:spPr bwMode="auto">
          <a:xfrm>
            <a:off x="777875" y="4776788"/>
            <a:ext cx="6218238" cy="4525962"/>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cap="flat">
                <a:solidFill>
                  <a:srgbClr val="80808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wrap="none" anchor="ctr"/>
          <a:lstStyle/>
          <a:p>
            <a:endParaRPr lang="en-US" altLang="en-US" dirty="0"/>
          </a:p>
        </p:txBody>
      </p:sp>
    </p:spTree>
    <p:extLst>
      <p:ext uri="{BB962C8B-B14F-4D97-AF65-F5344CB8AC3E}">
        <p14:creationId xmlns:p14="http://schemas.microsoft.com/office/powerpoint/2010/main" xmlns="" val="286434608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8"/>
          <p:cNvSpPr>
            <a:spLocks noGrp="1" noChangeArrowheads="1"/>
          </p:cNvSpPr>
          <p:nvPr>
            <p:ph type="sldNum"/>
          </p:nvPr>
        </p:nvSpPr>
        <p:spPr>
          <a:ln/>
        </p:spPr>
        <p:txBody>
          <a:bodyPr/>
          <a:lstStyle/>
          <a:p>
            <a:fld id="{96D132C7-D7E2-4878-826D-7A87373668A7}" type="slidenum">
              <a:rPr lang="en-US" altLang="en-US"/>
              <a:pPr/>
              <a:t>21</a:t>
            </a:fld>
            <a:endParaRPr lang="en-US" altLang="en-US"/>
          </a:p>
        </p:txBody>
      </p:sp>
      <p:sp>
        <p:nvSpPr>
          <p:cNvPr id="46081" name="Text Box 1"/>
          <p:cNvSpPr txBox="1">
            <a:spLocks noChangeArrowheads="1"/>
          </p:cNvSpPr>
          <p:nvPr/>
        </p:nvSpPr>
        <p:spPr bwMode="auto">
          <a:xfrm>
            <a:off x="4398963" y="9555163"/>
            <a:ext cx="3371850" cy="501650"/>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cap="flat">
                <a:solidFill>
                  <a:srgbClr val="80808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5pPr>
            <a:lvl6pPr marL="2514600" indent="-228600" defTabSz="45720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6pPr>
            <a:lvl7pPr marL="2971800" indent="-228600" defTabSz="45720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7pPr>
            <a:lvl8pPr marL="3429000" indent="-228600" defTabSz="45720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8pPr>
            <a:lvl9pPr marL="3886200" indent="-228600" defTabSz="45720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9pPr>
          </a:lstStyle>
          <a:p>
            <a:pPr algn="r">
              <a:lnSpc>
                <a:spcPct val="95000"/>
              </a:lnSpc>
              <a:buClrTx/>
              <a:buFontTx/>
              <a:buNone/>
            </a:pPr>
            <a:fld id="{198CA20E-8D85-4BBD-BA11-28D398505775}" type="slidenum">
              <a:rPr lang="en-US" altLang="en-US" sz="1400">
                <a:latin typeface="Times New Roman" pitchFamily="16" charset="0"/>
                <a:cs typeface="Arial Unicode MS" charset="0"/>
              </a:rPr>
              <a:pPr algn="r">
                <a:lnSpc>
                  <a:spcPct val="95000"/>
                </a:lnSpc>
                <a:buClrTx/>
                <a:buFontTx/>
                <a:buNone/>
              </a:pPr>
              <a:t>21</a:t>
            </a:fld>
            <a:endParaRPr lang="en-US" altLang="en-US" sz="1400">
              <a:latin typeface="Times New Roman" pitchFamily="16" charset="0"/>
              <a:cs typeface="Arial Unicode MS" charset="0"/>
            </a:endParaRPr>
          </a:p>
        </p:txBody>
      </p:sp>
      <p:sp>
        <p:nvSpPr>
          <p:cNvPr id="46082" name="Rectangle 2"/>
          <p:cNvSpPr txBox="1">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xmlns="">
                <a:effectLst>
                  <a:outerShdw dist="35921" dir="2700000" algn="ctr" rotWithShape="0">
                    <a:srgbClr val="808080"/>
                  </a:outerShdw>
                </a:effectLst>
              </a14:hiddenEffects>
            </a:ext>
          </a:extLst>
        </p:spPr>
      </p:sp>
      <p:sp>
        <p:nvSpPr>
          <p:cNvPr id="46083" name="Text Box 3"/>
          <p:cNvSpPr txBox="1">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cap="flat">
                <a:solidFill>
                  <a:srgbClr val="80808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lIns="90000" tIns="45000" rIns="90000" bIns="45000"/>
          <a:lstStyle/>
          <a:p>
            <a:pPr marL="215900" indent="-211138" eaLnBrk="1">
              <a:spcBef>
                <a:spcPct val="0"/>
              </a:spcBef>
              <a:buClrTx/>
              <a:buFontTx/>
              <a:buNone/>
              <a:tabLst>
                <a:tab pos="215900" algn="l"/>
                <a:tab pos="673100" algn="l"/>
                <a:tab pos="1130300" algn="l"/>
                <a:tab pos="1587500" algn="l"/>
                <a:tab pos="2044700" algn="l"/>
                <a:tab pos="2501900" algn="l"/>
                <a:tab pos="2959100" algn="l"/>
                <a:tab pos="3416300" algn="l"/>
                <a:tab pos="3873500" algn="l"/>
                <a:tab pos="4330700" algn="l"/>
                <a:tab pos="4787900" algn="l"/>
                <a:tab pos="5245100" algn="l"/>
                <a:tab pos="5702300" algn="l"/>
                <a:tab pos="6159500" algn="l"/>
                <a:tab pos="6616700" algn="l"/>
                <a:tab pos="7073900" algn="l"/>
                <a:tab pos="7531100" algn="l"/>
                <a:tab pos="7988300" algn="l"/>
                <a:tab pos="8445500" algn="l"/>
                <a:tab pos="8902700" algn="l"/>
                <a:tab pos="9359900" algn="l"/>
              </a:tabLst>
            </a:pPr>
            <a:endParaRPr lang="en-US" altLang="en-US" sz="2000" dirty="0">
              <a:latin typeface="Arial" charset="0"/>
              <a:ea typeface="Microsoft YaHei" charset="-122"/>
            </a:endParaRPr>
          </a:p>
        </p:txBody>
      </p:sp>
      <p:sp>
        <p:nvSpPr>
          <p:cNvPr id="46084" name="Text Box 4"/>
          <p:cNvSpPr txBox="1">
            <a:spLocks noChangeArrowheads="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cap="flat">
                <a:solidFill>
                  <a:srgbClr val="80808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lIns="90000" tIns="45000" rIns="90000" bIns="4500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5pPr>
            <a:lvl6pPr marL="2514600" indent="-228600" defTabSz="45720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6pPr>
            <a:lvl7pPr marL="2971800" indent="-228600" defTabSz="45720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7pPr>
            <a:lvl8pPr marL="3429000" indent="-228600" defTabSz="45720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8pPr>
            <a:lvl9pPr marL="3886200" indent="-228600" defTabSz="45720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9pPr>
          </a:lstStyle>
          <a:p>
            <a:pPr hangingPunct="1">
              <a:lnSpc>
                <a:spcPct val="100000"/>
              </a:lnSpc>
              <a:buClrTx/>
              <a:buFontTx/>
              <a:buNone/>
            </a:pPr>
            <a:fld id="{E9B6123B-108C-4C24-96CD-36EC2DE98F95}" type="slidenum">
              <a:rPr lang="en-US" altLang="en-US">
                <a:latin typeface="Calibri" pitchFamily="32" charset="0"/>
              </a:rPr>
              <a:pPr hangingPunct="1">
                <a:lnSpc>
                  <a:spcPct val="100000"/>
                </a:lnSpc>
                <a:buClrTx/>
                <a:buFontTx/>
                <a:buNone/>
              </a:pPr>
              <a:t>21</a:t>
            </a:fld>
            <a:endParaRPr lang="en-US" altLang="en-US">
              <a:latin typeface="Calibri" pitchFamily="32" charset="0"/>
            </a:endParaRPr>
          </a:p>
        </p:txBody>
      </p:sp>
    </p:spTree>
    <p:extLst>
      <p:ext uri="{BB962C8B-B14F-4D97-AF65-F5344CB8AC3E}">
        <p14:creationId xmlns:p14="http://schemas.microsoft.com/office/powerpoint/2010/main" xmlns="" val="409634368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8"/>
          <p:cNvSpPr>
            <a:spLocks noGrp="1" noChangeArrowheads="1"/>
          </p:cNvSpPr>
          <p:nvPr>
            <p:ph type="sldNum"/>
          </p:nvPr>
        </p:nvSpPr>
        <p:spPr>
          <a:ln/>
        </p:spPr>
        <p:txBody>
          <a:bodyPr/>
          <a:lstStyle/>
          <a:p>
            <a:fld id="{96D132C7-D7E2-4878-826D-7A87373668A7}" type="slidenum">
              <a:rPr lang="en-US" altLang="en-US"/>
              <a:pPr/>
              <a:t>22</a:t>
            </a:fld>
            <a:endParaRPr lang="en-US" altLang="en-US"/>
          </a:p>
        </p:txBody>
      </p:sp>
      <p:sp>
        <p:nvSpPr>
          <p:cNvPr id="46081" name="Text Box 1"/>
          <p:cNvSpPr txBox="1">
            <a:spLocks noChangeArrowheads="1"/>
          </p:cNvSpPr>
          <p:nvPr/>
        </p:nvSpPr>
        <p:spPr bwMode="auto">
          <a:xfrm>
            <a:off x="4398963" y="9555163"/>
            <a:ext cx="3371850" cy="501650"/>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cap="flat">
                <a:solidFill>
                  <a:srgbClr val="80808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5pPr>
            <a:lvl6pPr marL="2514600" indent="-228600" defTabSz="45720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6pPr>
            <a:lvl7pPr marL="2971800" indent="-228600" defTabSz="45720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7pPr>
            <a:lvl8pPr marL="3429000" indent="-228600" defTabSz="45720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8pPr>
            <a:lvl9pPr marL="3886200" indent="-228600" defTabSz="45720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9pPr>
          </a:lstStyle>
          <a:p>
            <a:pPr algn="r">
              <a:lnSpc>
                <a:spcPct val="95000"/>
              </a:lnSpc>
              <a:buClrTx/>
              <a:buFontTx/>
              <a:buNone/>
            </a:pPr>
            <a:fld id="{198CA20E-8D85-4BBD-BA11-28D398505775}" type="slidenum">
              <a:rPr lang="en-US" altLang="en-US" sz="1400">
                <a:latin typeface="Times New Roman" pitchFamily="16" charset="0"/>
                <a:cs typeface="Arial Unicode MS" charset="0"/>
              </a:rPr>
              <a:pPr algn="r">
                <a:lnSpc>
                  <a:spcPct val="95000"/>
                </a:lnSpc>
                <a:buClrTx/>
                <a:buFontTx/>
                <a:buNone/>
              </a:pPr>
              <a:t>22</a:t>
            </a:fld>
            <a:endParaRPr lang="en-US" altLang="en-US" sz="1400">
              <a:latin typeface="Times New Roman" pitchFamily="16" charset="0"/>
              <a:cs typeface="Arial Unicode MS" charset="0"/>
            </a:endParaRPr>
          </a:p>
        </p:txBody>
      </p:sp>
      <p:sp>
        <p:nvSpPr>
          <p:cNvPr id="46082" name="Rectangle 2"/>
          <p:cNvSpPr txBox="1">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xmlns="">
                <a:effectLst>
                  <a:outerShdw dist="35921" dir="2700000" algn="ctr" rotWithShape="0">
                    <a:srgbClr val="808080"/>
                  </a:outerShdw>
                </a:effectLst>
              </a14:hiddenEffects>
            </a:ext>
          </a:extLst>
        </p:spPr>
      </p:sp>
      <p:sp>
        <p:nvSpPr>
          <p:cNvPr id="46083" name="Text Box 3"/>
          <p:cNvSpPr txBox="1">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cap="flat">
                <a:solidFill>
                  <a:srgbClr val="80808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lIns="90000" tIns="45000" rIns="90000" bIns="45000"/>
          <a:lstStyle/>
          <a:p>
            <a:pPr marL="215900" indent="-211138" eaLnBrk="1">
              <a:spcBef>
                <a:spcPct val="0"/>
              </a:spcBef>
              <a:buClrTx/>
              <a:buFontTx/>
              <a:buNone/>
              <a:tabLst>
                <a:tab pos="215900" algn="l"/>
                <a:tab pos="673100" algn="l"/>
                <a:tab pos="1130300" algn="l"/>
                <a:tab pos="1587500" algn="l"/>
                <a:tab pos="2044700" algn="l"/>
                <a:tab pos="2501900" algn="l"/>
                <a:tab pos="2959100" algn="l"/>
                <a:tab pos="3416300" algn="l"/>
                <a:tab pos="3873500" algn="l"/>
                <a:tab pos="4330700" algn="l"/>
                <a:tab pos="4787900" algn="l"/>
                <a:tab pos="5245100" algn="l"/>
                <a:tab pos="5702300" algn="l"/>
                <a:tab pos="6159500" algn="l"/>
                <a:tab pos="6616700" algn="l"/>
                <a:tab pos="7073900" algn="l"/>
                <a:tab pos="7531100" algn="l"/>
                <a:tab pos="7988300" algn="l"/>
                <a:tab pos="8445500" algn="l"/>
                <a:tab pos="8902700" algn="l"/>
                <a:tab pos="9359900" algn="l"/>
              </a:tabLst>
            </a:pPr>
            <a:endParaRPr lang="en-US" altLang="en-US" sz="2000" dirty="0">
              <a:latin typeface="Arial" charset="0"/>
              <a:ea typeface="Microsoft YaHei" charset="-122"/>
            </a:endParaRPr>
          </a:p>
        </p:txBody>
      </p:sp>
      <p:sp>
        <p:nvSpPr>
          <p:cNvPr id="46084" name="Text Box 4"/>
          <p:cNvSpPr txBox="1">
            <a:spLocks noChangeArrowheads="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cap="flat">
                <a:solidFill>
                  <a:srgbClr val="80808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lIns="90000" tIns="45000" rIns="90000" bIns="4500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5pPr>
            <a:lvl6pPr marL="2514600" indent="-228600" defTabSz="45720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6pPr>
            <a:lvl7pPr marL="2971800" indent="-228600" defTabSz="45720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7pPr>
            <a:lvl8pPr marL="3429000" indent="-228600" defTabSz="45720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8pPr>
            <a:lvl9pPr marL="3886200" indent="-228600" defTabSz="45720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9pPr>
          </a:lstStyle>
          <a:p>
            <a:pPr hangingPunct="1">
              <a:lnSpc>
                <a:spcPct val="100000"/>
              </a:lnSpc>
              <a:buClrTx/>
              <a:buFontTx/>
              <a:buNone/>
            </a:pPr>
            <a:fld id="{E9B6123B-108C-4C24-96CD-36EC2DE98F95}" type="slidenum">
              <a:rPr lang="en-US" altLang="en-US">
                <a:latin typeface="Calibri" pitchFamily="32" charset="0"/>
              </a:rPr>
              <a:pPr hangingPunct="1">
                <a:lnSpc>
                  <a:spcPct val="100000"/>
                </a:lnSpc>
                <a:buClrTx/>
                <a:buFontTx/>
                <a:buNone/>
              </a:pPr>
              <a:t>22</a:t>
            </a:fld>
            <a:endParaRPr lang="en-US" altLang="en-US">
              <a:latin typeface="Calibri" pitchFamily="32" charset="0"/>
            </a:endParaRPr>
          </a:p>
        </p:txBody>
      </p:sp>
    </p:spTree>
    <p:extLst>
      <p:ext uri="{BB962C8B-B14F-4D97-AF65-F5344CB8AC3E}">
        <p14:creationId xmlns:p14="http://schemas.microsoft.com/office/powerpoint/2010/main" xmlns="" val="383673990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8"/>
          <p:cNvSpPr>
            <a:spLocks noGrp="1" noChangeArrowheads="1"/>
          </p:cNvSpPr>
          <p:nvPr>
            <p:ph type="sldNum"/>
          </p:nvPr>
        </p:nvSpPr>
        <p:spPr>
          <a:ln/>
        </p:spPr>
        <p:txBody>
          <a:bodyPr/>
          <a:lstStyle/>
          <a:p>
            <a:fld id="{96D132C7-D7E2-4878-826D-7A87373668A7}" type="slidenum">
              <a:rPr lang="en-US" altLang="en-US"/>
              <a:pPr/>
              <a:t>23</a:t>
            </a:fld>
            <a:endParaRPr lang="en-US" altLang="en-US"/>
          </a:p>
        </p:txBody>
      </p:sp>
      <p:sp>
        <p:nvSpPr>
          <p:cNvPr id="46081" name="Text Box 1"/>
          <p:cNvSpPr txBox="1">
            <a:spLocks noChangeArrowheads="1"/>
          </p:cNvSpPr>
          <p:nvPr/>
        </p:nvSpPr>
        <p:spPr bwMode="auto">
          <a:xfrm>
            <a:off x="4398963" y="9555163"/>
            <a:ext cx="3371850" cy="501650"/>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cap="flat">
                <a:solidFill>
                  <a:srgbClr val="80808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5pPr>
            <a:lvl6pPr marL="2514600" indent="-228600" defTabSz="45720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6pPr>
            <a:lvl7pPr marL="2971800" indent="-228600" defTabSz="45720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7pPr>
            <a:lvl8pPr marL="3429000" indent="-228600" defTabSz="45720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8pPr>
            <a:lvl9pPr marL="3886200" indent="-228600" defTabSz="45720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9pPr>
          </a:lstStyle>
          <a:p>
            <a:pPr algn="r">
              <a:lnSpc>
                <a:spcPct val="95000"/>
              </a:lnSpc>
              <a:buClrTx/>
              <a:buFontTx/>
              <a:buNone/>
            </a:pPr>
            <a:fld id="{198CA20E-8D85-4BBD-BA11-28D398505775}" type="slidenum">
              <a:rPr lang="en-US" altLang="en-US" sz="1400">
                <a:latin typeface="Times New Roman" pitchFamily="16" charset="0"/>
                <a:cs typeface="Arial Unicode MS" charset="0"/>
              </a:rPr>
              <a:pPr algn="r">
                <a:lnSpc>
                  <a:spcPct val="95000"/>
                </a:lnSpc>
                <a:buClrTx/>
                <a:buFontTx/>
                <a:buNone/>
              </a:pPr>
              <a:t>23</a:t>
            </a:fld>
            <a:endParaRPr lang="en-US" altLang="en-US" sz="1400">
              <a:latin typeface="Times New Roman" pitchFamily="16" charset="0"/>
              <a:cs typeface="Arial Unicode MS" charset="0"/>
            </a:endParaRPr>
          </a:p>
        </p:txBody>
      </p:sp>
      <p:sp>
        <p:nvSpPr>
          <p:cNvPr id="46082" name="Rectangle 2"/>
          <p:cNvSpPr txBox="1">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xmlns="">
                <a:effectLst>
                  <a:outerShdw dist="35921" dir="2700000" algn="ctr" rotWithShape="0">
                    <a:srgbClr val="808080"/>
                  </a:outerShdw>
                </a:effectLst>
              </a14:hiddenEffects>
            </a:ext>
          </a:extLst>
        </p:spPr>
      </p:sp>
      <p:sp>
        <p:nvSpPr>
          <p:cNvPr id="46083" name="Text Box 3"/>
          <p:cNvSpPr txBox="1">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cap="flat">
                <a:solidFill>
                  <a:srgbClr val="80808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lIns="90000" tIns="45000" rIns="90000" bIns="45000"/>
          <a:lstStyle/>
          <a:p>
            <a:pPr marL="215900" marR="0" lvl="0" indent="-211138" algn="l" defTabSz="457200" rtl="0" eaLnBrk="1" fontAlgn="base" latinLnBrk="0" hangingPunct="0">
              <a:lnSpc>
                <a:spcPct val="100000"/>
              </a:lnSpc>
              <a:spcBef>
                <a:spcPct val="0"/>
              </a:spcBef>
              <a:spcAft>
                <a:spcPct val="0"/>
              </a:spcAft>
              <a:buClrTx/>
              <a:buSzPct val="100000"/>
              <a:buFontTx/>
              <a:buNone/>
              <a:tabLst>
                <a:tab pos="215900" algn="l"/>
                <a:tab pos="673100" algn="l"/>
                <a:tab pos="1130300" algn="l"/>
                <a:tab pos="1587500" algn="l"/>
                <a:tab pos="2044700" algn="l"/>
                <a:tab pos="2501900" algn="l"/>
                <a:tab pos="2959100" algn="l"/>
                <a:tab pos="3416300" algn="l"/>
                <a:tab pos="3873500" algn="l"/>
                <a:tab pos="4330700" algn="l"/>
                <a:tab pos="4787900" algn="l"/>
                <a:tab pos="5245100" algn="l"/>
                <a:tab pos="5702300" algn="l"/>
                <a:tab pos="6159500" algn="l"/>
                <a:tab pos="6616700" algn="l"/>
                <a:tab pos="7073900" algn="l"/>
                <a:tab pos="7531100" algn="l"/>
                <a:tab pos="7988300" algn="l"/>
                <a:tab pos="8445500" algn="l"/>
                <a:tab pos="8902700" algn="l"/>
                <a:tab pos="9359900" algn="l"/>
              </a:tabLst>
              <a:defRPr/>
            </a:pPr>
            <a:r>
              <a:rPr lang="nl-NL" altLang="en-US" sz="2000" dirty="0">
                <a:latin typeface="Georgia" charset="0"/>
              </a:rPr>
              <a:t>B is </a:t>
            </a:r>
            <a:r>
              <a:rPr lang="nl-NL" altLang="en-US" sz="2000" i="1" dirty="0">
                <a:latin typeface="Georgia" charset="0"/>
              </a:rPr>
              <a:t>liable </a:t>
            </a:r>
            <a:r>
              <a:rPr lang="nl-NL" altLang="en-US" sz="2000" dirty="0">
                <a:latin typeface="Georgia" charset="0"/>
              </a:rPr>
              <a:t>to A’s violence, subject to proportionality</a:t>
            </a:r>
            <a:r>
              <a:rPr lang="nl-NL" altLang="en-US" sz="2000" baseline="0" dirty="0">
                <a:latin typeface="Georgia" charset="0"/>
              </a:rPr>
              <a:t> requirement</a:t>
            </a:r>
            <a:endParaRPr lang="nl-NL" altLang="en-US" sz="2000" dirty="0">
              <a:latin typeface="Georgia" charset="0"/>
            </a:endParaRPr>
          </a:p>
          <a:p>
            <a:pPr marL="215900" marR="0" indent="-211138" algn="l" defTabSz="457200" rtl="0" eaLnBrk="1" fontAlgn="base" latinLnBrk="0" hangingPunct="0">
              <a:lnSpc>
                <a:spcPct val="100000"/>
              </a:lnSpc>
              <a:spcBef>
                <a:spcPct val="0"/>
              </a:spcBef>
              <a:spcAft>
                <a:spcPct val="0"/>
              </a:spcAft>
              <a:buClrTx/>
              <a:buSzPct val="100000"/>
              <a:buFontTx/>
              <a:buNone/>
              <a:tabLst>
                <a:tab pos="215900" algn="l"/>
                <a:tab pos="673100" algn="l"/>
                <a:tab pos="1130300" algn="l"/>
                <a:tab pos="1587500" algn="l"/>
                <a:tab pos="2044700" algn="l"/>
                <a:tab pos="2501900" algn="l"/>
                <a:tab pos="2959100" algn="l"/>
                <a:tab pos="3416300" algn="l"/>
                <a:tab pos="3873500" algn="l"/>
                <a:tab pos="4330700" algn="l"/>
                <a:tab pos="4787900" algn="l"/>
                <a:tab pos="5245100" algn="l"/>
                <a:tab pos="5702300" algn="l"/>
                <a:tab pos="6159500" algn="l"/>
                <a:tab pos="6616700" algn="l"/>
                <a:tab pos="7073900" algn="l"/>
                <a:tab pos="7531100" algn="l"/>
                <a:tab pos="7988300" algn="l"/>
                <a:tab pos="8445500" algn="l"/>
                <a:tab pos="8902700" algn="l"/>
                <a:tab pos="9359900" algn="l"/>
              </a:tabLst>
              <a:defRPr/>
            </a:pPr>
            <a:endParaRPr lang="en-GB" sz="2000" dirty="0"/>
          </a:p>
        </p:txBody>
      </p:sp>
      <p:sp>
        <p:nvSpPr>
          <p:cNvPr id="46084" name="Text Box 4"/>
          <p:cNvSpPr txBox="1">
            <a:spLocks noChangeArrowheads="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cap="flat">
                <a:solidFill>
                  <a:srgbClr val="80808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lIns="90000" tIns="45000" rIns="90000" bIns="4500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5pPr>
            <a:lvl6pPr marL="2514600" indent="-228600" defTabSz="45720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6pPr>
            <a:lvl7pPr marL="2971800" indent="-228600" defTabSz="45720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7pPr>
            <a:lvl8pPr marL="3429000" indent="-228600" defTabSz="45720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8pPr>
            <a:lvl9pPr marL="3886200" indent="-228600" defTabSz="45720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9pPr>
          </a:lstStyle>
          <a:p>
            <a:pPr hangingPunct="1">
              <a:lnSpc>
                <a:spcPct val="100000"/>
              </a:lnSpc>
              <a:buClrTx/>
              <a:buFontTx/>
              <a:buNone/>
            </a:pPr>
            <a:fld id="{E9B6123B-108C-4C24-96CD-36EC2DE98F95}" type="slidenum">
              <a:rPr lang="en-US" altLang="en-US">
                <a:latin typeface="Calibri" pitchFamily="32" charset="0"/>
              </a:rPr>
              <a:pPr hangingPunct="1">
                <a:lnSpc>
                  <a:spcPct val="100000"/>
                </a:lnSpc>
                <a:buClrTx/>
                <a:buFontTx/>
                <a:buNone/>
              </a:pPr>
              <a:t>23</a:t>
            </a:fld>
            <a:endParaRPr lang="en-US" altLang="en-US">
              <a:latin typeface="Calibri" pitchFamily="32" charset="0"/>
            </a:endParaRPr>
          </a:p>
        </p:txBody>
      </p:sp>
    </p:spTree>
    <p:extLst>
      <p:ext uri="{BB962C8B-B14F-4D97-AF65-F5344CB8AC3E}">
        <p14:creationId xmlns:p14="http://schemas.microsoft.com/office/powerpoint/2010/main" xmlns="" val="108060320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8"/>
          <p:cNvSpPr>
            <a:spLocks noGrp="1" noChangeArrowheads="1"/>
          </p:cNvSpPr>
          <p:nvPr>
            <p:ph type="sldNum"/>
          </p:nvPr>
        </p:nvSpPr>
        <p:spPr>
          <a:ln/>
        </p:spPr>
        <p:txBody>
          <a:bodyPr/>
          <a:lstStyle/>
          <a:p>
            <a:fld id="{96D132C7-D7E2-4878-826D-7A87373668A7}" type="slidenum">
              <a:rPr lang="en-US" altLang="en-US"/>
              <a:pPr/>
              <a:t>24</a:t>
            </a:fld>
            <a:endParaRPr lang="en-US" altLang="en-US"/>
          </a:p>
        </p:txBody>
      </p:sp>
      <p:sp>
        <p:nvSpPr>
          <p:cNvPr id="46081" name="Text Box 1"/>
          <p:cNvSpPr txBox="1">
            <a:spLocks noChangeArrowheads="1"/>
          </p:cNvSpPr>
          <p:nvPr/>
        </p:nvSpPr>
        <p:spPr bwMode="auto">
          <a:xfrm>
            <a:off x="4398963" y="9555163"/>
            <a:ext cx="3371850" cy="501650"/>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cap="flat">
                <a:solidFill>
                  <a:srgbClr val="80808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5pPr>
            <a:lvl6pPr marL="2514600" indent="-228600" defTabSz="45720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6pPr>
            <a:lvl7pPr marL="2971800" indent="-228600" defTabSz="45720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7pPr>
            <a:lvl8pPr marL="3429000" indent="-228600" defTabSz="45720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8pPr>
            <a:lvl9pPr marL="3886200" indent="-228600" defTabSz="45720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9pPr>
          </a:lstStyle>
          <a:p>
            <a:pPr algn="r">
              <a:lnSpc>
                <a:spcPct val="95000"/>
              </a:lnSpc>
              <a:buClrTx/>
              <a:buFontTx/>
              <a:buNone/>
            </a:pPr>
            <a:fld id="{198CA20E-8D85-4BBD-BA11-28D398505775}" type="slidenum">
              <a:rPr lang="en-US" altLang="en-US" sz="1400">
                <a:latin typeface="Times New Roman" pitchFamily="16" charset="0"/>
                <a:cs typeface="Arial Unicode MS" charset="0"/>
              </a:rPr>
              <a:pPr algn="r">
                <a:lnSpc>
                  <a:spcPct val="95000"/>
                </a:lnSpc>
                <a:buClrTx/>
                <a:buFontTx/>
                <a:buNone/>
              </a:pPr>
              <a:t>24</a:t>
            </a:fld>
            <a:endParaRPr lang="en-US" altLang="en-US" sz="1400">
              <a:latin typeface="Times New Roman" pitchFamily="16" charset="0"/>
              <a:cs typeface="Arial Unicode MS" charset="0"/>
            </a:endParaRPr>
          </a:p>
        </p:txBody>
      </p:sp>
      <p:sp>
        <p:nvSpPr>
          <p:cNvPr id="46082" name="Rectangle 2"/>
          <p:cNvSpPr txBox="1">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xmlns="">
                <a:effectLst>
                  <a:outerShdw dist="35921" dir="2700000" algn="ctr" rotWithShape="0">
                    <a:srgbClr val="808080"/>
                  </a:outerShdw>
                </a:effectLst>
              </a14:hiddenEffects>
            </a:ext>
          </a:extLst>
        </p:spPr>
      </p:sp>
      <p:sp>
        <p:nvSpPr>
          <p:cNvPr id="46083" name="Text Box 3"/>
          <p:cNvSpPr txBox="1">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cap="flat">
                <a:solidFill>
                  <a:srgbClr val="80808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lIns="90000" tIns="45000" rIns="90000" bIns="45000"/>
          <a:lstStyle/>
          <a:p>
            <a:pPr marL="215900" marR="0" indent="-211138" algn="l" defTabSz="457200" rtl="0" eaLnBrk="1" fontAlgn="base" latinLnBrk="0" hangingPunct="0">
              <a:lnSpc>
                <a:spcPct val="100000"/>
              </a:lnSpc>
              <a:spcBef>
                <a:spcPct val="0"/>
              </a:spcBef>
              <a:spcAft>
                <a:spcPct val="0"/>
              </a:spcAft>
              <a:buClrTx/>
              <a:buSzPct val="100000"/>
              <a:buFontTx/>
              <a:buNone/>
              <a:tabLst>
                <a:tab pos="215900" algn="l"/>
                <a:tab pos="673100" algn="l"/>
                <a:tab pos="1130300" algn="l"/>
                <a:tab pos="1587500" algn="l"/>
                <a:tab pos="2044700" algn="l"/>
                <a:tab pos="2501900" algn="l"/>
                <a:tab pos="2959100" algn="l"/>
                <a:tab pos="3416300" algn="l"/>
                <a:tab pos="3873500" algn="l"/>
                <a:tab pos="4330700" algn="l"/>
                <a:tab pos="4787900" algn="l"/>
                <a:tab pos="5245100" algn="l"/>
                <a:tab pos="5702300" algn="l"/>
                <a:tab pos="6159500" algn="l"/>
                <a:tab pos="6616700" algn="l"/>
                <a:tab pos="7073900" algn="l"/>
                <a:tab pos="7531100" algn="l"/>
                <a:tab pos="7988300" algn="l"/>
                <a:tab pos="8445500" algn="l"/>
                <a:tab pos="8902700" algn="l"/>
                <a:tab pos="9359900" algn="l"/>
              </a:tabLst>
              <a:defRPr/>
            </a:pPr>
            <a:r>
              <a:rPr lang="en-GB" sz="2000" dirty="0"/>
              <a:t>Grotius: ‘Circumstances too may sometimes fall out so, that it may not only be laudable, but an Obligation in us to forbear claiming our Right, on account of that Charity which we owe to all Men, even </a:t>
            </a:r>
            <a:r>
              <a:rPr lang="en-GB" sz="2000" dirty="0" err="1"/>
              <a:t>tho</a:t>
            </a:r>
            <a:r>
              <a:rPr lang="en-GB" sz="2000" dirty="0"/>
              <a:t>’ our Enemies’ (DJBP </a:t>
            </a:r>
            <a:r>
              <a:rPr lang="en-US" sz="2000" dirty="0"/>
              <a:t>2.24.2.3). </a:t>
            </a:r>
            <a:endParaRPr lang="nl-NL" altLang="en-US" sz="2800" dirty="0">
              <a:latin typeface="Georgia" charset="0"/>
            </a:endParaRPr>
          </a:p>
          <a:p>
            <a:pPr marL="215900" marR="0" indent="-211138" algn="l" defTabSz="457200" rtl="0" eaLnBrk="1" fontAlgn="base" latinLnBrk="0" hangingPunct="0">
              <a:lnSpc>
                <a:spcPct val="100000"/>
              </a:lnSpc>
              <a:spcBef>
                <a:spcPct val="0"/>
              </a:spcBef>
              <a:spcAft>
                <a:spcPct val="0"/>
              </a:spcAft>
              <a:buClrTx/>
              <a:buSzPct val="100000"/>
              <a:buFontTx/>
              <a:buNone/>
              <a:tabLst>
                <a:tab pos="215900" algn="l"/>
                <a:tab pos="673100" algn="l"/>
                <a:tab pos="1130300" algn="l"/>
                <a:tab pos="1587500" algn="l"/>
                <a:tab pos="2044700" algn="l"/>
                <a:tab pos="2501900" algn="l"/>
                <a:tab pos="2959100" algn="l"/>
                <a:tab pos="3416300" algn="l"/>
                <a:tab pos="3873500" algn="l"/>
                <a:tab pos="4330700" algn="l"/>
                <a:tab pos="4787900" algn="l"/>
                <a:tab pos="5245100" algn="l"/>
                <a:tab pos="5702300" algn="l"/>
                <a:tab pos="6159500" algn="l"/>
                <a:tab pos="6616700" algn="l"/>
                <a:tab pos="7073900" algn="l"/>
                <a:tab pos="7531100" algn="l"/>
                <a:tab pos="7988300" algn="l"/>
                <a:tab pos="8445500" algn="l"/>
                <a:tab pos="8902700" algn="l"/>
                <a:tab pos="9359900" algn="l"/>
              </a:tabLst>
              <a:defRPr/>
            </a:pPr>
            <a:endParaRPr lang="en-GB" sz="2000" dirty="0"/>
          </a:p>
        </p:txBody>
      </p:sp>
      <p:sp>
        <p:nvSpPr>
          <p:cNvPr id="46084" name="Text Box 4"/>
          <p:cNvSpPr txBox="1">
            <a:spLocks noChangeArrowheads="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cap="flat">
                <a:solidFill>
                  <a:srgbClr val="80808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lIns="90000" tIns="45000" rIns="90000" bIns="4500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5pPr>
            <a:lvl6pPr marL="2514600" indent="-228600" defTabSz="45720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6pPr>
            <a:lvl7pPr marL="2971800" indent="-228600" defTabSz="45720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7pPr>
            <a:lvl8pPr marL="3429000" indent="-228600" defTabSz="45720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8pPr>
            <a:lvl9pPr marL="3886200" indent="-228600" defTabSz="45720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9pPr>
          </a:lstStyle>
          <a:p>
            <a:pPr hangingPunct="1">
              <a:lnSpc>
                <a:spcPct val="100000"/>
              </a:lnSpc>
              <a:buClrTx/>
              <a:buFontTx/>
              <a:buNone/>
            </a:pPr>
            <a:fld id="{E9B6123B-108C-4C24-96CD-36EC2DE98F95}" type="slidenum">
              <a:rPr lang="en-US" altLang="en-US">
                <a:latin typeface="Calibri" pitchFamily="32" charset="0"/>
              </a:rPr>
              <a:pPr hangingPunct="1">
                <a:lnSpc>
                  <a:spcPct val="100000"/>
                </a:lnSpc>
                <a:buClrTx/>
                <a:buFontTx/>
                <a:buNone/>
              </a:pPr>
              <a:t>24</a:t>
            </a:fld>
            <a:endParaRPr lang="en-US" altLang="en-US">
              <a:latin typeface="Calibri" pitchFamily="32" charset="0"/>
            </a:endParaRPr>
          </a:p>
        </p:txBody>
      </p:sp>
    </p:spTree>
    <p:extLst>
      <p:ext uri="{BB962C8B-B14F-4D97-AF65-F5344CB8AC3E}">
        <p14:creationId xmlns:p14="http://schemas.microsoft.com/office/powerpoint/2010/main" xmlns="" val="69937331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8"/>
          <p:cNvSpPr>
            <a:spLocks noGrp="1" noChangeArrowheads="1"/>
          </p:cNvSpPr>
          <p:nvPr>
            <p:ph type="sldNum"/>
          </p:nvPr>
        </p:nvSpPr>
        <p:spPr>
          <a:ln/>
        </p:spPr>
        <p:txBody>
          <a:bodyPr/>
          <a:lstStyle/>
          <a:p>
            <a:fld id="{96D132C7-D7E2-4878-826D-7A87373668A7}" type="slidenum">
              <a:rPr lang="en-US" altLang="en-US"/>
              <a:pPr/>
              <a:t>25</a:t>
            </a:fld>
            <a:endParaRPr lang="en-US" altLang="en-US"/>
          </a:p>
        </p:txBody>
      </p:sp>
      <p:sp>
        <p:nvSpPr>
          <p:cNvPr id="46081" name="Text Box 1"/>
          <p:cNvSpPr txBox="1">
            <a:spLocks noChangeArrowheads="1"/>
          </p:cNvSpPr>
          <p:nvPr/>
        </p:nvSpPr>
        <p:spPr bwMode="auto">
          <a:xfrm>
            <a:off x="4398963" y="9555163"/>
            <a:ext cx="3371850" cy="501650"/>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cap="flat">
                <a:solidFill>
                  <a:srgbClr val="80808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5pPr>
            <a:lvl6pPr marL="2514600" indent="-228600" defTabSz="45720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6pPr>
            <a:lvl7pPr marL="2971800" indent="-228600" defTabSz="45720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7pPr>
            <a:lvl8pPr marL="3429000" indent="-228600" defTabSz="45720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8pPr>
            <a:lvl9pPr marL="3886200" indent="-228600" defTabSz="45720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9pPr>
          </a:lstStyle>
          <a:p>
            <a:pPr algn="r">
              <a:lnSpc>
                <a:spcPct val="95000"/>
              </a:lnSpc>
              <a:buClrTx/>
              <a:buFontTx/>
              <a:buNone/>
            </a:pPr>
            <a:fld id="{198CA20E-8D85-4BBD-BA11-28D398505775}" type="slidenum">
              <a:rPr lang="en-US" altLang="en-US" sz="1400">
                <a:latin typeface="Times New Roman" pitchFamily="16" charset="0"/>
                <a:cs typeface="Arial Unicode MS" charset="0"/>
              </a:rPr>
              <a:pPr algn="r">
                <a:lnSpc>
                  <a:spcPct val="95000"/>
                </a:lnSpc>
                <a:buClrTx/>
                <a:buFontTx/>
                <a:buNone/>
              </a:pPr>
              <a:t>25</a:t>
            </a:fld>
            <a:endParaRPr lang="en-US" altLang="en-US" sz="1400">
              <a:latin typeface="Times New Roman" pitchFamily="16" charset="0"/>
              <a:cs typeface="Arial Unicode MS" charset="0"/>
            </a:endParaRPr>
          </a:p>
        </p:txBody>
      </p:sp>
      <p:sp>
        <p:nvSpPr>
          <p:cNvPr id="46082" name="Rectangle 2"/>
          <p:cNvSpPr txBox="1">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xmlns="">
                <a:effectLst>
                  <a:outerShdw dist="35921" dir="2700000" algn="ctr" rotWithShape="0">
                    <a:srgbClr val="808080"/>
                  </a:outerShdw>
                </a:effectLst>
              </a14:hiddenEffects>
            </a:ext>
          </a:extLst>
        </p:spPr>
      </p:sp>
      <p:sp>
        <p:nvSpPr>
          <p:cNvPr id="46083" name="Text Box 3"/>
          <p:cNvSpPr txBox="1">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cap="flat">
                <a:solidFill>
                  <a:srgbClr val="80808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lIns="90000" tIns="45000" rIns="90000" bIns="45000"/>
          <a:lstStyle/>
          <a:p>
            <a:pPr marL="215900" marR="0" indent="-211138" algn="l" defTabSz="457200" rtl="0" eaLnBrk="1" fontAlgn="base" latinLnBrk="0" hangingPunct="0">
              <a:lnSpc>
                <a:spcPct val="100000"/>
              </a:lnSpc>
              <a:spcBef>
                <a:spcPct val="0"/>
              </a:spcBef>
              <a:spcAft>
                <a:spcPct val="0"/>
              </a:spcAft>
              <a:buClrTx/>
              <a:buSzPct val="100000"/>
              <a:buFontTx/>
              <a:buNone/>
              <a:tabLst>
                <a:tab pos="215900" algn="l"/>
                <a:tab pos="673100" algn="l"/>
                <a:tab pos="1130300" algn="l"/>
                <a:tab pos="1587500" algn="l"/>
                <a:tab pos="2044700" algn="l"/>
                <a:tab pos="2501900" algn="l"/>
                <a:tab pos="2959100" algn="l"/>
                <a:tab pos="3416300" algn="l"/>
                <a:tab pos="3873500" algn="l"/>
                <a:tab pos="4330700" algn="l"/>
                <a:tab pos="4787900" algn="l"/>
                <a:tab pos="5245100" algn="l"/>
                <a:tab pos="5702300" algn="l"/>
                <a:tab pos="6159500" algn="l"/>
                <a:tab pos="6616700" algn="l"/>
                <a:tab pos="7073900" algn="l"/>
                <a:tab pos="7531100" algn="l"/>
                <a:tab pos="7988300" algn="l"/>
                <a:tab pos="8445500" algn="l"/>
                <a:tab pos="8902700" algn="l"/>
                <a:tab pos="9359900" algn="l"/>
              </a:tabLst>
              <a:defRPr/>
            </a:pPr>
            <a:endParaRPr lang="en-GB" sz="2000" dirty="0"/>
          </a:p>
        </p:txBody>
      </p:sp>
      <p:sp>
        <p:nvSpPr>
          <p:cNvPr id="46084" name="Text Box 4"/>
          <p:cNvSpPr txBox="1">
            <a:spLocks noChangeArrowheads="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cap="flat">
                <a:solidFill>
                  <a:srgbClr val="80808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lIns="90000" tIns="45000" rIns="90000" bIns="4500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5pPr>
            <a:lvl6pPr marL="2514600" indent="-228600" defTabSz="45720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6pPr>
            <a:lvl7pPr marL="2971800" indent="-228600" defTabSz="45720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7pPr>
            <a:lvl8pPr marL="3429000" indent="-228600" defTabSz="45720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8pPr>
            <a:lvl9pPr marL="3886200" indent="-228600" defTabSz="45720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9pPr>
          </a:lstStyle>
          <a:p>
            <a:pPr hangingPunct="1">
              <a:lnSpc>
                <a:spcPct val="100000"/>
              </a:lnSpc>
              <a:buClrTx/>
              <a:buFontTx/>
              <a:buNone/>
            </a:pPr>
            <a:fld id="{E9B6123B-108C-4C24-96CD-36EC2DE98F95}" type="slidenum">
              <a:rPr lang="en-US" altLang="en-US">
                <a:latin typeface="Calibri" pitchFamily="32" charset="0"/>
              </a:rPr>
              <a:pPr hangingPunct="1">
                <a:lnSpc>
                  <a:spcPct val="100000"/>
                </a:lnSpc>
                <a:buClrTx/>
                <a:buFontTx/>
                <a:buNone/>
              </a:pPr>
              <a:t>25</a:t>
            </a:fld>
            <a:endParaRPr lang="en-US" altLang="en-US">
              <a:latin typeface="Calibri" pitchFamily="32" charset="0"/>
            </a:endParaRPr>
          </a:p>
        </p:txBody>
      </p:sp>
    </p:spTree>
    <p:extLst>
      <p:ext uri="{BB962C8B-B14F-4D97-AF65-F5344CB8AC3E}">
        <p14:creationId xmlns:p14="http://schemas.microsoft.com/office/powerpoint/2010/main" xmlns="" val="172351132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8"/>
          <p:cNvSpPr>
            <a:spLocks noGrp="1" noChangeArrowheads="1"/>
          </p:cNvSpPr>
          <p:nvPr>
            <p:ph type="sldNum"/>
          </p:nvPr>
        </p:nvSpPr>
        <p:spPr>
          <a:ln/>
        </p:spPr>
        <p:txBody>
          <a:bodyPr/>
          <a:lstStyle/>
          <a:p>
            <a:fld id="{96D132C7-D7E2-4878-826D-7A87373668A7}" type="slidenum">
              <a:rPr lang="en-US" altLang="en-US"/>
              <a:pPr/>
              <a:t>26</a:t>
            </a:fld>
            <a:endParaRPr lang="en-US" altLang="en-US"/>
          </a:p>
        </p:txBody>
      </p:sp>
      <p:sp>
        <p:nvSpPr>
          <p:cNvPr id="46081" name="Text Box 1"/>
          <p:cNvSpPr txBox="1">
            <a:spLocks noChangeArrowheads="1"/>
          </p:cNvSpPr>
          <p:nvPr/>
        </p:nvSpPr>
        <p:spPr bwMode="auto">
          <a:xfrm>
            <a:off x="4398963" y="9555163"/>
            <a:ext cx="3371850" cy="501650"/>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cap="flat">
                <a:solidFill>
                  <a:srgbClr val="80808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5pPr>
            <a:lvl6pPr marL="2514600" indent="-228600" defTabSz="45720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6pPr>
            <a:lvl7pPr marL="2971800" indent="-228600" defTabSz="45720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7pPr>
            <a:lvl8pPr marL="3429000" indent="-228600" defTabSz="45720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8pPr>
            <a:lvl9pPr marL="3886200" indent="-228600" defTabSz="45720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9pPr>
          </a:lstStyle>
          <a:p>
            <a:pPr algn="r">
              <a:lnSpc>
                <a:spcPct val="95000"/>
              </a:lnSpc>
              <a:buClrTx/>
              <a:buFontTx/>
              <a:buNone/>
            </a:pPr>
            <a:fld id="{198CA20E-8D85-4BBD-BA11-28D398505775}" type="slidenum">
              <a:rPr lang="en-US" altLang="en-US" sz="1400">
                <a:latin typeface="Times New Roman" pitchFamily="16" charset="0"/>
                <a:cs typeface="Arial Unicode MS" charset="0"/>
              </a:rPr>
              <a:pPr algn="r">
                <a:lnSpc>
                  <a:spcPct val="95000"/>
                </a:lnSpc>
                <a:buClrTx/>
                <a:buFontTx/>
                <a:buNone/>
              </a:pPr>
              <a:t>26</a:t>
            </a:fld>
            <a:endParaRPr lang="en-US" altLang="en-US" sz="1400">
              <a:latin typeface="Times New Roman" pitchFamily="16" charset="0"/>
              <a:cs typeface="Arial Unicode MS" charset="0"/>
            </a:endParaRPr>
          </a:p>
        </p:txBody>
      </p:sp>
      <p:sp>
        <p:nvSpPr>
          <p:cNvPr id="46082" name="Rectangle 2"/>
          <p:cNvSpPr txBox="1">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xmlns="">
                <a:effectLst>
                  <a:outerShdw dist="35921" dir="2700000" algn="ctr" rotWithShape="0">
                    <a:srgbClr val="808080"/>
                  </a:outerShdw>
                </a:effectLst>
              </a14:hiddenEffects>
            </a:ext>
          </a:extLst>
        </p:spPr>
      </p:sp>
      <p:sp>
        <p:nvSpPr>
          <p:cNvPr id="46083" name="Text Box 3"/>
          <p:cNvSpPr txBox="1">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cap="flat">
                <a:solidFill>
                  <a:srgbClr val="80808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lIns="90000" tIns="45000" rIns="90000" bIns="45000"/>
          <a:lstStyle/>
          <a:p>
            <a:pPr marL="215900" marR="0" indent="-211138" algn="l" defTabSz="457200" rtl="0" eaLnBrk="1" fontAlgn="base" latinLnBrk="0" hangingPunct="0">
              <a:lnSpc>
                <a:spcPct val="100000"/>
              </a:lnSpc>
              <a:spcBef>
                <a:spcPct val="0"/>
              </a:spcBef>
              <a:spcAft>
                <a:spcPct val="0"/>
              </a:spcAft>
              <a:buClrTx/>
              <a:buSzPct val="100000"/>
              <a:buFontTx/>
              <a:buNone/>
              <a:tabLst>
                <a:tab pos="215900" algn="l"/>
                <a:tab pos="673100" algn="l"/>
                <a:tab pos="1130300" algn="l"/>
                <a:tab pos="1587500" algn="l"/>
                <a:tab pos="2044700" algn="l"/>
                <a:tab pos="2501900" algn="l"/>
                <a:tab pos="2959100" algn="l"/>
                <a:tab pos="3416300" algn="l"/>
                <a:tab pos="3873500" algn="l"/>
                <a:tab pos="4330700" algn="l"/>
                <a:tab pos="4787900" algn="l"/>
                <a:tab pos="5245100" algn="l"/>
                <a:tab pos="5702300" algn="l"/>
                <a:tab pos="6159500" algn="l"/>
                <a:tab pos="6616700" algn="l"/>
                <a:tab pos="7073900" algn="l"/>
                <a:tab pos="7531100" algn="l"/>
                <a:tab pos="7988300" algn="l"/>
                <a:tab pos="8445500" algn="l"/>
                <a:tab pos="8902700" algn="l"/>
                <a:tab pos="9359900" algn="l"/>
              </a:tabLst>
              <a:defRPr/>
            </a:pPr>
            <a:endParaRPr lang="en-GB" sz="2000" dirty="0"/>
          </a:p>
        </p:txBody>
      </p:sp>
      <p:sp>
        <p:nvSpPr>
          <p:cNvPr id="46084" name="Text Box 4"/>
          <p:cNvSpPr txBox="1">
            <a:spLocks noChangeArrowheads="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cap="flat">
                <a:solidFill>
                  <a:srgbClr val="80808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lIns="90000" tIns="45000" rIns="90000" bIns="4500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5pPr>
            <a:lvl6pPr marL="2514600" indent="-228600" defTabSz="45720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6pPr>
            <a:lvl7pPr marL="2971800" indent="-228600" defTabSz="45720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7pPr>
            <a:lvl8pPr marL="3429000" indent="-228600" defTabSz="45720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8pPr>
            <a:lvl9pPr marL="3886200" indent="-228600" defTabSz="45720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9pPr>
          </a:lstStyle>
          <a:p>
            <a:pPr hangingPunct="1">
              <a:lnSpc>
                <a:spcPct val="100000"/>
              </a:lnSpc>
              <a:buClrTx/>
              <a:buFontTx/>
              <a:buNone/>
            </a:pPr>
            <a:fld id="{E9B6123B-108C-4C24-96CD-36EC2DE98F95}" type="slidenum">
              <a:rPr lang="en-US" altLang="en-US">
                <a:latin typeface="Calibri" pitchFamily="32" charset="0"/>
              </a:rPr>
              <a:pPr hangingPunct="1">
                <a:lnSpc>
                  <a:spcPct val="100000"/>
                </a:lnSpc>
                <a:buClrTx/>
                <a:buFontTx/>
                <a:buNone/>
              </a:pPr>
              <a:t>26</a:t>
            </a:fld>
            <a:endParaRPr lang="en-US" altLang="en-US">
              <a:latin typeface="Calibri" pitchFamily="32" charset="0"/>
            </a:endParaRPr>
          </a:p>
        </p:txBody>
      </p:sp>
    </p:spTree>
    <p:extLst>
      <p:ext uri="{BB962C8B-B14F-4D97-AF65-F5344CB8AC3E}">
        <p14:creationId xmlns:p14="http://schemas.microsoft.com/office/powerpoint/2010/main" xmlns="" val="184898306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8"/>
          <p:cNvSpPr>
            <a:spLocks noGrp="1" noChangeArrowheads="1"/>
          </p:cNvSpPr>
          <p:nvPr>
            <p:ph type="sldNum"/>
          </p:nvPr>
        </p:nvSpPr>
        <p:spPr>
          <a:ln/>
        </p:spPr>
        <p:txBody>
          <a:bodyPr/>
          <a:lstStyle/>
          <a:p>
            <a:fld id="{96D132C7-D7E2-4878-826D-7A87373668A7}" type="slidenum">
              <a:rPr lang="en-US" altLang="en-US"/>
              <a:pPr/>
              <a:t>3</a:t>
            </a:fld>
            <a:endParaRPr lang="en-US" altLang="en-US"/>
          </a:p>
        </p:txBody>
      </p:sp>
      <p:sp>
        <p:nvSpPr>
          <p:cNvPr id="46081" name="Text Box 1"/>
          <p:cNvSpPr txBox="1">
            <a:spLocks noChangeArrowheads="1"/>
          </p:cNvSpPr>
          <p:nvPr/>
        </p:nvSpPr>
        <p:spPr bwMode="auto">
          <a:xfrm>
            <a:off x="4398963" y="9555163"/>
            <a:ext cx="3371850" cy="501650"/>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cap="flat">
                <a:solidFill>
                  <a:srgbClr val="80808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5pPr>
            <a:lvl6pPr marL="2514600" indent="-228600" defTabSz="45720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6pPr>
            <a:lvl7pPr marL="2971800" indent="-228600" defTabSz="45720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7pPr>
            <a:lvl8pPr marL="3429000" indent="-228600" defTabSz="45720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8pPr>
            <a:lvl9pPr marL="3886200" indent="-228600" defTabSz="45720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9pPr>
          </a:lstStyle>
          <a:p>
            <a:pPr algn="r">
              <a:lnSpc>
                <a:spcPct val="95000"/>
              </a:lnSpc>
              <a:buClrTx/>
              <a:buFontTx/>
              <a:buNone/>
            </a:pPr>
            <a:fld id="{198CA20E-8D85-4BBD-BA11-28D398505775}" type="slidenum">
              <a:rPr lang="en-US" altLang="en-US" sz="1400">
                <a:latin typeface="Times New Roman" pitchFamily="16" charset="0"/>
                <a:cs typeface="Arial Unicode MS" charset="0"/>
              </a:rPr>
              <a:pPr algn="r">
                <a:lnSpc>
                  <a:spcPct val="95000"/>
                </a:lnSpc>
                <a:buClrTx/>
                <a:buFontTx/>
                <a:buNone/>
              </a:pPr>
              <a:t>3</a:t>
            </a:fld>
            <a:endParaRPr lang="en-US" altLang="en-US" sz="1400">
              <a:latin typeface="Times New Roman" pitchFamily="16" charset="0"/>
              <a:cs typeface="Arial Unicode MS" charset="0"/>
            </a:endParaRPr>
          </a:p>
        </p:txBody>
      </p:sp>
      <p:sp>
        <p:nvSpPr>
          <p:cNvPr id="46082" name="Rectangle 2"/>
          <p:cNvSpPr txBox="1">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xmlns="">
                <a:effectLst>
                  <a:outerShdw dist="35921" dir="2700000" algn="ctr" rotWithShape="0">
                    <a:srgbClr val="808080"/>
                  </a:outerShdw>
                </a:effectLst>
              </a14:hiddenEffects>
            </a:ext>
          </a:extLst>
        </p:spPr>
      </p:sp>
      <p:sp>
        <p:nvSpPr>
          <p:cNvPr id="46083" name="Text Box 3"/>
          <p:cNvSpPr txBox="1">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cap="flat">
                <a:solidFill>
                  <a:srgbClr val="80808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lIns="90000" tIns="45000" rIns="90000" bIns="45000"/>
          <a:lstStyle/>
          <a:p>
            <a:pPr marL="215900" marR="0" lvl="0" indent="-211138" algn="l" defTabSz="457200" rtl="0" eaLnBrk="1" fontAlgn="base" latinLnBrk="0" hangingPunct="0">
              <a:lnSpc>
                <a:spcPct val="100000"/>
              </a:lnSpc>
              <a:spcBef>
                <a:spcPct val="0"/>
              </a:spcBef>
              <a:spcAft>
                <a:spcPct val="0"/>
              </a:spcAft>
              <a:buClrTx/>
              <a:buSzPct val="100000"/>
              <a:buFontTx/>
              <a:buNone/>
              <a:tabLst>
                <a:tab pos="215900" algn="l"/>
                <a:tab pos="673100" algn="l"/>
                <a:tab pos="1130300" algn="l"/>
                <a:tab pos="1587500" algn="l"/>
                <a:tab pos="2044700" algn="l"/>
                <a:tab pos="2501900" algn="l"/>
                <a:tab pos="2959100" algn="l"/>
                <a:tab pos="3416300" algn="l"/>
                <a:tab pos="3873500" algn="l"/>
                <a:tab pos="4330700" algn="l"/>
                <a:tab pos="4787900" algn="l"/>
                <a:tab pos="5245100" algn="l"/>
                <a:tab pos="5702300" algn="l"/>
                <a:tab pos="6159500" algn="l"/>
                <a:tab pos="6616700" algn="l"/>
                <a:tab pos="7073900" algn="l"/>
                <a:tab pos="7531100" algn="l"/>
                <a:tab pos="7988300" algn="l"/>
                <a:tab pos="8445500" algn="l"/>
                <a:tab pos="8902700" algn="l"/>
                <a:tab pos="9359900" algn="l"/>
              </a:tabLst>
              <a:defRPr/>
            </a:pPr>
            <a:r>
              <a:rPr lang="en-GB" altLang="en-US" sz="2000" dirty="0">
                <a:latin typeface="Georgia" charset="0"/>
              </a:rPr>
              <a:t>The question: ‘what ought I morally to do’ and ‘what can others hold me accountable for’ are distinct</a:t>
            </a:r>
            <a:endParaRPr lang="en-GB" sz="2000" dirty="0"/>
          </a:p>
        </p:txBody>
      </p:sp>
      <p:sp>
        <p:nvSpPr>
          <p:cNvPr id="46084" name="Text Box 4"/>
          <p:cNvSpPr txBox="1">
            <a:spLocks noChangeArrowheads="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cap="flat">
                <a:solidFill>
                  <a:srgbClr val="80808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lIns="90000" tIns="45000" rIns="90000" bIns="4500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5pPr>
            <a:lvl6pPr marL="2514600" indent="-228600" defTabSz="45720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6pPr>
            <a:lvl7pPr marL="2971800" indent="-228600" defTabSz="45720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7pPr>
            <a:lvl8pPr marL="3429000" indent="-228600" defTabSz="45720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8pPr>
            <a:lvl9pPr marL="3886200" indent="-228600" defTabSz="45720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9pPr>
          </a:lstStyle>
          <a:p>
            <a:pPr hangingPunct="1">
              <a:lnSpc>
                <a:spcPct val="100000"/>
              </a:lnSpc>
              <a:buClrTx/>
              <a:buFontTx/>
              <a:buNone/>
            </a:pPr>
            <a:fld id="{E9B6123B-108C-4C24-96CD-36EC2DE98F95}" type="slidenum">
              <a:rPr lang="en-US" altLang="en-US">
                <a:latin typeface="Calibri" pitchFamily="32" charset="0"/>
              </a:rPr>
              <a:pPr hangingPunct="1">
                <a:lnSpc>
                  <a:spcPct val="100000"/>
                </a:lnSpc>
                <a:buClrTx/>
                <a:buFontTx/>
                <a:buNone/>
              </a:pPr>
              <a:t>3</a:t>
            </a:fld>
            <a:endParaRPr lang="en-US" altLang="en-US">
              <a:latin typeface="Calibri" pitchFamily="32" charset="0"/>
            </a:endParaRPr>
          </a:p>
        </p:txBody>
      </p:sp>
    </p:spTree>
    <p:extLst>
      <p:ext uri="{BB962C8B-B14F-4D97-AF65-F5344CB8AC3E}">
        <p14:creationId xmlns:p14="http://schemas.microsoft.com/office/powerpoint/2010/main" xmlns="" val="293042920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8"/>
          <p:cNvSpPr>
            <a:spLocks noGrp="1" noChangeArrowheads="1"/>
          </p:cNvSpPr>
          <p:nvPr>
            <p:ph type="sldNum"/>
          </p:nvPr>
        </p:nvSpPr>
        <p:spPr>
          <a:ln/>
        </p:spPr>
        <p:txBody>
          <a:bodyPr/>
          <a:lstStyle/>
          <a:p>
            <a:fld id="{96D132C7-D7E2-4878-826D-7A87373668A7}" type="slidenum">
              <a:rPr lang="en-US" altLang="en-US"/>
              <a:pPr/>
              <a:t>4</a:t>
            </a:fld>
            <a:endParaRPr lang="en-US" altLang="en-US"/>
          </a:p>
        </p:txBody>
      </p:sp>
      <p:sp>
        <p:nvSpPr>
          <p:cNvPr id="46081" name="Text Box 1"/>
          <p:cNvSpPr txBox="1">
            <a:spLocks noChangeArrowheads="1"/>
          </p:cNvSpPr>
          <p:nvPr/>
        </p:nvSpPr>
        <p:spPr bwMode="auto">
          <a:xfrm>
            <a:off x="4398963" y="9555163"/>
            <a:ext cx="3371850" cy="501650"/>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cap="flat">
                <a:solidFill>
                  <a:srgbClr val="80808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5pPr>
            <a:lvl6pPr marL="2514600" indent="-228600" defTabSz="45720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6pPr>
            <a:lvl7pPr marL="2971800" indent="-228600" defTabSz="45720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7pPr>
            <a:lvl8pPr marL="3429000" indent="-228600" defTabSz="45720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8pPr>
            <a:lvl9pPr marL="3886200" indent="-228600" defTabSz="45720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9pPr>
          </a:lstStyle>
          <a:p>
            <a:pPr algn="r">
              <a:lnSpc>
                <a:spcPct val="95000"/>
              </a:lnSpc>
              <a:buClrTx/>
              <a:buFontTx/>
              <a:buNone/>
            </a:pPr>
            <a:fld id="{198CA20E-8D85-4BBD-BA11-28D398505775}" type="slidenum">
              <a:rPr lang="en-US" altLang="en-US" sz="1400">
                <a:latin typeface="Times New Roman" pitchFamily="16" charset="0"/>
                <a:cs typeface="Arial Unicode MS" charset="0"/>
              </a:rPr>
              <a:pPr algn="r">
                <a:lnSpc>
                  <a:spcPct val="95000"/>
                </a:lnSpc>
                <a:buClrTx/>
                <a:buFontTx/>
                <a:buNone/>
              </a:pPr>
              <a:t>4</a:t>
            </a:fld>
            <a:endParaRPr lang="en-US" altLang="en-US" sz="1400">
              <a:latin typeface="Times New Roman" pitchFamily="16" charset="0"/>
              <a:cs typeface="Arial Unicode MS" charset="0"/>
            </a:endParaRPr>
          </a:p>
        </p:txBody>
      </p:sp>
      <p:sp>
        <p:nvSpPr>
          <p:cNvPr id="46082" name="Rectangle 2"/>
          <p:cNvSpPr txBox="1">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xmlns="">
                <a:effectLst>
                  <a:outerShdw dist="35921" dir="2700000" algn="ctr" rotWithShape="0">
                    <a:srgbClr val="808080"/>
                  </a:outerShdw>
                </a:effectLst>
              </a14:hiddenEffects>
            </a:ext>
          </a:extLst>
        </p:spPr>
      </p:sp>
      <p:sp>
        <p:nvSpPr>
          <p:cNvPr id="46083" name="Text Box 3"/>
          <p:cNvSpPr txBox="1">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cap="flat">
                <a:solidFill>
                  <a:srgbClr val="80808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lIns="90000" tIns="45000" rIns="90000" bIns="45000"/>
          <a:lstStyle/>
          <a:p>
            <a:pPr marL="215900" marR="0" lvl="0" indent="-211138" algn="l" defTabSz="457200" rtl="0" eaLnBrk="1" fontAlgn="base" latinLnBrk="0" hangingPunct="0">
              <a:lnSpc>
                <a:spcPct val="100000"/>
              </a:lnSpc>
              <a:spcBef>
                <a:spcPct val="0"/>
              </a:spcBef>
              <a:spcAft>
                <a:spcPct val="0"/>
              </a:spcAft>
              <a:buClrTx/>
              <a:buSzPct val="100000"/>
              <a:buFontTx/>
              <a:buNone/>
              <a:tabLst>
                <a:tab pos="215900" algn="l"/>
                <a:tab pos="673100" algn="l"/>
                <a:tab pos="1130300" algn="l"/>
                <a:tab pos="1587500" algn="l"/>
                <a:tab pos="2044700" algn="l"/>
                <a:tab pos="2501900" algn="l"/>
                <a:tab pos="2959100" algn="l"/>
                <a:tab pos="3416300" algn="l"/>
                <a:tab pos="3873500" algn="l"/>
                <a:tab pos="4330700" algn="l"/>
                <a:tab pos="4787900" algn="l"/>
                <a:tab pos="5245100" algn="l"/>
                <a:tab pos="5702300" algn="l"/>
                <a:tab pos="6159500" algn="l"/>
                <a:tab pos="6616700" algn="l"/>
                <a:tab pos="7073900" algn="l"/>
                <a:tab pos="7531100" algn="l"/>
                <a:tab pos="7988300" algn="l"/>
                <a:tab pos="8445500" algn="l"/>
                <a:tab pos="8902700" algn="l"/>
                <a:tab pos="9359900" algn="l"/>
              </a:tabLst>
              <a:defRPr/>
            </a:pPr>
            <a:endParaRPr lang="en-GB" sz="2000" dirty="0"/>
          </a:p>
        </p:txBody>
      </p:sp>
      <p:sp>
        <p:nvSpPr>
          <p:cNvPr id="46084" name="Text Box 4"/>
          <p:cNvSpPr txBox="1">
            <a:spLocks noChangeArrowheads="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cap="flat">
                <a:solidFill>
                  <a:srgbClr val="80808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lIns="90000" tIns="45000" rIns="90000" bIns="4500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5pPr>
            <a:lvl6pPr marL="2514600" indent="-228600" defTabSz="45720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6pPr>
            <a:lvl7pPr marL="2971800" indent="-228600" defTabSz="45720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7pPr>
            <a:lvl8pPr marL="3429000" indent="-228600" defTabSz="45720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8pPr>
            <a:lvl9pPr marL="3886200" indent="-228600" defTabSz="45720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9pPr>
          </a:lstStyle>
          <a:p>
            <a:pPr hangingPunct="1">
              <a:lnSpc>
                <a:spcPct val="100000"/>
              </a:lnSpc>
              <a:buClrTx/>
              <a:buFontTx/>
              <a:buNone/>
            </a:pPr>
            <a:fld id="{E9B6123B-108C-4C24-96CD-36EC2DE98F95}" type="slidenum">
              <a:rPr lang="en-US" altLang="en-US">
                <a:latin typeface="Calibri" pitchFamily="32" charset="0"/>
              </a:rPr>
              <a:pPr hangingPunct="1">
                <a:lnSpc>
                  <a:spcPct val="100000"/>
                </a:lnSpc>
                <a:buClrTx/>
                <a:buFontTx/>
                <a:buNone/>
              </a:pPr>
              <a:t>4</a:t>
            </a:fld>
            <a:endParaRPr lang="en-US" altLang="en-US">
              <a:latin typeface="Calibri" pitchFamily="32" charset="0"/>
            </a:endParaRPr>
          </a:p>
        </p:txBody>
      </p:sp>
    </p:spTree>
    <p:extLst>
      <p:ext uri="{BB962C8B-B14F-4D97-AF65-F5344CB8AC3E}">
        <p14:creationId xmlns:p14="http://schemas.microsoft.com/office/powerpoint/2010/main" xmlns="" val="268758046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8"/>
          <p:cNvSpPr>
            <a:spLocks noGrp="1" noChangeArrowheads="1"/>
          </p:cNvSpPr>
          <p:nvPr>
            <p:ph type="sldNum"/>
          </p:nvPr>
        </p:nvSpPr>
        <p:spPr>
          <a:ln/>
        </p:spPr>
        <p:txBody>
          <a:bodyPr/>
          <a:lstStyle/>
          <a:p>
            <a:fld id="{96D132C7-D7E2-4878-826D-7A87373668A7}" type="slidenum">
              <a:rPr lang="en-US" altLang="en-US"/>
              <a:pPr/>
              <a:t>5</a:t>
            </a:fld>
            <a:endParaRPr lang="en-US" altLang="en-US"/>
          </a:p>
        </p:txBody>
      </p:sp>
      <p:sp>
        <p:nvSpPr>
          <p:cNvPr id="46081" name="Text Box 1"/>
          <p:cNvSpPr txBox="1">
            <a:spLocks noChangeArrowheads="1"/>
          </p:cNvSpPr>
          <p:nvPr/>
        </p:nvSpPr>
        <p:spPr bwMode="auto">
          <a:xfrm>
            <a:off x="4398963" y="9555163"/>
            <a:ext cx="3371850" cy="501650"/>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cap="flat">
                <a:solidFill>
                  <a:srgbClr val="80808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5pPr>
            <a:lvl6pPr marL="2514600" indent="-228600" defTabSz="45720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6pPr>
            <a:lvl7pPr marL="2971800" indent="-228600" defTabSz="45720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7pPr>
            <a:lvl8pPr marL="3429000" indent="-228600" defTabSz="45720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8pPr>
            <a:lvl9pPr marL="3886200" indent="-228600" defTabSz="45720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9pPr>
          </a:lstStyle>
          <a:p>
            <a:pPr algn="r">
              <a:lnSpc>
                <a:spcPct val="95000"/>
              </a:lnSpc>
              <a:buClrTx/>
              <a:buFontTx/>
              <a:buNone/>
            </a:pPr>
            <a:fld id="{198CA20E-8D85-4BBD-BA11-28D398505775}" type="slidenum">
              <a:rPr lang="en-US" altLang="en-US" sz="1400">
                <a:latin typeface="Times New Roman" pitchFamily="16" charset="0"/>
                <a:cs typeface="Arial Unicode MS" charset="0"/>
              </a:rPr>
              <a:pPr algn="r">
                <a:lnSpc>
                  <a:spcPct val="95000"/>
                </a:lnSpc>
                <a:buClrTx/>
                <a:buFontTx/>
                <a:buNone/>
              </a:pPr>
              <a:t>5</a:t>
            </a:fld>
            <a:endParaRPr lang="en-US" altLang="en-US" sz="1400">
              <a:latin typeface="Times New Roman" pitchFamily="16" charset="0"/>
              <a:cs typeface="Arial Unicode MS" charset="0"/>
            </a:endParaRPr>
          </a:p>
        </p:txBody>
      </p:sp>
      <p:sp>
        <p:nvSpPr>
          <p:cNvPr id="46082" name="Rectangle 2"/>
          <p:cNvSpPr txBox="1">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xmlns="">
                <a:effectLst>
                  <a:outerShdw dist="35921" dir="2700000" algn="ctr" rotWithShape="0">
                    <a:srgbClr val="808080"/>
                  </a:outerShdw>
                </a:effectLst>
              </a14:hiddenEffects>
            </a:ext>
          </a:extLst>
        </p:spPr>
      </p:sp>
      <p:sp>
        <p:nvSpPr>
          <p:cNvPr id="46083" name="Text Box 3"/>
          <p:cNvSpPr txBox="1">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cap="flat">
                <a:solidFill>
                  <a:srgbClr val="80808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lIns="90000" tIns="45000" rIns="90000" bIns="45000"/>
          <a:lstStyle/>
          <a:p>
            <a:pPr marL="215900" marR="0" lvl="0" indent="-211138" algn="l" defTabSz="457200" rtl="0" eaLnBrk="1" fontAlgn="base" latinLnBrk="0" hangingPunct="0">
              <a:lnSpc>
                <a:spcPct val="100000"/>
              </a:lnSpc>
              <a:spcBef>
                <a:spcPct val="0"/>
              </a:spcBef>
              <a:spcAft>
                <a:spcPct val="0"/>
              </a:spcAft>
              <a:buClrTx/>
              <a:buSzPct val="100000"/>
              <a:buFontTx/>
              <a:buNone/>
              <a:tabLst>
                <a:tab pos="215900" algn="l"/>
                <a:tab pos="673100" algn="l"/>
                <a:tab pos="1130300" algn="l"/>
                <a:tab pos="1587500" algn="l"/>
                <a:tab pos="2044700" algn="l"/>
                <a:tab pos="2501900" algn="l"/>
                <a:tab pos="2959100" algn="l"/>
                <a:tab pos="3416300" algn="l"/>
                <a:tab pos="3873500" algn="l"/>
                <a:tab pos="4330700" algn="l"/>
                <a:tab pos="4787900" algn="l"/>
                <a:tab pos="5245100" algn="l"/>
                <a:tab pos="5702300" algn="l"/>
                <a:tab pos="6159500" algn="l"/>
                <a:tab pos="6616700" algn="l"/>
                <a:tab pos="7073900" algn="l"/>
                <a:tab pos="7531100" algn="l"/>
                <a:tab pos="7988300" algn="l"/>
                <a:tab pos="8445500" algn="l"/>
                <a:tab pos="8902700" algn="l"/>
                <a:tab pos="9359900" algn="l"/>
              </a:tabLst>
              <a:defRPr/>
            </a:pPr>
            <a:r>
              <a:rPr lang="nl-NL" altLang="en-US" sz="2000" dirty="0">
                <a:latin typeface="Georgia" charset="0"/>
              </a:rPr>
              <a:t>Norman 1995: 133-35; Rodin 2002: 131-38 -- revisionists</a:t>
            </a:r>
          </a:p>
          <a:p>
            <a:pPr marL="215900" marR="0" lvl="0" indent="-211138" algn="l" defTabSz="457200" rtl="0" eaLnBrk="1" fontAlgn="base" latinLnBrk="0" hangingPunct="0">
              <a:lnSpc>
                <a:spcPct val="100000"/>
              </a:lnSpc>
              <a:spcBef>
                <a:spcPct val="0"/>
              </a:spcBef>
              <a:spcAft>
                <a:spcPct val="0"/>
              </a:spcAft>
              <a:buClrTx/>
              <a:buSzPct val="100000"/>
              <a:buFontTx/>
              <a:buNone/>
              <a:tabLst>
                <a:tab pos="215900" algn="l"/>
                <a:tab pos="673100" algn="l"/>
                <a:tab pos="1130300" algn="l"/>
                <a:tab pos="1587500" algn="l"/>
                <a:tab pos="2044700" algn="l"/>
                <a:tab pos="2501900" algn="l"/>
                <a:tab pos="2959100" algn="l"/>
                <a:tab pos="3416300" algn="l"/>
                <a:tab pos="3873500" algn="l"/>
                <a:tab pos="4330700" algn="l"/>
                <a:tab pos="4787900" algn="l"/>
                <a:tab pos="5245100" algn="l"/>
                <a:tab pos="5702300" algn="l"/>
                <a:tab pos="6159500" algn="l"/>
                <a:tab pos="6616700" algn="l"/>
                <a:tab pos="7073900" algn="l"/>
                <a:tab pos="7531100" algn="l"/>
                <a:tab pos="7988300" algn="l"/>
                <a:tab pos="8445500" algn="l"/>
                <a:tab pos="8902700" algn="l"/>
                <a:tab pos="9359900" algn="l"/>
              </a:tabLst>
              <a:defRPr/>
            </a:pPr>
            <a:r>
              <a:rPr lang="nl-NL" altLang="en-US" sz="2000" dirty="0">
                <a:latin typeface="Georgia" charset="0"/>
              </a:rPr>
              <a:t>“Winter war” https://en.wikipedia.org/wiki/Winter_War</a:t>
            </a:r>
          </a:p>
          <a:p>
            <a:pPr marL="215900" marR="0" lvl="0" indent="-211138" algn="l" defTabSz="457200" rtl="0" eaLnBrk="1" fontAlgn="base" latinLnBrk="0" hangingPunct="0">
              <a:lnSpc>
                <a:spcPct val="100000"/>
              </a:lnSpc>
              <a:spcBef>
                <a:spcPct val="0"/>
              </a:spcBef>
              <a:spcAft>
                <a:spcPct val="0"/>
              </a:spcAft>
              <a:buClrTx/>
              <a:buSzPct val="100000"/>
              <a:buFontTx/>
              <a:buNone/>
              <a:tabLst>
                <a:tab pos="215900" algn="l"/>
                <a:tab pos="673100" algn="l"/>
                <a:tab pos="1130300" algn="l"/>
                <a:tab pos="1587500" algn="l"/>
                <a:tab pos="2044700" algn="l"/>
                <a:tab pos="2501900" algn="l"/>
                <a:tab pos="2959100" algn="l"/>
                <a:tab pos="3416300" algn="l"/>
                <a:tab pos="3873500" algn="l"/>
                <a:tab pos="4330700" algn="l"/>
                <a:tab pos="4787900" algn="l"/>
                <a:tab pos="5245100" algn="l"/>
                <a:tab pos="5702300" algn="l"/>
                <a:tab pos="6159500" algn="l"/>
                <a:tab pos="6616700" algn="l"/>
                <a:tab pos="7073900" algn="l"/>
                <a:tab pos="7531100" algn="l"/>
                <a:tab pos="7988300" algn="l"/>
                <a:tab pos="8445500" algn="l"/>
                <a:tab pos="8902700" algn="l"/>
                <a:tab pos="9359900" algn="l"/>
              </a:tabLst>
              <a:defRPr/>
            </a:pPr>
            <a:endParaRPr lang="nl-NL" altLang="en-US" sz="2000" dirty="0">
              <a:latin typeface="Georgia" charset="0"/>
            </a:endParaRPr>
          </a:p>
          <a:p>
            <a:pPr marL="215900" marR="0" lvl="0" indent="-211138" algn="l" defTabSz="457200" rtl="0" eaLnBrk="1" fontAlgn="base" latinLnBrk="0" hangingPunct="0">
              <a:lnSpc>
                <a:spcPct val="100000"/>
              </a:lnSpc>
              <a:spcBef>
                <a:spcPct val="0"/>
              </a:spcBef>
              <a:spcAft>
                <a:spcPct val="0"/>
              </a:spcAft>
              <a:buClrTx/>
              <a:buSzPct val="100000"/>
              <a:buFontTx/>
              <a:buNone/>
              <a:tabLst>
                <a:tab pos="215900" algn="l"/>
                <a:tab pos="673100" algn="l"/>
                <a:tab pos="1130300" algn="l"/>
                <a:tab pos="1587500" algn="l"/>
                <a:tab pos="2044700" algn="l"/>
                <a:tab pos="2501900" algn="l"/>
                <a:tab pos="2959100" algn="l"/>
                <a:tab pos="3416300" algn="l"/>
                <a:tab pos="3873500" algn="l"/>
                <a:tab pos="4330700" algn="l"/>
                <a:tab pos="4787900" algn="l"/>
                <a:tab pos="5245100" algn="l"/>
                <a:tab pos="5702300" algn="l"/>
                <a:tab pos="6159500" algn="l"/>
                <a:tab pos="6616700" algn="l"/>
                <a:tab pos="7073900" algn="l"/>
                <a:tab pos="7531100" algn="l"/>
                <a:tab pos="7988300" algn="l"/>
                <a:tab pos="8445500" algn="l"/>
                <a:tab pos="8902700" algn="l"/>
                <a:tab pos="9359900" algn="l"/>
              </a:tabLst>
              <a:defRPr/>
            </a:pPr>
            <a:r>
              <a:rPr lang="nl-NL" altLang="en-US" sz="2000" dirty="0">
                <a:latin typeface="Georgia" charset="0"/>
              </a:rPr>
              <a:t>Conditional threat, hence no individual rights of self-defence triggered</a:t>
            </a:r>
          </a:p>
          <a:p>
            <a:pPr marL="215900" marR="0" lvl="0" indent="-211138" algn="l" defTabSz="457200" rtl="0" eaLnBrk="1" fontAlgn="base" latinLnBrk="0" hangingPunct="0">
              <a:lnSpc>
                <a:spcPct val="100000"/>
              </a:lnSpc>
              <a:spcBef>
                <a:spcPct val="0"/>
              </a:spcBef>
              <a:spcAft>
                <a:spcPct val="0"/>
              </a:spcAft>
              <a:buClrTx/>
              <a:buSzPct val="100000"/>
              <a:buFontTx/>
              <a:buNone/>
              <a:tabLst>
                <a:tab pos="215900" algn="l"/>
                <a:tab pos="673100" algn="l"/>
                <a:tab pos="1130300" algn="l"/>
                <a:tab pos="1587500" algn="l"/>
                <a:tab pos="2044700" algn="l"/>
                <a:tab pos="2501900" algn="l"/>
                <a:tab pos="2959100" algn="l"/>
                <a:tab pos="3416300" algn="l"/>
                <a:tab pos="3873500" algn="l"/>
                <a:tab pos="4330700" algn="l"/>
                <a:tab pos="4787900" algn="l"/>
                <a:tab pos="5245100" algn="l"/>
                <a:tab pos="5702300" algn="l"/>
                <a:tab pos="6159500" algn="l"/>
                <a:tab pos="6616700" algn="l"/>
                <a:tab pos="7073900" algn="l"/>
                <a:tab pos="7531100" algn="l"/>
                <a:tab pos="7988300" algn="l"/>
                <a:tab pos="8445500" algn="l"/>
                <a:tab pos="8902700" algn="l"/>
                <a:tab pos="9359900" algn="l"/>
              </a:tabLst>
              <a:defRPr/>
            </a:pPr>
            <a:endParaRPr lang="nl-NL" altLang="en-US" sz="2000" dirty="0">
              <a:latin typeface="Georgia" charset="0"/>
            </a:endParaRPr>
          </a:p>
          <a:p>
            <a:pPr marL="215900" marR="0" lvl="0" indent="-211138" algn="l" defTabSz="457200" rtl="0" eaLnBrk="1" fontAlgn="base" latinLnBrk="0" hangingPunct="0">
              <a:lnSpc>
                <a:spcPct val="100000"/>
              </a:lnSpc>
              <a:spcBef>
                <a:spcPct val="0"/>
              </a:spcBef>
              <a:spcAft>
                <a:spcPct val="0"/>
              </a:spcAft>
              <a:buClrTx/>
              <a:buSzPct val="100000"/>
              <a:buFontTx/>
              <a:buNone/>
              <a:tabLst>
                <a:tab pos="215900" algn="l"/>
                <a:tab pos="673100" algn="l"/>
                <a:tab pos="1130300" algn="l"/>
                <a:tab pos="1587500" algn="l"/>
                <a:tab pos="2044700" algn="l"/>
                <a:tab pos="2501900" algn="l"/>
                <a:tab pos="2959100" algn="l"/>
                <a:tab pos="3416300" algn="l"/>
                <a:tab pos="3873500" algn="l"/>
                <a:tab pos="4330700" algn="l"/>
                <a:tab pos="4787900" algn="l"/>
                <a:tab pos="5245100" algn="l"/>
                <a:tab pos="5702300" algn="l"/>
                <a:tab pos="6159500" algn="l"/>
                <a:tab pos="6616700" algn="l"/>
                <a:tab pos="7073900" algn="l"/>
                <a:tab pos="7531100" algn="l"/>
                <a:tab pos="7988300" algn="l"/>
                <a:tab pos="8445500" algn="l"/>
                <a:tab pos="8902700" algn="l"/>
                <a:tab pos="9359900" algn="l"/>
              </a:tabLst>
              <a:defRPr/>
            </a:pPr>
            <a:r>
              <a:rPr lang="nl-NL" altLang="en-US" sz="2000" dirty="0">
                <a:latin typeface="Georgia" charset="0"/>
              </a:rPr>
              <a:t>Finland had no prospect of success in 1939, making resistance immoral. Yet Soviet Union was not wronged by the Fins’ foolharded decision to take up arms</a:t>
            </a:r>
          </a:p>
          <a:p>
            <a:pPr marL="215900" marR="0" lvl="0" indent="-211138" algn="l" defTabSz="457200" rtl="0" eaLnBrk="1" fontAlgn="base" latinLnBrk="0" hangingPunct="0">
              <a:lnSpc>
                <a:spcPct val="100000"/>
              </a:lnSpc>
              <a:spcBef>
                <a:spcPct val="0"/>
              </a:spcBef>
              <a:spcAft>
                <a:spcPct val="0"/>
              </a:spcAft>
              <a:buClrTx/>
              <a:buSzPct val="100000"/>
              <a:buFontTx/>
              <a:buNone/>
              <a:tabLst>
                <a:tab pos="215900" algn="l"/>
                <a:tab pos="673100" algn="l"/>
                <a:tab pos="1130300" algn="l"/>
                <a:tab pos="1587500" algn="l"/>
                <a:tab pos="2044700" algn="l"/>
                <a:tab pos="2501900" algn="l"/>
                <a:tab pos="2959100" algn="l"/>
                <a:tab pos="3416300" algn="l"/>
                <a:tab pos="3873500" algn="l"/>
                <a:tab pos="4330700" algn="l"/>
                <a:tab pos="4787900" algn="l"/>
                <a:tab pos="5245100" algn="l"/>
                <a:tab pos="5702300" algn="l"/>
                <a:tab pos="6159500" algn="l"/>
                <a:tab pos="6616700" algn="l"/>
                <a:tab pos="7073900" algn="l"/>
                <a:tab pos="7531100" algn="l"/>
                <a:tab pos="7988300" algn="l"/>
                <a:tab pos="8445500" algn="l"/>
                <a:tab pos="8902700" algn="l"/>
                <a:tab pos="9359900" algn="l"/>
              </a:tabLst>
              <a:defRPr/>
            </a:pPr>
            <a:endParaRPr lang="nl-NL" altLang="en-US" sz="2000" dirty="0">
              <a:latin typeface="Georgia" charset="0"/>
            </a:endParaRPr>
          </a:p>
          <a:p>
            <a:pPr marL="215900" marR="0" indent="-211138" algn="l" defTabSz="457200" rtl="0" eaLnBrk="1" fontAlgn="base" latinLnBrk="0" hangingPunct="0">
              <a:lnSpc>
                <a:spcPct val="100000"/>
              </a:lnSpc>
              <a:spcBef>
                <a:spcPct val="0"/>
              </a:spcBef>
              <a:spcAft>
                <a:spcPct val="0"/>
              </a:spcAft>
              <a:buClrTx/>
              <a:buSzPct val="100000"/>
              <a:buFontTx/>
              <a:buNone/>
              <a:tabLst>
                <a:tab pos="215900" algn="l"/>
                <a:tab pos="673100" algn="l"/>
                <a:tab pos="1130300" algn="l"/>
                <a:tab pos="1587500" algn="l"/>
                <a:tab pos="2044700" algn="l"/>
                <a:tab pos="2501900" algn="l"/>
                <a:tab pos="2959100" algn="l"/>
                <a:tab pos="3416300" algn="l"/>
                <a:tab pos="3873500" algn="l"/>
                <a:tab pos="4330700" algn="l"/>
                <a:tab pos="4787900" algn="l"/>
                <a:tab pos="5245100" algn="l"/>
                <a:tab pos="5702300" algn="l"/>
                <a:tab pos="6159500" algn="l"/>
                <a:tab pos="6616700" algn="l"/>
                <a:tab pos="7073900" algn="l"/>
                <a:tab pos="7531100" algn="l"/>
                <a:tab pos="7988300" algn="l"/>
                <a:tab pos="8445500" algn="l"/>
                <a:tab pos="8902700" algn="l"/>
                <a:tab pos="9359900" algn="l"/>
              </a:tabLst>
              <a:defRPr/>
            </a:pPr>
            <a:endParaRPr lang="en-GB" sz="2000" dirty="0"/>
          </a:p>
          <a:p>
            <a:pPr marL="215900" marR="0" indent="-211138" algn="l" defTabSz="457200" rtl="0" eaLnBrk="1" fontAlgn="base" latinLnBrk="0" hangingPunct="0">
              <a:lnSpc>
                <a:spcPct val="100000"/>
              </a:lnSpc>
              <a:spcBef>
                <a:spcPct val="0"/>
              </a:spcBef>
              <a:spcAft>
                <a:spcPct val="0"/>
              </a:spcAft>
              <a:buClrTx/>
              <a:buSzPct val="100000"/>
              <a:buFontTx/>
              <a:buNone/>
              <a:tabLst>
                <a:tab pos="215900" algn="l"/>
                <a:tab pos="673100" algn="l"/>
                <a:tab pos="1130300" algn="l"/>
                <a:tab pos="1587500" algn="l"/>
                <a:tab pos="2044700" algn="l"/>
                <a:tab pos="2501900" algn="l"/>
                <a:tab pos="2959100" algn="l"/>
                <a:tab pos="3416300" algn="l"/>
                <a:tab pos="3873500" algn="l"/>
                <a:tab pos="4330700" algn="l"/>
                <a:tab pos="4787900" algn="l"/>
                <a:tab pos="5245100" algn="l"/>
                <a:tab pos="5702300" algn="l"/>
                <a:tab pos="6159500" algn="l"/>
                <a:tab pos="6616700" algn="l"/>
                <a:tab pos="7073900" algn="l"/>
                <a:tab pos="7531100" algn="l"/>
                <a:tab pos="7988300" algn="l"/>
                <a:tab pos="8445500" algn="l"/>
                <a:tab pos="8902700" algn="l"/>
                <a:tab pos="9359900" algn="l"/>
              </a:tabLst>
              <a:defRPr/>
            </a:pPr>
            <a:endParaRPr lang="en-GB" sz="2000" dirty="0"/>
          </a:p>
        </p:txBody>
      </p:sp>
      <p:sp>
        <p:nvSpPr>
          <p:cNvPr id="46084" name="Text Box 4"/>
          <p:cNvSpPr txBox="1">
            <a:spLocks noChangeArrowheads="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cap="flat">
                <a:solidFill>
                  <a:srgbClr val="80808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lIns="90000" tIns="45000" rIns="90000" bIns="4500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5pPr>
            <a:lvl6pPr marL="2514600" indent="-228600" defTabSz="45720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6pPr>
            <a:lvl7pPr marL="2971800" indent="-228600" defTabSz="45720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7pPr>
            <a:lvl8pPr marL="3429000" indent="-228600" defTabSz="45720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8pPr>
            <a:lvl9pPr marL="3886200" indent="-228600" defTabSz="45720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9pPr>
          </a:lstStyle>
          <a:p>
            <a:pPr hangingPunct="1">
              <a:lnSpc>
                <a:spcPct val="100000"/>
              </a:lnSpc>
              <a:buClrTx/>
              <a:buFontTx/>
              <a:buNone/>
            </a:pPr>
            <a:fld id="{E9B6123B-108C-4C24-96CD-36EC2DE98F95}" type="slidenum">
              <a:rPr lang="en-US" altLang="en-US">
                <a:latin typeface="Calibri" pitchFamily="32" charset="0"/>
              </a:rPr>
              <a:pPr hangingPunct="1">
                <a:lnSpc>
                  <a:spcPct val="100000"/>
                </a:lnSpc>
                <a:buClrTx/>
                <a:buFontTx/>
                <a:buNone/>
              </a:pPr>
              <a:t>5</a:t>
            </a:fld>
            <a:endParaRPr lang="en-US" altLang="en-US">
              <a:latin typeface="Calibri" pitchFamily="32" charset="0"/>
            </a:endParaRPr>
          </a:p>
        </p:txBody>
      </p:sp>
    </p:spTree>
    <p:extLst>
      <p:ext uri="{BB962C8B-B14F-4D97-AF65-F5344CB8AC3E}">
        <p14:creationId xmlns:p14="http://schemas.microsoft.com/office/powerpoint/2010/main" xmlns="" val="274926933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8"/>
          <p:cNvSpPr>
            <a:spLocks noGrp="1" noChangeArrowheads="1"/>
          </p:cNvSpPr>
          <p:nvPr>
            <p:ph type="sldNum"/>
          </p:nvPr>
        </p:nvSpPr>
        <p:spPr>
          <a:ln/>
        </p:spPr>
        <p:txBody>
          <a:bodyPr/>
          <a:lstStyle/>
          <a:p>
            <a:fld id="{96D132C7-D7E2-4878-826D-7A87373668A7}" type="slidenum">
              <a:rPr lang="en-US" altLang="en-US"/>
              <a:pPr/>
              <a:t>6</a:t>
            </a:fld>
            <a:endParaRPr lang="en-US" altLang="en-US"/>
          </a:p>
        </p:txBody>
      </p:sp>
      <p:sp>
        <p:nvSpPr>
          <p:cNvPr id="46081" name="Text Box 1"/>
          <p:cNvSpPr txBox="1">
            <a:spLocks noChangeArrowheads="1"/>
          </p:cNvSpPr>
          <p:nvPr/>
        </p:nvSpPr>
        <p:spPr bwMode="auto">
          <a:xfrm>
            <a:off x="4398963" y="9555163"/>
            <a:ext cx="3371850" cy="501650"/>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cap="flat">
                <a:solidFill>
                  <a:srgbClr val="80808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5pPr>
            <a:lvl6pPr marL="2514600" indent="-228600" defTabSz="45720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6pPr>
            <a:lvl7pPr marL="2971800" indent="-228600" defTabSz="45720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7pPr>
            <a:lvl8pPr marL="3429000" indent="-228600" defTabSz="45720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8pPr>
            <a:lvl9pPr marL="3886200" indent="-228600" defTabSz="45720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9pPr>
          </a:lstStyle>
          <a:p>
            <a:pPr algn="r">
              <a:lnSpc>
                <a:spcPct val="95000"/>
              </a:lnSpc>
              <a:buClrTx/>
              <a:buFontTx/>
              <a:buNone/>
            </a:pPr>
            <a:fld id="{198CA20E-8D85-4BBD-BA11-28D398505775}" type="slidenum">
              <a:rPr lang="en-US" altLang="en-US" sz="1400">
                <a:latin typeface="Times New Roman" pitchFamily="16" charset="0"/>
                <a:cs typeface="Arial Unicode MS" charset="0"/>
              </a:rPr>
              <a:pPr algn="r">
                <a:lnSpc>
                  <a:spcPct val="95000"/>
                </a:lnSpc>
                <a:buClrTx/>
                <a:buFontTx/>
                <a:buNone/>
              </a:pPr>
              <a:t>6</a:t>
            </a:fld>
            <a:endParaRPr lang="en-US" altLang="en-US" sz="1400">
              <a:latin typeface="Times New Roman" pitchFamily="16" charset="0"/>
              <a:cs typeface="Arial Unicode MS" charset="0"/>
            </a:endParaRPr>
          </a:p>
        </p:txBody>
      </p:sp>
      <p:sp>
        <p:nvSpPr>
          <p:cNvPr id="46082" name="Rectangle 2"/>
          <p:cNvSpPr txBox="1">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xmlns="">
                <a:effectLst>
                  <a:outerShdw dist="35921" dir="2700000" algn="ctr" rotWithShape="0">
                    <a:srgbClr val="808080"/>
                  </a:outerShdw>
                </a:effectLst>
              </a14:hiddenEffects>
            </a:ext>
          </a:extLst>
        </p:spPr>
      </p:sp>
      <p:sp>
        <p:nvSpPr>
          <p:cNvPr id="46083" name="Text Box 3"/>
          <p:cNvSpPr txBox="1">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cap="flat">
                <a:solidFill>
                  <a:srgbClr val="80808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lIns="90000" tIns="45000" rIns="90000" bIns="45000"/>
          <a:lstStyle/>
          <a:p>
            <a:pPr marL="215900" marR="0" lvl="0" indent="-211138" algn="l" defTabSz="457200" rtl="0" eaLnBrk="1" fontAlgn="base" latinLnBrk="0" hangingPunct="0">
              <a:lnSpc>
                <a:spcPct val="100000"/>
              </a:lnSpc>
              <a:spcBef>
                <a:spcPct val="0"/>
              </a:spcBef>
              <a:spcAft>
                <a:spcPct val="0"/>
              </a:spcAft>
              <a:buClrTx/>
              <a:buSzPct val="100000"/>
              <a:buFontTx/>
              <a:buNone/>
              <a:tabLst>
                <a:tab pos="215900" algn="l"/>
                <a:tab pos="673100" algn="l"/>
                <a:tab pos="1130300" algn="l"/>
                <a:tab pos="1587500" algn="l"/>
                <a:tab pos="2044700" algn="l"/>
                <a:tab pos="2501900" algn="l"/>
                <a:tab pos="2959100" algn="l"/>
                <a:tab pos="3416300" algn="l"/>
                <a:tab pos="3873500" algn="l"/>
                <a:tab pos="4330700" algn="l"/>
                <a:tab pos="4787900" algn="l"/>
                <a:tab pos="5245100" algn="l"/>
                <a:tab pos="5702300" algn="l"/>
                <a:tab pos="6159500" algn="l"/>
                <a:tab pos="6616700" algn="l"/>
                <a:tab pos="7073900" algn="l"/>
                <a:tab pos="7531100" algn="l"/>
                <a:tab pos="7988300" algn="l"/>
                <a:tab pos="8445500" algn="l"/>
                <a:tab pos="8902700" algn="l"/>
                <a:tab pos="9359900" algn="l"/>
              </a:tabLst>
              <a:defRPr/>
            </a:pPr>
            <a:r>
              <a:rPr lang="nl-NL" altLang="en-US" sz="2000" dirty="0">
                <a:latin typeface="Georgia" charset="0"/>
              </a:rPr>
              <a:t>Norman 1995: 133-35; Rodin 2002: 131-38 -- revisionists</a:t>
            </a:r>
          </a:p>
          <a:p>
            <a:pPr marL="215900" marR="0" lvl="0" indent="-211138" algn="l" defTabSz="457200" rtl="0" eaLnBrk="1" fontAlgn="base" latinLnBrk="0" hangingPunct="0">
              <a:lnSpc>
                <a:spcPct val="100000"/>
              </a:lnSpc>
              <a:spcBef>
                <a:spcPct val="0"/>
              </a:spcBef>
              <a:spcAft>
                <a:spcPct val="0"/>
              </a:spcAft>
              <a:buClrTx/>
              <a:buSzPct val="100000"/>
              <a:buFontTx/>
              <a:buNone/>
              <a:tabLst>
                <a:tab pos="215900" algn="l"/>
                <a:tab pos="673100" algn="l"/>
                <a:tab pos="1130300" algn="l"/>
                <a:tab pos="1587500" algn="l"/>
                <a:tab pos="2044700" algn="l"/>
                <a:tab pos="2501900" algn="l"/>
                <a:tab pos="2959100" algn="l"/>
                <a:tab pos="3416300" algn="l"/>
                <a:tab pos="3873500" algn="l"/>
                <a:tab pos="4330700" algn="l"/>
                <a:tab pos="4787900" algn="l"/>
                <a:tab pos="5245100" algn="l"/>
                <a:tab pos="5702300" algn="l"/>
                <a:tab pos="6159500" algn="l"/>
                <a:tab pos="6616700" algn="l"/>
                <a:tab pos="7073900" algn="l"/>
                <a:tab pos="7531100" algn="l"/>
                <a:tab pos="7988300" algn="l"/>
                <a:tab pos="8445500" algn="l"/>
                <a:tab pos="8902700" algn="l"/>
                <a:tab pos="9359900" algn="l"/>
              </a:tabLst>
              <a:defRPr/>
            </a:pPr>
            <a:r>
              <a:rPr lang="nl-NL" altLang="en-US" sz="2000" dirty="0">
                <a:latin typeface="Georgia" charset="0"/>
              </a:rPr>
              <a:t>“Winter war” https://en.wikipedia.org/wiki/Winter_War</a:t>
            </a:r>
          </a:p>
          <a:p>
            <a:pPr marL="215900" marR="0" lvl="0" indent="-211138" algn="l" defTabSz="457200" rtl="0" eaLnBrk="1" fontAlgn="base" latinLnBrk="0" hangingPunct="0">
              <a:lnSpc>
                <a:spcPct val="100000"/>
              </a:lnSpc>
              <a:spcBef>
                <a:spcPct val="0"/>
              </a:spcBef>
              <a:spcAft>
                <a:spcPct val="0"/>
              </a:spcAft>
              <a:buClrTx/>
              <a:buSzPct val="100000"/>
              <a:buFontTx/>
              <a:buNone/>
              <a:tabLst>
                <a:tab pos="215900" algn="l"/>
                <a:tab pos="673100" algn="l"/>
                <a:tab pos="1130300" algn="l"/>
                <a:tab pos="1587500" algn="l"/>
                <a:tab pos="2044700" algn="l"/>
                <a:tab pos="2501900" algn="l"/>
                <a:tab pos="2959100" algn="l"/>
                <a:tab pos="3416300" algn="l"/>
                <a:tab pos="3873500" algn="l"/>
                <a:tab pos="4330700" algn="l"/>
                <a:tab pos="4787900" algn="l"/>
                <a:tab pos="5245100" algn="l"/>
                <a:tab pos="5702300" algn="l"/>
                <a:tab pos="6159500" algn="l"/>
                <a:tab pos="6616700" algn="l"/>
                <a:tab pos="7073900" algn="l"/>
                <a:tab pos="7531100" algn="l"/>
                <a:tab pos="7988300" algn="l"/>
                <a:tab pos="8445500" algn="l"/>
                <a:tab pos="8902700" algn="l"/>
                <a:tab pos="9359900" algn="l"/>
              </a:tabLst>
              <a:defRPr/>
            </a:pPr>
            <a:endParaRPr lang="nl-NL" altLang="en-US" sz="2000" dirty="0">
              <a:latin typeface="Georgia" charset="0"/>
            </a:endParaRPr>
          </a:p>
          <a:p>
            <a:pPr marL="215900" marR="0" lvl="0" indent="-211138" algn="l" defTabSz="457200" rtl="0" eaLnBrk="1" fontAlgn="base" latinLnBrk="0" hangingPunct="0">
              <a:lnSpc>
                <a:spcPct val="100000"/>
              </a:lnSpc>
              <a:spcBef>
                <a:spcPct val="0"/>
              </a:spcBef>
              <a:spcAft>
                <a:spcPct val="0"/>
              </a:spcAft>
              <a:buClrTx/>
              <a:buSzPct val="100000"/>
              <a:buFontTx/>
              <a:buNone/>
              <a:tabLst>
                <a:tab pos="215900" algn="l"/>
                <a:tab pos="673100" algn="l"/>
                <a:tab pos="1130300" algn="l"/>
                <a:tab pos="1587500" algn="l"/>
                <a:tab pos="2044700" algn="l"/>
                <a:tab pos="2501900" algn="l"/>
                <a:tab pos="2959100" algn="l"/>
                <a:tab pos="3416300" algn="l"/>
                <a:tab pos="3873500" algn="l"/>
                <a:tab pos="4330700" algn="l"/>
                <a:tab pos="4787900" algn="l"/>
                <a:tab pos="5245100" algn="l"/>
                <a:tab pos="5702300" algn="l"/>
                <a:tab pos="6159500" algn="l"/>
                <a:tab pos="6616700" algn="l"/>
                <a:tab pos="7073900" algn="l"/>
                <a:tab pos="7531100" algn="l"/>
                <a:tab pos="7988300" algn="l"/>
                <a:tab pos="8445500" algn="l"/>
                <a:tab pos="8902700" algn="l"/>
                <a:tab pos="9359900" algn="l"/>
              </a:tabLst>
              <a:defRPr/>
            </a:pPr>
            <a:r>
              <a:rPr lang="nl-NL" altLang="en-US" sz="2000" dirty="0">
                <a:latin typeface="Georgia" charset="0"/>
              </a:rPr>
              <a:t>Conditional threat, hence no individual rights of self-defence triggered</a:t>
            </a:r>
          </a:p>
          <a:p>
            <a:pPr marL="215900" marR="0" lvl="0" indent="-211138" algn="l" defTabSz="457200" rtl="0" eaLnBrk="1" fontAlgn="base" latinLnBrk="0" hangingPunct="0">
              <a:lnSpc>
                <a:spcPct val="100000"/>
              </a:lnSpc>
              <a:spcBef>
                <a:spcPct val="0"/>
              </a:spcBef>
              <a:spcAft>
                <a:spcPct val="0"/>
              </a:spcAft>
              <a:buClrTx/>
              <a:buSzPct val="100000"/>
              <a:buFontTx/>
              <a:buNone/>
              <a:tabLst>
                <a:tab pos="215900" algn="l"/>
                <a:tab pos="673100" algn="l"/>
                <a:tab pos="1130300" algn="l"/>
                <a:tab pos="1587500" algn="l"/>
                <a:tab pos="2044700" algn="l"/>
                <a:tab pos="2501900" algn="l"/>
                <a:tab pos="2959100" algn="l"/>
                <a:tab pos="3416300" algn="l"/>
                <a:tab pos="3873500" algn="l"/>
                <a:tab pos="4330700" algn="l"/>
                <a:tab pos="4787900" algn="l"/>
                <a:tab pos="5245100" algn="l"/>
                <a:tab pos="5702300" algn="l"/>
                <a:tab pos="6159500" algn="l"/>
                <a:tab pos="6616700" algn="l"/>
                <a:tab pos="7073900" algn="l"/>
                <a:tab pos="7531100" algn="l"/>
                <a:tab pos="7988300" algn="l"/>
                <a:tab pos="8445500" algn="l"/>
                <a:tab pos="8902700" algn="l"/>
                <a:tab pos="9359900" algn="l"/>
              </a:tabLst>
              <a:defRPr/>
            </a:pPr>
            <a:endParaRPr lang="nl-NL" altLang="en-US" sz="2000" dirty="0">
              <a:latin typeface="Georgia" charset="0"/>
            </a:endParaRPr>
          </a:p>
          <a:p>
            <a:pPr marL="215900" marR="0" lvl="0" indent="-211138" algn="l" defTabSz="457200" rtl="0" eaLnBrk="1" fontAlgn="base" latinLnBrk="0" hangingPunct="0">
              <a:lnSpc>
                <a:spcPct val="100000"/>
              </a:lnSpc>
              <a:spcBef>
                <a:spcPct val="0"/>
              </a:spcBef>
              <a:spcAft>
                <a:spcPct val="0"/>
              </a:spcAft>
              <a:buClrTx/>
              <a:buSzPct val="100000"/>
              <a:buFontTx/>
              <a:buNone/>
              <a:tabLst>
                <a:tab pos="215900" algn="l"/>
                <a:tab pos="673100" algn="l"/>
                <a:tab pos="1130300" algn="l"/>
                <a:tab pos="1587500" algn="l"/>
                <a:tab pos="2044700" algn="l"/>
                <a:tab pos="2501900" algn="l"/>
                <a:tab pos="2959100" algn="l"/>
                <a:tab pos="3416300" algn="l"/>
                <a:tab pos="3873500" algn="l"/>
                <a:tab pos="4330700" algn="l"/>
                <a:tab pos="4787900" algn="l"/>
                <a:tab pos="5245100" algn="l"/>
                <a:tab pos="5702300" algn="l"/>
                <a:tab pos="6159500" algn="l"/>
                <a:tab pos="6616700" algn="l"/>
                <a:tab pos="7073900" algn="l"/>
                <a:tab pos="7531100" algn="l"/>
                <a:tab pos="7988300" algn="l"/>
                <a:tab pos="8445500" algn="l"/>
                <a:tab pos="8902700" algn="l"/>
                <a:tab pos="9359900" algn="l"/>
              </a:tabLst>
              <a:defRPr/>
            </a:pPr>
            <a:r>
              <a:rPr lang="nl-NL" altLang="en-US" sz="2000" dirty="0">
                <a:latin typeface="Georgia" charset="0"/>
              </a:rPr>
              <a:t>Finland had no prospect of success in 1939, making resistance immoral. Yet Soviet Union was not wronged by the Fins’ foolharded decision to take up arms</a:t>
            </a:r>
          </a:p>
          <a:p>
            <a:pPr marL="215900" marR="0" lvl="0" indent="-211138" algn="l" defTabSz="457200" rtl="0" eaLnBrk="1" fontAlgn="base" latinLnBrk="0" hangingPunct="0">
              <a:lnSpc>
                <a:spcPct val="100000"/>
              </a:lnSpc>
              <a:spcBef>
                <a:spcPct val="0"/>
              </a:spcBef>
              <a:spcAft>
                <a:spcPct val="0"/>
              </a:spcAft>
              <a:buClrTx/>
              <a:buSzPct val="100000"/>
              <a:buFontTx/>
              <a:buNone/>
              <a:tabLst>
                <a:tab pos="215900" algn="l"/>
                <a:tab pos="673100" algn="l"/>
                <a:tab pos="1130300" algn="l"/>
                <a:tab pos="1587500" algn="l"/>
                <a:tab pos="2044700" algn="l"/>
                <a:tab pos="2501900" algn="l"/>
                <a:tab pos="2959100" algn="l"/>
                <a:tab pos="3416300" algn="l"/>
                <a:tab pos="3873500" algn="l"/>
                <a:tab pos="4330700" algn="l"/>
                <a:tab pos="4787900" algn="l"/>
                <a:tab pos="5245100" algn="l"/>
                <a:tab pos="5702300" algn="l"/>
                <a:tab pos="6159500" algn="l"/>
                <a:tab pos="6616700" algn="l"/>
                <a:tab pos="7073900" algn="l"/>
                <a:tab pos="7531100" algn="l"/>
                <a:tab pos="7988300" algn="l"/>
                <a:tab pos="8445500" algn="l"/>
                <a:tab pos="8902700" algn="l"/>
                <a:tab pos="9359900" algn="l"/>
              </a:tabLst>
              <a:defRPr/>
            </a:pPr>
            <a:endParaRPr lang="nl-NL" altLang="en-US" sz="2000" dirty="0">
              <a:latin typeface="Georgia" charset="0"/>
            </a:endParaRPr>
          </a:p>
          <a:p>
            <a:pPr marL="215900" marR="0" indent="-211138" algn="l" defTabSz="457200" rtl="0" eaLnBrk="1" fontAlgn="base" latinLnBrk="0" hangingPunct="0">
              <a:lnSpc>
                <a:spcPct val="100000"/>
              </a:lnSpc>
              <a:spcBef>
                <a:spcPct val="0"/>
              </a:spcBef>
              <a:spcAft>
                <a:spcPct val="0"/>
              </a:spcAft>
              <a:buClrTx/>
              <a:buSzPct val="100000"/>
              <a:buFontTx/>
              <a:buNone/>
              <a:tabLst>
                <a:tab pos="215900" algn="l"/>
                <a:tab pos="673100" algn="l"/>
                <a:tab pos="1130300" algn="l"/>
                <a:tab pos="1587500" algn="l"/>
                <a:tab pos="2044700" algn="l"/>
                <a:tab pos="2501900" algn="l"/>
                <a:tab pos="2959100" algn="l"/>
                <a:tab pos="3416300" algn="l"/>
                <a:tab pos="3873500" algn="l"/>
                <a:tab pos="4330700" algn="l"/>
                <a:tab pos="4787900" algn="l"/>
                <a:tab pos="5245100" algn="l"/>
                <a:tab pos="5702300" algn="l"/>
                <a:tab pos="6159500" algn="l"/>
                <a:tab pos="6616700" algn="l"/>
                <a:tab pos="7073900" algn="l"/>
                <a:tab pos="7531100" algn="l"/>
                <a:tab pos="7988300" algn="l"/>
                <a:tab pos="8445500" algn="l"/>
                <a:tab pos="8902700" algn="l"/>
                <a:tab pos="9359900" algn="l"/>
              </a:tabLst>
              <a:defRPr/>
            </a:pPr>
            <a:endParaRPr lang="en-GB" sz="2000" dirty="0"/>
          </a:p>
          <a:p>
            <a:pPr marL="215900" marR="0" indent="-211138" algn="l" defTabSz="457200" rtl="0" eaLnBrk="1" fontAlgn="base" latinLnBrk="0" hangingPunct="0">
              <a:lnSpc>
                <a:spcPct val="100000"/>
              </a:lnSpc>
              <a:spcBef>
                <a:spcPct val="0"/>
              </a:spcBef>
              <a:spcAft>
                <a:spcPct val="0"/>
              </a:spcAft>
              <a:buClrTx/>
              <a:buSzPct val="100000"/>
              <a:buFontTx/>
              <a:buNone/>
              <a:tabLst>
                <a:tab pos="215900" algn="l"/>
                <a:tab pos="673100" algn="l"/>
                <a:tab pos="1130300" algn="l"/>
                <a:tab pos="1587500" algn="l"/>
                <a:tab pos="2044700" algn="l"/>
                <a:tab pos="2501900" algn="l"/>
                <a:tab pos="2959100" algn="l"/>
                <a:tab pos="3416300" algn="l"/>
                <a:tab pos="3873500" algn="l"/>
                <a:tab pos="4330700" algn="l"/>
                <a:tab pos="4787900" algn="l"/>
                <a:tab pos="5245100" algn="l"/>
                <a:tab pos="5702300" algn="l"/>
                <a:tab pos="6159500" algn="l"/>
                <a:tab pos="6616700" algn="l"/>
                <a:tab pos="7073900" algn="l"/>
                <a:tab pos="7531100" algn="l"/>
                <a:tab pos="7988300" algn="l"/>
                <a:tab pos="8445500" algn="l"/>
                <a:tab pos="8902700" algn="l"/>
                <a:tab pos="9359900" algn="l"/>
              </a:tabLst>
              <a:defRPr/>
            </a:pPr>
            <a:endParaRPr lang="en-GB" sz="2000" dirty="0"/>
          </a:p>
        </p:txBody>
      </p:sp>
      <p:sp>
        <p:nvSpPr>
          <p:cNvPr id="46084" name="Text Box 4"/>
          <p:cNvSpPr txBox="1">
            <a:spLocks noChangeArrowheads="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cap="flat">
                <a:solidFill>
                  <a:srgbClr val="80808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lIns="90000" tIns="45000" rIns="90000" bIns="4500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5pPr>
            <a:lvl6pPr marL="2514600" indent="-228600" defTabSz="45720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6pPr>
            <a:lvl7pPr marL="2971800" indent="-228600" defTabSz="45720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7pPr>
            <a:lvl8pPr marL="3429000" indent="-228600" defTabSz="45720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8pPr>
            <a:lvl9pPr marL="3886200" indent="-228600" defTabSz="45720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9pPr>
          </a:lstStyle>
          <a:p>
            <a:pPr hangingPunct="1">
              <a:lnSpc>
                <a:spcPct val="100000"/>
              </a:lnSpc>
              <a:buClrTx/>
              <a:buFontTx/>
              <a:buNone/>
            </a:pPr>
            <a:fld id="{E9B6123B-108C-4C24-96CD-36EC2DE98F95}" type="slidenum">
              <a:rPr lang="en-US" altLang="en-US">
                <a:latin typeface="Calibri" pitchFamily="32" charset="0"/>
              </a:rPr>
              <a:pPr hangingPunct="1">
                <a:lnSpc>
                  <a:spcPct val="100000"/>
                </a:lnSpc>
                <a:buClrTx/>
                <a:buFontTx/>
                <a:buNone/>
              </a:pPr>
              <a:t>6</a:t>
            </a:fld>
            <a:endParaRPr lang="en-US" altLang="en-US">
              <a:latin typeface="Calibri" pitchFamily="32" charset="0"/>
            </a:endParaRPr>
          </a:p>
        </p:txBody>
      </p:sp>
    </p:spTree>
    <p:extLst>
      <p:ext uri="{BB962C8B-B14F-4D97-AF65-F5344CB8AC3E}">
        <p14:creationId xmlns:p14="http://schemas.microsoft.com/office/powerpoint/2010/main" xmlns="" val="231069030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8"/>
          <p:cNvSpPr>
            <a:spLocks noGrp="1" noChangeArrowheads="1"/>
          </p:cNvSpPr>
          <p:nvPr>
            <p:ph type="sldNum"/>
          </p:nvPr>
        </p:nvSpPr>
        <p:spPr>
          <a:ln/>
        </p:spPr>
        <p:txBody>
          <a:bodyPr/>
          <a:lstStyle/>
          <a:p>
            <a:fld id="{96D132C7-D7E2-4878-826D-7A87373668A7}" type="slidenum">
              <a:rPr lang="en-US" altLang="en-US"/>
              <a:pPr/>
              <a:t>7</a:t>
            </a:fld>
            <a:endParaRPr lang="en-US" altLang="en-US"/>
          </a:p>
        </p:txBody>
      </p:sp>
      <p:sp>
        <p:nvSpPr>
          <p:cNvPr id="46081" name="Text Box 1"/>
          <p:cNvSpPr txBox="1">
            <a:spLocks noChangeArrowheads="1"/>
          </p:cNvSpPr>
          <p:nvPr/>
        </p:nvSpPr>
        <p:spPr bwMode="auto">
          <a:xfrm>
            <a:off x="4398963" y="9555163"/>
            <a:ext cx="3371850" cy="501650"/>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cap="flat">
                <a:solidFill>
                  <a:srgbClr val="80808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5pPr>
            <a:lvl6pPr marL="2514600" indent="-228600" defTabSz="45720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6pPr>
            <a:lvl7pPr marL="2971800" indent="-228600" defTabSz="45720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7pPr>
            <a:lvl8pPr marL="3429000" indent="-228600" defTabSz="45720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8pPr>
            <a:lvl9pPr marL="3886200" indent="-228600" defTabSz="45720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9pPr>
          </a:lstStyle>
          <a:p>
            <a:pPr algn="r">
              <a:lnSpc>
                <a:spcPct val="95000"/>
              </a:lnSpc>
              <a:buClrTx/>
              <a:buFontTx/>
              <a:buNone/>
            </a:pPr>
            <a:fld id="{198CA20E-8D85-4BBD-BA11-28D398505775}" type="slidenum">
              <a:rPr lang="en-US" altLang="en-US" sz="1400">
                <a:latin typeface="Times New Roman" pitchFamily="16" charset="0"/>
                <a:cs typeface="Arial Unicode MS" charset="0"/>
              </a:rPr>
              <a:pPr algn="r">
                <a:lnSpc>
                  <a:spcPct val="95000"/>
                </a:lnSpc>
                <a:buClrTx/>
                <a:buFontTx/>
                <a:buNone/>
              </a:pPr>
              <a:t>7</a:t>
            </a:fld>
            <a:endParaRPr lang="en-US" altLang="en-US" sz="1400">
              <a:latin typeface="Times New Roman" pitchFamily="16" charset="0"/>
              <a:cs typeface="Arial Unicode MS" charset="0"/>
            </a:endParaRPr>
          </a:p>
        </p:txBody>
      </p:sp>
      <p:sp>
        <p:nvSpPr>
          <p:cNvPr id="46082" name="Rectangle 2"/>
          <p:cNvSpPr txBox="1">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xmlns="">
                <a:effectLst>
                  <a:outerShdw dist="35921" dir="2700000" algn="ctr" rotWithShape="0">
                    <a:srgbClr val="808080"/>
                  </a:outerShdw>
                </a:effectLst>
              </a14:hiddenEffects>
            </a:ext>
          </a:extLst>
        </p:spPr>
      </p:sp>
      <p:sp>
        <p:nvSpPr>
          <p:cNvPr id="46083" name="Text Box 3"/>
          <p:cNvSpPr txBox="1">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cap="flat">
                <a:solidFill>
                  <a:srgbClr val="80808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lIns="90000" tIns="45000" rIns="90000" bIns="45000"/>
          <a:lstStyle/>
          <a:p>
            <a:pPr marL="215900" marR="0" indent="-211138" algn="l" defTabSz="457200" rtl="0" eaLnBrk="1" fontAlgn="base" latinLnBrk="0" hangingPunct="0">
              <a:lnSpc>
                <a:spcPct val="100000"/>
              </a:lnSpc>
              <a:spcBef>
                <a:spcPct val="0"/>
              </a:spcBef>
              <a:spcAft>
                <a:spcPct val="0"/>
              </a:spcAft>
              <a:buClrTx/>
              <a:buSzPct val="100000"/>
              <a:buFontTx/>
              <a:buNone/>
              <a:tabLst>
                <a:tab pos="215900" algn="l"/>
                <a:tab pos="673100" algn="l"/>
                <a:tab pos="1130300" algn="l"/>
                <a:tab pos="1587500" algn="l"/>
                <a:tab pos="2044700" algn="l"/>
                <a:tab pos="2501900" algn="l"/>
                <a:tab pos="2959100" algn="l"/>
                <a:tab pos="3416300" algn="l"/>
                <a:tab pos="3873500" algn="l"/>
                <a:tab pos="4330700" algn="l"/>
                <a:tab pos="4787900" algn="l"/>
                <a:tab pos="5245100" algn="l"/>
                <a:tab pos="5702300" algn="l"/>
                <a:tab pos="6159500" algn="l"/>
                <a:tab pos="6616700" algn="l"/>
                <a:tab pos="7073900" algn="l"/>
                <a:tab pos="7531100" algn="l"/>
                <a:tab pos="7988300" algn="l"/>
                <a:tab pos="8445500" algn="l"/>
                <a:tab pos="8902700" algn="l"/>
                <a:tab pos="9359900" algn="l"/>
              </a:tabLst>
              <a:defRPr/>
            </a:pPr>
            <a:endParaRPr lang="en-GB" sz="2000" dirty="0"/>
          </a:p>
        </p:txBody>
      </p:sp>
      <p:sp>
        <p:nvSpPr>
          <p:cNvPr id="46084" name="Text Box 4"/>
          <p:cNvSpPr txBox="1">
            <a:spLocks noChangeArrowheads="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cap="flat">
                <a:solidFill>
                  <a:srgbClr val="80808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lIns="90000" tIns="45000" rIns="90000" bIns="4500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5pPr>
            <a:lvl6pPr marL="2514600" indent="-228600" defTabSz="45720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6pPr>
            <a:lvl7pPr marL="2971800" indent="-228600" defTabSz="45720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7pPr>
            <a:lvl8pPr marL="3429000" indent="-228600" defTabSz="45720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8pPr>
            <a:lvl9pPr marL="3886200" indent="-228600" defTabSz="45720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9pPr>
          </a:lstStyle>
          <a:p>
            <a:pPr hangingPunct="1">
              <a:lnSpc>
                <a:spcPct val="100000"/>
              </a:lnSpc>
              <a:buClrTx/>
              <a:buFontTx/>
              <a:buNone/>
            </a:pPr>
            <a:fld id="{E9B6123B-108C-4C24-96CD-36EC2DE98F95}" type="slidenum">
              <a:rPr lang="en-US" altLang="en-US">
                <a:latin typeface="Calibri" pitchFamily="32" charset="0"/>
              </a:rPr>
              <a:pPr hangingPunct="1">
                <a:lnSpc>
                  <a:spcPct val="100000"/>
                </a:lnSpc>
                <a:buClrTx/>
                <a:buFontTx/>
                <a:buNone/>
              </a:pPr>
              <a:t>7</a:t>
            </a:fld>
            <a:endParaRPr lang="en-US" altLang="en-US">
              <a:latin typeface="Calibri" pitchFamily="32" charset="0"/>
            </a:endParaRPr>
          </a:p>
        </p:txBody>
      </p:sp>
    </p:spTree>
    <p:extLst>
      <p:ext uri="{BB962C8B-B14F-4D97-AF65-F5344CB8AC3E}">
        <p14:creationId xmlns:p14="http://schemas.microsoft.com/office/powerpoint/2010/main" xmlns="" val="313583813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8"/>
          <p:cNvSpPr>
            <a:spLocks noGrp="1" noChangeArrowheads="1"/>
          </p:cNvSpPr>
          <p:nvPr>
            <p:ph type="sldNum"/>
          </p:nvPr>
        </p:nvSpPr>
        <p:spPr>
          <a:ln/>
        </p:spPr>
        <p:txBody>
          <a:bodyPr/>
          <a:lstStyle/>
          <a:p>
            <a:fld id="{96D132C7-D7E2-4878-826D-7A87373668A7}" type="slidenum">
              <a:rPr lang="en-US" altLang="en-US"/>
              <a:pPr/>
              <a:t>8</a:t>
            </a:fld>
            <a:endParaRPr lang="en-US" altLang="en-US"/>
          </a:p>
        </p:txBody>
      </p:sp>
      <p:sp>
        <p:nvSpPr>
          <p:cNvPr id="46081" name="Text Box 1"/>
          <p:cNvSpPr txBox="1">
            <a:spLocks noChangeArrowheads="1"/>
          </p:cNvSpPr>
          <p:nvPr/>
        </p:nvSpPr>
        <p:spPr bwMode="auto">
          <a:xfrm>
            <a:off x="4398963" y="9555163"/>
            <a:ext cx="3371850" cy="501650"/>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cap="flat">
                <a:solidFill>
                  <a:srgbClr val="80808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5pPr>
            <a:lvl6pPr marL="2514600" indent="-228600" defTabSz="45720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6pPr>
            <a:lvl7pPr marL="2971800" indent="-228600" defTabSz="45720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7pPr>
            <a:lvl8pPr marL="3429000" indent="-228600" defTabSz="45720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8pPr>
            <a:lvl9pPr marL="3886200" indent="-228600" defTabSz="45720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9pPr>
          </a:lstStyle>
          <a:p>
            <a:pPr algn="r">
              <a:lnSpc>
                <a:spcPct val="95000"/>
              </a:lnSpc>
              <a:buClrTx/>
              <a:buFontTx/>
              <a:buNone/>
            </a:pPr>
            <a:fld id="{198CA20E-8D85-4BBD-BA11-28D398505775}" type="slidenum">
              <a:rPr lang="en-US" altLang="en-US" sz="1400">
                <a:latin typeface="Times New Roman" pitchFamily="16" charset="0"/>
                <a:cs typeface="Arial Unicode MS" charset="0"/>
              </a:rPr>
              <a:pPr algn="r">
                <a:lnSpc>
                  <a:spcPct val="95000"/>
                </a:lnSpc>
                <a:buClrTx/>
                <a:buFontTx/>
                <a:buNone/>
              </a:pPr>
              <a:t>8</a:t>
            </a:fld>
            <a:endParaRPr lang="en-US" altLang="en-US" sz="1400">
              <a:latin typeface="Times New Roman" pitchFamily="16" charset="0"/>
              <a:cs typeface="Arial Unicode MS" charset="0"/>
            </a:endParaRPr>
          </a:p>
        </p:txBody>
      </p:sp>
      <p:sp>
        <p:nvSpPr>
          <p:cNvPr id="46082" name="Rectangle 2"/>
          <p:cNvSpPr txBox="1">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xmlns="">
                <a:effectLst>
                  <a:outerShdw dist="35921" dir="2700000" algn="ctr" rotWithShape="0">
                    <a:srgbClr val="808080"/>
                  </a:outerShdw>
                </a:effectLst>
              </a14:hiddenEffects>
            </a:ext>
          </a:extLst>
        </p:spPr>
      </p:sp>
      <p:sp>
        <p:nvSpPr>
          <p:cNvPr id="46083" name="Text Box 3"/>
          <p:cNvSpPr txBox="1">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cap="flat">
                <a:solidFill>
                  <a:srgbClr val="80808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lIns="90000" tIns="45000" rIns="90000" bIns="45000"/>
          <a:lstStyle/>
          <a:p>
            <a:pPr marL="215900" marR="0" lvl="0" indent="-211138" algn="l" defTabSz="457200" rtl="0" eaLnBrk="1" fontAlgn="base" latinLnBrk="0" hangingPunct="0">
              <a:lnSpc>
                <a:spcPct val="100000"/>
              </a:lnSpc>
              <a:spcBef>
                <a:spcPct val="0"/>
              </a:spcBef>
              <a:spcAft>
                <a:spcPct val="0"/>
              </a:spcAft>
              <a:buClrTx/>
              <a:buSzPct val="100000"/>
              <a:buFontTx/>
              <a:buNone/>
              <a:tabLst>
                <a:tab pos="215900" algn="l"/>
                <a:tab pos="673100" algn="l"/>
                <a:tab pos="1130300" algn="l"/>
                <a:tab pos="1587500" algn="l"/>
                <a:tab pos="2044700" algn="l"/>
                <a:tab pos="2501900" algn="l"/>
                <a:tab pos="2959100" algn="l"/>
                <a:tab pos="3416300" algn="l"/>
                <a:tab pos="3873500" algn="l"/>
                <a:tab pos="4330700" algn="l"/>
                <a:tab pos="4787900" algn="l"/>
                <a:tab pos="5245100" algn="l"/>
                <a:tab pos="5702300" algn="l"/>
                <a:tab pos="6159500" algn="l"/>
                <a:tab pos="6616700" algn="l"/>
                <a:tab pos="7073900" algn="l"/>
                <a:tab pos="7531100" algn="l"/>
                <a:tab pos="7988300" algn="l"/>
                <a:tab pos="8445500" algn="l"/>
                <a:tab pos="8902700" algn="l"/>
                <a:tab pos="9359900" algn="l"/>
              </a:tabLst>
              <a:defRPr/>
            </a:pPr>
            <a:r>
              <a:rPr lang="en-GB" sz="2000" dirty="0"/>
              <a:t>Paired privilege:</a:t>
            </a:r>
            <a:r>
              <a:rPr lang="en-GB" sz="2000" baseline="0" dirty="0"/>
              <a:t> </a:t>
            </a:r>
            <a:r>
              <a:rPr lang="nl-NL" altLang="en-US" sz="2000" dirty="0">
                <a:latin typeface="Georgia" charset="0"/>
              </a:rPr>
              <a:t>to be morally free to</a:t>
            </a:r>
            <a:r>
              <a:rPr lang="nl-NL" altLang="en-US" sz="2000" i="1" dirty="0">
                <a:latin typeface="Georgia" charset="0"/>
              </a:rPr>
              <a:t> </a:t>
            </a:r>
            <a:r>
              <a:rPr lang="el-GR" altLang="en-US" sz="2000" i="1" dirty="0">
                <a:latin typeface="Georgia" charset="0"/>
              </a:rPr>
              <a:t>φ</a:t>
            </a:r>
            <a:r>
              <a:rPr lang="nl-NL" altLang="en-US" sz="2000" i="1" dirty="0">
                <a:latin typeface="Georgia" charset="0"/>
              </a:rPr>
              <a:t> </a:t>
            </a:r>
            <a:r>
              <a:rPr lang="nl-NL" altLang="en-US" sz="2000" i="0" dirty="0">
                <a:latin typeface="Georgia" charset="0"/>
              </a:rPr>
              <a:t>and</a:t>
            </a:r>
            <a:r>
              <a:rPr lang="nl-NL" altLang="en-US" sz="2000" i="0" baseline="0" dirty="0">
                <a:latin typeface="Georgia" charset="0"/>
              </a:rPr>
              <a:t> to not-</a:t>
            </a:r>
            <a:r>
              <a:rPr lang="nl-NL" altLang="en-US" sz="2000" i="1" dirty="0">
                <a:latin typeface="Georgia" charset="0"/>
              </a:rPr>
              <a:t> </a:t>
            </a:r>
            <a:r>
              <a:rPr lang="el-GR" altLang="en-US" sz="2000" i="1" dirty="0">
                <a:latin typeface="Georgia" charset="0"/>
              </a:rPr>
              <a:t>φ</a:t>
            </a:r>
            <a:r>
              <a:rPr lang="nl-NL" altLang="en-US" sz="2000" i="1" dirty="0">
                <a:latin typeface="Georgia" charset="0"/>
              </a:rPr>
              <a:t>.</a:t>
            </a:r>
          </a:p>
          <a:p>
            <a:pPr marL="215900" marR="0" indent="-211138" algn="l" defTabSz="457200" rtl="0" eaLnBrk="1" fontAlgn="base" latinLnBrk="0" hangingPunct="0">
              <a:lnSpc>
                <a:spcPct val="100000"/>
              </a:lnSpc>
              <a:spcBef>
                <a:spcPct val="0"/>
              </a:spcBef>
              <a:spcAft>
                <a:spcPct val="0"/>
              </a:spcAft>
              <a:buClrTx/>
              <a:buSzPct val="100000"/>
              <a:buFontTx/>
              <a:buNone/>
              <a:tabLst>
                <a:tab pos="215900" algn="l"/>
                <a:tab pos="673100" algn="l"/>
                <a:tab pos="1130300" algn="l"/>
                <a:tab pos="1587500" algn="l"/>
                <a:tab pos="2044700" algn="l"/>
                <a:tab pos="2501900" algn="l"/>
                <a:tab pos="2959100" algn="l"/>
                <a:tab pos="3416300" algn="l"/>
                <a:tab pos="3873500" algn="l"/>
                <a:tab pos="4330700" algn="l"/>
                <a:tab pos="4787900" algn="l"/>
                <a:tab pos="5245100" algn="l"/>
                <a:tab pos="5702300" algn="l"/>
                <a:tab pos="6159500" algn="l"/>
                <a:tab pos="6616700" algn="l"/>
                <a:tab pos="7073900" algn="l"/>
                <a:tab pos="7531100" algn="l"/>
                <a:tab pos="7988300" algn="l"/>
                <a:tab pos="8445500" algn="l"/>
                <a:tab pos="8902700" algn="l"/>
                <a:tab pos="9359900" algn="l"/>
              </a:tabLst>
              <a:defRPr/>
            </a:pPr>
            <a:endParaRPr lang="en-GB" sz="2000" dirty="0"/>
          </a:p>
        </p:txBody>
      </p:sp>
      <p:sp>
        <p:nvSpPr>
          <p:cNvPr id="46084" name="Text Box 4"/>
          <p:cNvSpPr txBox="1">
            <a:spLocks noChangeArrowheads="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cap="flat">
                <a:solidFill>
                  <a:srgbClr val="80808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lIns="90000" tIns="45000" rIns="90000" bIns="4500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5pPr>
            <a:lvl6pPr marL="2514600" indent="-228600" defTabSz="45720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6pPr>
            <a:lvl7pPr marL="2971800" indent="-228600" defTabSz="45720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7pPr>
            <a:lvl8pPr marL="3429000" indent="-228600" defTabSz="45720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8pPr>
            <a:lvl9pPr marL="3886200" indent="-228600" defTabSz="45720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9pPr>
          </a:lstStyle>
          <a:p>
            <a:pPr hangingPunct="1">
              <a:lnSpc>
                <a:spcPct val="100000"/>
              </a:lnSpc>
              <a:buClrTx/>
              <a:buFontTx/>
              <a:buNone/>
            </a:pPr>
            <a:fld id="{E9B6123B-108C-4C24-96CD-36EC2DE98F95}" type="slidenum">
              <a:rPr lang="en-US" altLang="en-US">
                <a:latin typeface="Calibri" pitchFamily="32" charset="0"/>
              </a:rPr>
              <a:pPr hangingPunct="1">
                <a:lnSpc>
                  <a:spcPct val="100000"/>
                </a:lnSpc>
                <a:buClrTx/>
                <a:buFontTx/>
                <a:buNone/>
              </a:pPr>
              <a:t>8</a:t>
            </a:fld>
            <a:endParaRPr lang="en-US" altLang="en-US">
              <a:latin typeface="Calibri" pitchFamily="32" charset="0"/>
            </a:endParaRPr>
          </a:p>
        </p:txBody>
      </p:sp>
    </p:spTree>
    <p:extLst>
      <p:ext uri="{BB962C8B-B14F-4D97-AF65-F5344CB8AC3E}">
        <p14:creationId xmlns:p14="http://schemas.microsoft.com/office/powerpoint/2010/main" xmlns="" val="299300812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8"/>
          <p:cNvSpPr>
            <a:spLocks noGrp="1" noChangeArrowheads="1"/>
          </p:cNvSpPr>
          <p:nvPr>
            <p:ph type="sldNum"/>
          </p:nvPr>
        </p:nvSpPr>
        <p:spPr>
          <a:ln/>
        </p:spPr>
        <p:txBody>
          <a:bodyPr/>
          <a:lstStyle/>
          <a:p>
            <a:fld id="{96D132C7-D7E2-4878-826D-7A87373668A7}" type="slidenum">
              <a:rPr lang="en-US" altLang="en-US"/>
              <a:pPr/>
              <a:t>9</a:t>
            </a:fld>
            <a:endParaRPr lang="en-US" altLang="en-US"/>
          </a:p>
        </p:txBody>
      </p:sp>
      <p:sp>
        <p:nvSpPr>
          <p:cNvPr id="46081" name="Text Box 1"/>
          <p:cNvSpPr txBox="1">
            <a:spLocks noChangeArrowheads="1"/>
          </p:cNvSpPr>
          <p:nvPr/>
        </p:nvSpPr>
        <p:spPr bwMode="auto">
          <a:xfrm>
            <a:off x="4398963" y="9555163"/>
            <a:ext cx="3371850" cy="501650"/>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cap="flat">
                <a:solidFill>
                  <a:srgbClr val="80808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5pPr>
            <a:lvl6pPr marL="2514600" indent="-228600" defTabSz="45720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6pPr>
            <a:lvl7pPr marL="2971800" indent="-228600" defTabSz="45720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7pPr>
            <a:lvl8pPr marL="3429000" indent="-228600" defTabSz="45720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8pPr>
            <a:lvl9pPr marL="3886200" indent="-228600" defTabSz="45720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9pPr>
          </a:lstStyle>
          <a:p>
            <a:pPr algn="r">
              <a:lnSpc>
                <a:spcPct val="95000"/>
              </a:lnSpc>
              <a:buClrTx/>
              <a:buFontTx/>
              <a:buNone/>
            </a:pPr>
            <a:fld id="{198CA20E-8D85-4BBD-BA11-28D398505775}" type="slidenum">
              <a:rPr lang="en-US" altLang="en-US" sz="1400">
                <a:latin typeface="Times New Roman" pitchFamily="16" charset="0"/>
                <a:cs typeface="Arial Unicode MS" charset="0"/>
              </a:rPr>
              <a:pPr algn="r">
                <a:lnSpc>
                  <a:spcPct val="95000"/>
                </a:lnSpc>
                <a:buClrTx/>
                <a:buFontTx/>
                <a:buNone/>
              </a:pPr>
              <a:t>9</a:t>
            </a:fld>
            <a:endParaRPr lang="en-US" altLang="en-US" sz="1400">
              <a:latin typeface="Times New Roman" pitchFamily="16" charset="0"/>
              <a:cs typeface="Arial Unicode MS" charset="0"/>
            </a:endParaRPr>
          </a:p>
        </p:txBody>
      </p:sp>
      <p:sp>
        <p:nvSpPr>
          <p:cNvPr id="46082" name="Rectangle 2"/>
          <p:cNvSpPr txBox="1">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xmlns="">
                <a:effectLst>
                  <a:outerShdw dist="35921" dir="2700000" algn="ctr" rotWithShape="0">
                    <a:srgbClr val="808080"/>
                  </a:outerShdw>
                </a:effectLst>
              </a14:hiddenEffects>
            </a:ext>
          </a:extLst>
        </p:spPr>
      </p:sp>
      <p:sp>
        <p:nvSpPr>
          <p:cNvPr id="46083" name="Text Box 3"/>
          <p:cNvSpPr txBox="1">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cap="flat">
                <a:solidFill>
                  <a:srgbClr val="80808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lIns="90000" tIns="45000" rIns="90000" bIns="45000"/>
          <a:lstStyle/>
          <a:p>
            <a:pPr marL="0" indent="0" hangingPunct="1">
              <a:lnSpc>
                <a:spcPct val="100000"/>
              </a:lnSpc>
              <a:spcBef>
                <a:spcPts val="648"/>
              </a:spcBef>
              <a:spcAft>
                <a:spcPts val="0"/>
              </a:spcAft>
              <a:buClr>
                <a:srgbClr val="D16349"/>
              </a:buClr>
            </a:pPr>
            <a:r>
              <a:rPr lang="nl-NL" altLang="en-US" sz="2700" dirty="0">
                <a:latin typeface="Georgia" charset="0"/>
              </a:rPr>
              <a:t>Directed duties are never conclusive:</a:t>
            </a:r>
          </a:p>
          <a:p>
            <a:pPr marL="815975" lvl="1" indent="-342900" hangingPunct="1">
              <a:lnSpc>
                <a:spcPct val="100000"/>
              </a:lnSpc>
              <a:spcBef>
                <a:spcPts val="648"/>
              </a:spcBef>
              <a:spcAft>
                <a:spcPts val="0"/>
              </a:spcAft>
              <a:buClr>
                <a:srgbClr val="D16349"/>
              </a:buClr>
              <a:buFont typeface="Wingdings" panose="05000000000000000000" pitchFamily="2" charset="2"/>
              <a:buChar char="§"/>
            </a:pPr>
            <a:r>
              <a:rPr lang="nl-NL" altLang="en-US" sz="2400" dirty="0">
                <a:latin typeface="Georgia" charset="0"/>
              </a:rPr>
              <a:t>Always conceptually open to ask: ATC, ought I to do what I owe to you?</a:t>
            </a:r>
          </a:p>
          <a:p>
            <a:pPr marL="815975" lvl="1" indent="-342900" hangingPunct="1">
              <a:lnSpc>
                <a:spcPct val="100000"/>
              </a:lnSpc>
              <a:spcBef>
                <a:spcPts val="648"/>
              </a:spcBef>
              <a:spcAft>
                <a:spcPts val="0"/>
              </a:spcAft>
              <a:buClr>
                <a:srgbClr val="D16349"/>
              </a:buClr>
              <a:buFont typeface="Wingdings" panose="05000000000000000000" pitchFamily="2" charset="2"/>
              <a:buChar char="§"/>
            </a:pPr>
            <a:r>
              <a:rPr lang="nl-NL" altLang="en-US" sz="2400" dirty="0">
                <a:latin typeface="Georgia" charset="0"/>
              </a:rPr>
              <a:t>ATC oughts </a:t>
            </a:r>
            <a:r>
              <a:rPr lang="nl-NL" altLang="en-US" sz="2400" i="1" dirty="0">
                <a:latin typeface="Georgia" charset="0"/>
              </a:rPr>
              <a:t>are</a:t>
            </a:r>
            <a:r>
              <a:rPr lang="nl-NL" altLang="en-US" sz="2400" dirty="0">
                <a:latin typeface="Georgia" charset="0"/>
              </a:rPr>
              <a:t> conclusive &amp; nondirected duties</a:t>
            </a:r>
            <a:endParaRPr lang="nl-NL" altLang="en-US" sz="2500" dirty="0">
              <a:latin typeface="Georgia" charset="0"/>
            </a:endParaRPr>
          </a:p>
        </p:txBody>
      </p:sp>
      <p:sp>
        <p:nvSpPr>
          <p:cNvPr id="46084" name="Text Box 4"/>
          <p:cNvSpPr txBox="1">
            <a:spLocks noChangeArrowheads="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cap="flat">
                <a:solidFill>
                  <a:srgbClr val="80808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lIns="90000" tIns="45000" rIns="90000" bIns="4500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5pPr>
            <a:lvl6pPr marL="2514600" indent="-228600" defTabSz="45720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6pPr>
            <a:lvl7pPr marL="2971800" indent="-228600" defTabSz="45720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7pPr>
            <a:lvl8pPr marL="3429000" indent="-228600" defTabSz="45720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8pPr>
            <a:lvl9pPr marL="3886200" indent="-228600" defTabSz="45720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9pPr>
          </a:lstStyle>
          <a:p>
            <a:pPr hangingPunct="1">
              <a:lnSpc>
                <a:spcPct val="100000"/>
              </a:lnSpc>
              <a:buClrTx/>
              <a:buFontTx/>
              <a:buNone/>
            </a:pPr>
            <a:fld id="{E9B6123B-108C-4C24-96CD-36EC2DE98F95}" type="slidenum">
              <a:rPr lang="en-US" altLang="en-US">
                <a:latin typeface="Calibri" pitchFamily="32" charset="0"/>
              </a:rPr>
              <a:pPr hangingPunct="1">
                <a:lnSpc>
                  <a:spcPct val="100000"/>
                </a:lnSpc>
                <a:buClrTx/>
                <a:buFontTx/>
                <a:buNone/>
              </a:pPr>
              <a:t>9</a:t>
            </a:fld>
            <a:endParaRPr lang="en-US" altLang="en-US">
              <a:latin typeface="Calibri" pitchFamily="32" charset="0"/>
            </a:endParaRPr>
          </a:p>
        </p:txBody>
      </p:sp>
    </p:spTree>
    <p:extLst>
      <p:ext uri="{BB962C8B-B14F-4D97-AF65-F5344CB8AC3E}">
        <p14:creationId xmlns:p14="http://schemas.microsoft.com/office/powerpoint/2010/main" xmlns="" val="23114800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ltLang="en-US"/>
              <a:t>12/7/14</a:t>
            </a:r>
          </a:p>
        </p:txBody>
      </p:sp>
      <p:sp>
        <p:nvSpPr>
          <p:cNvPr id="5" name="Slide Number Placeholder 4"/>
          <p:cNvSpPr>
            <a:spLocks noGrp="1"/>
          </p:cNvSpPr>
          <p:nvPr>
            <p:ph type="sldNum" idx="11"/>
          </p:nvPr>
        </p:nvSpPr>
        <p:spPr/>
        <p:txBody>
          <a:bodyPr/>
          <a:lstStyle>
            <a:lvl1pPr>
              <a:defRPr/>
            </a:lvl1pPr>
          </a:lstStyle>
          <a:p>
            <a:fld id="{81A12EC5-55C3-4B40-9AB7-CDD4DED882A6}" type="slidenum">
              <a:rPr lang="en-US" altLang="en-US"/>
              <a:pPr/>
              <a:t>‹Nº›</a:t>
            </a:fld>
            <a:endParaRPr lang="en-US" altLang="en-US"/>
          </a:p>
        </p:txBody>
      </p:sp>
    </p:spTree>
    <p:extLst>
      <p:ext uri="{BB962C8B-B14F-4D97-AF65-F5344CB8AC3E}">
        <p14:creationId xmlns:p14="http://schemas.microsoft.com/office/powerpoint/2010/main" xmlns="" val="23886210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ltLang="en-US"/>
              <a:t>12/7/14</a:t>
            </a:r>
          </a:p>
        </p:txBody>
      </p:sp>
      <p:sp>
        <p:nvSpPr>
          <p:cNvPr id="5" name="Slide Number Placeholder 4"/>
          <p:cNvSpPr>
            <a:spLocks noGrp="1"/>
          </p:cNvSpPr>
          <p:nvPr>
            <p:ph type="sldNum" idx="11"/>
          </p:nvPr>
        </p:nvSpPr>
        <p:spPr/>
        <p:txBody>
          <a:bodyPr/>
          <a:lstStyle>
            <a:lvl1pPr>
              <a:defRPr/>
            </a:lvl1pPr>
          </a:lstStyle>
          <a:p>
            <a:fld id="{959D3A4B-93E5-415F-BD14-26FF6E6071C6}" type="slidenum">
              <a:rPr lang="en-US" altLang="en-US"/>
              <a:pPr/>
              <a:t>‹Nº›</a:t>
            </a:fld>
            <a:endParaRPr lang="en-US" altLang="en-US"/>
          </a:p>
        </p:txBody>
      </p:sp>
    </p:spTree>
    <p:extLst>
      <p:ext uri="{BB962C8B-B14F-4D97-AF65-F5344CB8AC3E}">
        <p14:creationId xmlns:p14="http://schemas.microsoft.com/office/powerpoint/2010/main" xmlns="" val="20552980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6225" y="381000"/>
            <a:ext cx="2055813" cy="574516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381000"/>
            <a:ext cx="6016625" cy="574516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ltLang="en-US"/>
              <a:t>12/7/14</a:t>
            </a:r>
          </a:p>
        </p:txBody>
      </p:sp>
      <p:sp>
        <p:nvSpPr>
          <p:cNvPr id="5" name="Slide Number Placeholder 4"/>
          <p:cNvSpPr>
            <a:spLocks noGrp="1"/>
          </p:cNvSpPr>
          <p:nvPr>
            <p:ph type="sldNum" idx="11"/>
          </p:nvPr>
        </p:nvSpPr>
        <p:spPr/>
        <p:txBody>
          <a:bodyPr/>
          <a:lstStyle>
            <a:lvl1pPr>
              <a:defRPr/>
            </a:lvl1pPr>
          </a:lstStyle>
          <a:p>
            <a:fld id="{694B67FA-1C39-4872-9113-C36A96EB9550}" type="slidenum">
              <a:rPr lang="en-US" altLang="en-US"/>
              <a:pPr/>
              <a:t>‹Nº›</a:t>
            </a:fld>
            <a:endParaRPr lang="en-US" altLang="en-US"/>
          </a:p>
        </p:txBody>
      </p:sp>
    </p:spTree>
    <p:extLst>
      <p:ext uri="{BB962C8B-B14F-4D97-AF65-F5344CB8AC3E}">
        <p14:creationId xmlns:p14="http://schemas.microsoft.com/office/powerpoint/2010/main" xmlns="" val="298792756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ltLang="en-US"/>
              <a:t>12/7/14</a:t>
            </a:r>
          </a:p>
        </p:txBody>
      </p:sp>
      <p:sp>
        <p:nvSpPr>
          <p:cNvPr id="5" name="Slide Number Placeholder 4"/>
          <p:cNvSpPr>
            <a:spLocks noGrp="1"/>
          </p:cNvSpPr>
          <p:nvPr>
            <p:ph type="sldNum" idx="11"/>
          </p:nvPr>
        </p:nvSpPr>
        <p:spPr/>
        <p:txBody>
          <a:bodyPr/>
          <a:lstStyle>
            <a:lvl1pPr>
              <a:defRPr/>
            </a:lvl1pPr>
          </a:lstStyle>
          <a:p>
            <a:fld id="{ED56D807-0991-4242-AB1E-A70C779C2A3E}" type="slidenum">
              <a:rPr lang="en-US" altLang="en-US"/>
              <a:pPr/>
              <a:t>‹Nº›</a:t>
            </a:fld>
            <a:endParaRPr lang="en-US" altLang="en-US"/>
          </a:p>
        </p:txBody>
      </p:sp>
    </p:spTree>
    <p:extLst>
      <p:ext uri="{BB962C8B-B14F-4D97-AF65-F5344CB8AC3E}">
        <p14:creationId xmlns:p14="http://schemas.microsoft.com/office/powerpoint/2010/main" xmlns="" val="335487721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ltLang="en-US"/>
              <a:t>12/7/14</a:t>
            </a:r>
          </a:p>
        </p:txBody>
      </p:sp>
      <p:sp>
        <p:nvSpPr>
          <p:cNvPr id="5" name="Slide Number Placeholder 4"/>
          <p:cNvSpPr>
            <a:spLocks noGrp="1"/>
          </p:cNvSpPr>
          <p:nvPr>
            <p:ph type="sldNum" idx="11"/>
          </p:nvPr>
        </p:nvSpPr>
        <p:spPr/>
        <p:txBody>
          <a:bodyPr/>
          <a:lstStyle>
            <a:lvl1pPr>
              <a:defRPr/>
            </a:lvl1pPr>
          </a:lstStyle>
          <a:p>
            <a:fld id="{E5555378-448A-4CE0-AC85-B79D75B26102}" type="slidenum">
              <a:rPr lang="en-US" altLang="en-US"/>
              <a:pPr/>
              <a:t>‹Nº›</a:t>
            </a:fld>
            <a:endParaRPr lang="en-US" altLang="en-US"/>
          </a:p>
        </p:txBody>
      </p:sp>
    </p:spTree>
    <p:extLst>
      <p:ext uri="{BB962C8B-B14F-4D97-AF65-F5344CB8AC3E}">
        <p14:creationId xmlns:p14="http://schemas.microsoft.com/office/powerpoint/2010/main" xmlns="" val="290614448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ltLang="en-US"/>
              <a:t>12/7/14</a:t>
            </a:r>
          </a:p>
        </p:txBody>
      </p:sp>
      <p:sp>
        <p:nvSpPr>
          <p:cNvPr id="5" name="Slide Number Placeholder 4"/>
          <p:cNvSpPr>
            <a:spLocks noGrp="1"/>
          </p:cNvSpPr>
          <p:nvPr>
            <p:ph type="sldNum" idx="11"/>
          </p:nvPr>
        </p:nvSpPr>
        <p:spPr/>
        <p:txBody>
          <a:bodyPr/>
          <a:lstStyle>
            <a:lvl1pPr>
              <a:defRPr/>
            </a:lvl1pPr>
          </a:lstStyle>
          <a:p>
            <a:fld id="{655824D5-3151-47D2-82FD-16B241EE760F}" type="slidenum">
              <a:rPr lang="en-US" altLang="en-US"/>
              <a:pPr/>
              <a:t>‹Nº›</a:t>
            </a:fld>
            <a:endParaRPr lang="en-US" altLang="en-US"/>
          </a:p>
        </p:txBody>
      </p:sp>
    </p:spTree>
    <p:extLst>
      <p:ext uri="{BB962C8B-B14F-4D97-AF65-F5344CB8AC3E}">
        <p14:creationId xmlns:p14="http://schemas.microsoft.com/office/powerpoint/2010/main" xmlns="" val="43867865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301625" y="1527175"/>
            <a:ext cx="4173538" cy="45672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27563" y="1527175"/>
            <a:ext cx="4173537" cy="45672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ltLang="en-US"/>
              <a:t>12/7/14</a:t>
            </a:r>
          </a:p>
        </p:txBody>
      </p:sp>
      <p:sp>
        <p:nvSpPr>
          <p:cNvPr id="6" name="Slide Number Placeholder 5"/>
          <p:cNvSpPr>
            <a:spLocks noGrp="1"/>
          </p:cNvSpPr>
          <p:nvPr>
            <p:ph type="sldNum" idx="11"/>
          </p:nvPr>
        </p:nvSpPr>
        <p:spPr/>
        <p:txBody>
          <a:bodyPr/>
          <a:lstStyle>
            <a:lvl1pPr>
              <a:defRPr/>
            </a:lvl1pPr>
          </a:lstStyle>
          <a:p>
            <a:fld id="{6C211AC3-15E6-4623-8A0E-99CF0C2845D5}" type="slidenum">
              <a:rPr lang="en-US" altLang="en-US"/>
              <a:pPr/>
              <a:t>‹Nº›</a:t>
            </a:fld>
            <a:endParaRPr lang="en-US" altLang="en-US"/>
          </a:p>
        </p:txBody>
      </p:sp>
    </p:spTree>
    <p:extLst>
      <p:ext uri="{BB962C8B-B14F-4D97-AF65-F5344CB8AC3E}">
        <p14:creationId xmlns:p14="http://schemas.microsoft.com/office/powerpoint/2010/main" xmlns="" val="358260528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ltLang="en-US"/>
              <a:t>12/7/14</a:t>
            </a:r>
          </a:p>
        </p:txBody>
      </p:sp>
      <p:sp>
        <p:nvSpPr>
          <p:cNvPr id="8" name="Slide Number Placeholder 7"/>
          <p:cNvSpPr>
            <a:spLocks noGrp="1"/>
          </p:cNvSpPr>
          <p:nvPr>
            <p:ph type="sldNum" idx="11"/>
          </p:nvPr>
        </p:nvSpPr>
        <p:spPr/>
        <p:txBody>
          <a:bodyPr/>
          <a:lstStyle>
            <a:lvl1pPr>
              <a:defRPr/>
            </a:lvl1pPr>
          </a:lstStyle>
          <a:p>
            <a:fld id="{E2469704-128C-40D2-8257-9D5018694389}" type="slidenum">
              <a:rPr lang="en-US" altLang="en-US"/>
              <a:pPr/>
              <a:t>‹Nº›</a:t>
            </a:fld>
            <a:endParaRPr lang="en-US" altLang="en-US"/>
          </a:p>
        </p:txBody>
      </p:sp>
    </p:spTree>
    <p:extLst>
      <p:ext uri="{BB962C8B-B14F-4D97-AF65-F5344CB8AC3E}">
        <p14:creationId xmlns:p14="http://schemas.microsoft.com/office/powerpoint/2010/main" xmlns="" val="353561353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ltLang="en-US"/>
              <a:t>12/7/14</a:t>
            </a:r>
          </a:p>
        </p:txBody>
      </p:sp>
      <p:sp>
        <p:nvSpPr>
          <p:cNvPr id="4" name="Slide Number Placeholder 3"/>
          <p:cNvSpPr>
            <a:spLocks noGrp="1"/>
          </p:cNvSpPr>
          <p:nvPr>
            <p:ph type="sldNum" idx="11"/>
          </p:nvPr>
        </p:nvSpPr>
        <p:spPr/>
        <p:txBody>
          <a:bodyPr/>
          <a:lstStyle>
            <a:lvl1pPr>
              <a:defRPr/>
            </a:lvl1pPr>
          </a:lstStyle>
          <a:p>
            <a:fld id="{32A2CF92-2D2C-4DE0-8B63-50F0CB9AEB0D}" type="slidenum">
              <a:rPr lang="en-US" altLang="en-US"/>
              <a:pPr/>
              <a:t>‹Nº›</a:t>
            </a:fld>
            <a:endParaRPr lang="en-US" altLang="en-US"/>
          </a:p>
        </p:txBody>
      </p:sp>
    </p:spTree>
    <p:extLst>
      <p:ext uri="{BB962C8B-B14F-4D97-AF65-F5344CB8AC3E}">
        <p14:creationId xmlns:p14="http://schemas.microsoft.com/office/powerpoint/2010/main" xmlns="" val="308565275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ltLang="en-US"/>
              <a:t>12/7/14</a:t>
            </a:r>
          </a:p>
        </p:txBody>
      </p:sp>
      <p:sp>
        <p:nvSpPr>
          <p:cNvPr id="3" name="Slide Number Placeholder 2"/>
          <p:cNvSpPr>
            <a:spLocks noGrp="1"/>
          </p:cNvSpPr>
          <p:nvPr>
            <p:ph type="sldNum" idx="11"/>
          </p:nvPr>
        </p:nvSpPr>
        <p:spPr/>
        <p:txBody>
          <a:bodyPr/>
          <a:lstStyle>
            <a:lvl1pPr>
              <a:defRPr/>
            </a:lvl1pPr>
          </a:lstStyle>
          <a:p>
            <a:fld id="{7B275323-799B-47C8-A888-4B990F4CB5E5}" type="slidenum">
              <a:rPr lang="en-US" altLang="en-US"/>
              <a:pPr/>
              <a:t>‹Nº›</a:t>
            </a:fld>
            <a:endParaRPr lang="en-US" altLang="en-US"/>
          </a:p>
        </p:txBody>
      </p:sp>
    </p:spTree>
    <p:extLst>
      <p:ext uri="{BB962C8B-B14F-4D97-AF65-F5344CB8AC3E}">
        <p14:creationId xmlns:p14="http://schemas.microsoft.com/office/powerpoint/2010/main" xmlns="" val="179876430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idx="10"/>
          </p:nvPr>
        </p:nvSpPr>
        <p:spPr/>
        <p:txBody>
          <a:bodyPr/>
          <a:lstStyle>
            <a:lvl1pPr>
              <a:defRPr/>
            </a:lvl1pPr>
          </a:lstStyle>
          <a:p>
            <a:r>
              <a:rPr lang="en-US" altLang="en-US"/>
              <a:t>12/7/14</a:t>
            </a:r>
          </a:p>
        </p:txBody>
      </p:sp>
      <p:sp>
        <p:nvSpPr>
          <p:cNvPr id="6" name="Slide Number Placeholder 5"/>
          <p:cNvSpPr>
            <a:spLocks noGrp="1"/>
          </p:cNvSpPr>
          <p:nvPr>
            <p:ph type="sldNum" idx="11"/>
          </p:nvPr>
        </p:nvSpPr>
        <p:spPr/>
        <p:txBody>
          <a:bodyPr/>
          <a:lstStyle>
            <a:lvl1pPr>
              <a:defRPr/>
            </a:lvl1pPr>
          </a:lstStyle>
          <a:p>
            <a:fld id="{C2BBD884-20D3-4DEB-A2A4-656FACD06C32}" type="slidenum">
              <a:rPr lang="en-US" altLang="en-US"/>
              <a:pPr/>
              <a:t>‹Nº›</a:t>
            </a:fld>
            <a:endParaRPr lang="en-US" altLang="en-US"/>
          </a:p>
        </p:txBody>
      </p:sp>
    </p:spTree>
    <p:extLst>
      <p:ext uri="{BB962C8B-B14F-4D97-AF65-F5344CB8AC3E}">
        <p14:creationId xmlns:p14="http://schemas.microsoft.com/office/powerpoint/2010/main" xmlns="" val="36459762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ltLang="en-US"/>
              <a:t>12/7/14</a:t>
            </a:r>
          </a:p>
        </p:txBody>
      </p:sp>
      <p:sp>
        <p:nvSpPr>
          <p:cNvPr id="5" name="Slide Number Placeholder 4"/>
          <p:cNvSpPr>
            <a:spLocks noGrp="1"/>
          </p:cNvSpPr>
          <p:nvPr>
            <p:ph type="sldNum" idx="11"/>
          </p:nvPr>
        </p:nvSpPr>
        <p:spPr/>
        <p:txBody>
          <a:bodyPr/>
          <a:lstStyle>
            <a:lvl1pPr>
              <a:defRPr/>
            </a:lvl1pPr>
          </a:lstStyle>
          <a:p>
            <a:fld id="{9DA95476-9D68-4EB0-B179-B42A460CD037}" type="slidenum">
              <a:rPr lang="en-US" altLang="en-US"/>
              <a:pPr/>
              <a:t>‹Nº›</a:t>
            </a:fld>
            <a:endParaRPr lang="en-US" altLang="en-US"/>
          </a:p>
        </p:txBody>
      </p:sp>
    </p:spTree>
    <p:extLst>
      <p:ext uri="{BB962C8B-B14F-4D97-AF65-F5344CB8AC3E}">
        <p14:creationId xmlns:p14="http://schemas.microsoft.com/office/powerpoint/2010/main" xmlns="" val="429226697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idx="10"/>
          </p:nvPr>
        </p:nvSpPr>
        <p:spPr/>
        <p:txBody>
          <a:bodyPr/>
          <a:lstStyle>
            <a:lvl1pPr>
              <a:defRPr/>
            </a:lvl1pPr>
          </a:lstStyle>
          <a:p>
            <a:r>
              <a:rPr lang="en-US" altLang="en-US"/>
              <a:t>12/7/14</a:t>
            </a:r>
          </a:p>
        </p:txBody>
      </p:sp>
      <p:sp>
        <p:nvSpPr>
          <p:cNvPr id="6" name="Slide Number Placeholder 5"/>
          <p:cNvSpPr>
            <a:spLocks noGrp="1"/>
          </p:cNvSpPr>
          <p:nvPr>
            <p:ph type="sldNum" idx="11"/>
          </p:nvPr>
        </p:nvSpPr>
        <p:spPr/>
        <p:txBody>
          <a:bodyPr/>
          <a:lstStyle>
            <a:lvl1pPr>
              <a:defRPr/>
            </a:lvl1pPr>
          </a:lstStyle>
          <a:p>
            <a:fld id="{32ADE1EE-926C-4BE4-B035-DF0E76680642}" type="slidenum">
              <a:rPr lang="en-US" altLang="en-US"/>
              <a:pPr/>
              <a:t>‹Nº›</a:t>
            </a:fld>
            <a:endParaRPr lang="en-US" altLang="en-US"/>
          </a:p>
        </p:txBody>
      </p:sp>
    </p:spTree>
    <p:extLst>
      <p:ext uri="{BB962C8B-B14F-4D97-AF65-F5344CB8AC3E}">
        <p14:creationId xmlns:p14="http://schemas.microsoft.com/office/powerpoint/2010/main" xmlns="" val="322100948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ltLang="en-US"/>
              <a:t>12/7/14</a:t>
            </a:r>
          </a:p>
        </p:txBody>
      </p:sp>
      <p:sp>
        <p:nvSpPr>
          <p:cNvPr id="5" name="Slide Number Placeholder 4"/>
          <p:cNvSpPr>
            <a:spLocks noGrp="1"/>
          </p:cNvSpPr>
          <p:nvPr>
            <p:ph type="sldNum" idx="11"/>
          </p:nvPr>
        </p:nvSpPr>
        <p:spPr/>
        <p:txBody>
          <a:bodyPr/>
          <a:lstStyle>
            <a:lvl1pPr>
              <a:defRPr/>
            </a:lvl1pPr>
          </a:lstStyle>
          <a:p>
            <a:fld id="{C384258C-A23B-45F8-948D-42B41BEF60FF}" type="slidenum">
              <a:rPr lang="en-US" altLang="en-US"/>
              <a:pPr/>
              <a:t>‹Nº›</a:t>
            </a:fld>
            <a:endParaRPr lang="en-US" altLang="en-US"/>
          </a:p>
        </p:txBody>
      </p:sp>
    </p:spTree>
    <p:extLst>
      <p:ext uri="{BB962C8B-B14F-4D97-AF65-F5344CB8AC3E}">
        <p14:creationId xmlns:p14="http://schemas.microsoft.com/office/powerpoint/2010/main" xmlns="" val="304442177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99250" y="228600"/>
            <a:ext cx="2132013" cy="58658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301625" y="228600"/>
            <a:ext cx="6245225" cy="58658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ltLang="en-US"/>
              <a:t>12/7/14</a:t>
            </a:r>
          </a:p>
        </p:txBody>
      </p:sp>
      <p:sp>
        <p:nvSpPr>
          <p:cNvPr id="5" name="Slide Number Placeholder 4"/>
          <p:cNvSpPr>
            <a:spLocks noGrp="1"/>
          </p:cNvSpPr>
          <p:nvPr>
            <p:ph type="sldNum" idx="11"/>
          </p:nvPr>
        </p:nvSpPr>
        <p:spPr/>
        <p:txBody>
          <a:bodyPr/>
          <a:lstStyle>
            <a:lvl1pPr>
              <a:defRPr/>
            </a:lvl1pPr>
          </a:lstStyle>
          <a:p>
            <a:fld id="{8CD16F31-21A3-4575-8CE7-3E709D0A40C8}" type="slidenum">
              <a:rPr lang="en-US" altLang="en-US"/>
              <a:pPr/>
              <a:t>‹Nº›</a:t>
            </a:fld>
            <a:endParaRPr lang="en-US" altLang="en-US"/>
          </a:p>
        </p:txBody>
      </p:sp>
    </p:spTree>
    <p:extLst>
      <p:ext uri="{BB962C8B-B14F-4D97-AF65-F5344CB8AC3E}">
        <p14:creationId xmlns:p14="http://schemas.microsoft.com/office/powerpoint/2010/main" xmlns="" val="10901584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ltLang="en-US"/>
              <a:t>12/7/14</a:t>
            </a:r>
          </a:p>
        </p:txBody>
      </p:sp>
      <p:sp>
        <p:nvSpPr>
          <p:cNvPr id="5" name="Slide Number Placeholder 4"/>
          <p:cNvSpPr>
            <a:spLocks noGrp="1"/>
          </p:cNvSpPr>
          <p:nvPr>
            <p:ph type="sldNum" idx="11"/>
          </p:nvPr>
        </p:nvSpPr>
        <p:spPr/>
        <p:txBody>
          <a:bodyPr/>
          <a:lstStyle>
            <a:lvl1pPr>
              <a:defRPr/>
            </a:lvl1pPr>
          </a:lstStyle>
          <a:p>
            <a:fld id="{8B1D8DF2-D0C6-4D61-AEF5-57CF2DB24A57}" type="slidenum">
              <a:rPr lang="en-US" altLang="en-US"/>
              <a:pPr/>
              <a:t>‹Nº›</a:t>
            </a:fld>
            <a:endParaRPr lang="en-US" altLang="en-US"/>
          </a:p>
        </p:txBody>
      </p:sp>
    </p:spTree>
    <p:extLst>
      <p:ext uri="{BB962C8B-B14F-4D97-AF65-F5344CB8AC3E}">
        <p14:creationId xmlns:p14="http://schemas.microsoft.com/office/powerpoint/2010/main" xmlns="" val="9928228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4963"/>
            <a:ext cx="4035425" cy="4521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5025" y="1604963"/>
            <a:ext cx="4037013" cy="4521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ltLang="en-US"/>
              <a:t>12/7/14</a:t>
            </a:r>
          </a:p>
        </p:txBody>
      </p:sp>
      <p:sp>
        <p:nvSpPr>
          <p:cNvPr id="6" name="Slide Number Placeholder 5"/>
          <p:cNvSpPr>
            <a:spLocks noGrp="1"/>
          </p:cNvSpPr>
          <p:nvPr>
            <p:ph type="sldNum" idx="11"/>
          </p:nvPr>
        </p:nvSpPr>
        <p:spPr/>
        <p:txBody>
          <a:bodyPr/>
          <a:lstStyle>
            <a:lvl1pPr>
              <a:defRPr/>
            </a:lvl1pPr>
          </a:lstStyle>
          <a:p>
            <a:fld id="{672B12E0-933F-4888-95B3-56F9BCC0D176}" type="slidenum">
              <a:rPr lang="en-US" altLang="en-US"/>
              <a:pPr/>
              <a:t>‹Nº›</a:t>
            </a:fld>
            <a:endParaRPr lang="en-US" altLang="en-US"/>
          </a:p>
        </p:txBody>
      </p:sp>
    </p:spTree>
    <p:extLst>
      <p:ext uri="{BB962C8B-B14F-4D97-AF65-F5344CB8AC3E}">
        <p14:creationId xmlns:p14="http://schemas.microsoft.com/office/powerpoint/2010/main" xmlns="" val="26280045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ltLang="en-US"/>
              <a:t>12/7/14</a:t>
            </a:r>
          </a:p>
        </p:txBody>
      </p:sp>
      <p:sp>
        <p:nvSpPr>
          <p:cNvPr id="8" name="Slide Number Placeholder 7"/>
          <p:cNvSpPr>
            <a:spLocks noGrp="1"/>
          </p:cNvSpPr>
          <p:nvPr>
            <p:ph type="sldNum" idx="11"/>
          </p:nvPr>
        </p:nvSpPr>
        <p:spPr/>
        <p:txBody>
          <a:bodyPr/>
          <a:lstStyle>
            <a:lvl1pPr>
              <a:defRPr/>
            </a:lvl1pPr>
          </a:lstStyle>
          <a:p>
            <a:fld id="{1F026D78-A783-43B7-BB60-8731E914F8BD}" type="slidenum">
              <a:rPr lang="en-US" altLang="en-US"/>
              <a:pPr/>
              <a:t>‹Nº›</a:t>
            </a:fld>
            <a:endParaRPr lang="en-US" altLang="en-US"/>
          </a:p>
        </p:txBody>
      </p:sp>
    </p:spTree>
    <p:extLst>
      <p:ext uri="{BB962C8B-B14F-4D97-AF65-F5344CB8AC3E}">
        <p14:creationId xmlns:p14="http://schemas.microsoft.com/office/powerpoint/2010/main" xmlns="" val="1758246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ltLang="en-US"/>
              <a:t>12/7/14</a:t>
            </a:r>
          </a:p>
        </p:txBody>
      </p:sp>
      <p:sp>
        <p:nvSpPr>
          <p:cNvPr id="4" name="Slide Number Placeholder 3"/>
          <p:cNvSpPr>
            <a:spLocks noGrp="1"/>
          </p:cNvSpPr>
          <p:nvPr>
            <p:ph type="sldNum" idx="11"/>
          </p:nvPr>
        </p:nvSpPr>
        <p:spPr/>
        <p:txBody>
          <a:bodyPr/>
          <a:lstStyle>
            <a:lvl1pPr>
              <a:defRPr/>
            </a:lvl1pPr>
          </a:lstStyle>
          <a:p>
            <a:fld id="{169CDE19-FEB8-4232-AB65-4581BD7EA59D}" type="slidenum">
              <a:rPr lang="en-US" altLang="en-US"/>
              <a:pPr/>
              <a:t>‹Nº›</a:t>
            </a:fld>
            <a:endParaRPr lang="en-US" altLang="en-US"/>
          </a:p>
        </p:txBody>
      </p:sp>
    </p:spTree>
    <p:extLst>
      <p:ext uri="{BB962C8B-B14F-4D97-AF65-F5344CB8AC3E}">
        <p14:creationId xmlns:p14="http://schemas.microsoft.com/office/powerpoint/2010/main" xmlns="" val="22102445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ltLang="en-US"/>
              <a:t>12/7/14</a:t>
            </a:r>
          </a:p>
        </p:txBody>
      </p:sp>
      <p:sp>
        <p:nvSpPr>
          <p:cNvPr id="3" name="Slide Number Placeholder 2"/>
          <p:cNvSpPr>
            <a:spLocks noGrp="1"/>
          </p:cNvSpPr>
          <p:nvPr>
            <p:ph type="sldNum" idx="11"/>
          </p:nvPr>
        </p:nvSpPr>
        <p:spPr/>
        <p:txBody>
          <a:bodyPr/>
          <a:lstStyle>
            <a:lvl1pPr>
              <a:defRPr/>
            </a:lvl1pPr>
          </a:lstStyle>
          <a:p>
            <a:fld id="{00ECA0B6-49D0-4782-89E1-EB1DDECB8E10}" type="slidenum">
              <a:rPr lang="en-US" altLang="en-US"/>
              <a:pPr/>
              <a:t>‹Nº›</a:t>
            </a:fld>
            <a:endParaRPr lang="en-US" altLang="en-US"/>
          </a:p>
        </p:txBody>
      </p:sp>
    </p:spTree>
    <p:extLst>
      <p:ext uri="{BB962C8B-B14F-4D97-AF65-F5344CB8AC3E}">
        <p14:creationId xmlns:p14="http://schemas.microsoft.com/office/powerpoint/2010/main" xmlns="" val="31696063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idx="10"/>
          </p:nvPr>
        </p:nvSpPr>
        <p:spPr/>
        <p:txBody>
          <a:bodyPr/>
          <a:lstStyle>
            <a:lvl1pPr>
              <a:defRPr/>
            </a:lvl1pPr>
          </a:lstStyle>
          <a:p>
            <a:r>
              <a:rPr lang="en-US" altLang="en-US"/>
              <a:t>12/7/14</a:t>
            </a:r>
          </a:p>
        </p:txBody>
      </p:sp>
      <p:sp>
        <p:nvSpPr>
          <p:cNvPr id="6" name="Slide Number Placeholder 5"/>
          <p:cNvSpPr>
            <a:spLocks noGrp="1"/>
          </p:cNvSpPr>
          <p:nvPr>
            <p:ph type="sldNum" idx="11"/>
          </p:nvPr>
        </p:nvSpPr>
        <p:spPr/>
        <p:txBody>
          <a:bodyPr/>
          <a:lstStyle>
            <a:lvl1pPr>
              <a:defRPr/>
            </a:lvl1pPr>
          </a:lstStyle>
          <a:p>
            <a:fld id="{AD8156BB-EBAD-41AE-9A34-D7120EF0AB0E}" type="slidenum">
              <a:rPr lang="en-US" altLang="en-US"/>
              <a:pPr/>
              <a:t>‹Nº›</a:t>
            </a:fld>
            <a:endParaRPr lang="en-US" altLang="en-US"/>
          </a:p>
        </p:txBody>
      </p:sp>
    </p:spTree>
    <p:extLst>
      <p:ext uri="{BB962C8B-B14F-4D97-AF65-F5344CB8AC3E}">
        <p14:creationId xmlns:p14="http://schemas.microsoft.com/office/powerpoint/2010/main" xmlns="" val="23619318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idx="10"/>
          </p:nvPr>
        </p:nvSpPr>
        <p:spPr/>
        <p:txBody>
          <a:bodyPr/>
          <a:lstStyle>
            <a:lvl1pPr>
              <a:defRPr/>
            </a:lvl1pPr>
          </a:lstStyle>
          <a:p>
            <a:r>
              <a:rPr lang="en-US" altLang="en-US"/>
              <a:t>12/7/14</a:t>
            </a:r>
          </a:p>
        </p:txBody>
      </p:sp>
      <p:sp>
        <p:nvSpPr>
          <p:cNvPr id="6" name="Slide Number Placeholder 5"/>
          <p:cNvSpPr>
            <a:spLocks noGrp="1"/>
          </p:cNvSpPr>
          <p:nvPr>
            <p:ph type="sldNum" idx="11"/>
          </p:nvPr>
        </p:nvSpPr>
        <p:spPr/>
        <p:txBody>
          <a:bodyPr/>
          <a:lstStyle>
            <a:lvl1pPr>
              <a:defRPr/>
            </a:lvl1pPr>
          </a:lstStyle>
          <a:p>
            <a:fld id="{C0A398AC-284B-4730-AB8B-0B117B99E9F1}" type="slidenum">
              <a:rPr lang="en-US" altLang="en-US"/>
              <a:pPr/>
              <a:t>‹Nº›</a:t>
            </a:fld>
            <a:endParaRPr lang="en-US" altLang="en-US"/>
          </a:p>
        </p:txBody>
      </p:sp>
    </p:spTree>
    <p:extLst>
      <p:ext uri="{BB962C8B-B14F-4D97-AF65-F5344CB8AC3E}">
        <p14:creationId xmlns:p14="http://schemas.microsoft.com/office/powerpoint/2010/main" xmlns="" val="27261934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C5D1D7"/>
        </a:solidFill>
        <a:effectLst/>
      </p:bgPr>
    </p:bg>
    <p:spTree>
      <p:nvGrpSpPr>
        <p:cNvPr id="1" name=""/>
        <p:cNvGrpSpPr/>
        <p:nvPr/>
      </p:nvGrpSpPr>
      <p:grpSpPr>
        <a:xfrm>
          <a:off x="0" y="0"/>
          <a:ext cx="0" cy="0"/>
          <a:chOff x="0" y="0"/>
          <a:chExt cx="0" cy="0"/>
        </a:xfrm>
      </p:grpSpPr>
      <p:sp>
        <p:nvSpPr>
          <p:cNvPr id="1025" name="Rectangle 1"/>
          <p:cNvSpPr>
            <a:spLocks noChangeArrowheads="1"/>
          </p:cNvSpPr>
          <p:nvPr/>
        </p:nvSpPr>
        <p:spPr bwMode="auto">
          <a:xfrm>
            <a:off x="0" y="6705600"/>
            <a:ext cx="9144000" cy="152400"/>
          </a:xfrm>
          <a:prstGeom prst="rect">
            <a:avLst/>
          </a:prstGeom>
          <a:solidFill>
            <a:srgbClr val="FFFFFF"/>
          </a:solidFill>
          <a:ln>
            <a:noFill/>
          </a:ln>
          <a:effectLst/>
          <a:extLst>
            <a:ext uri="{91240B29-F687-4F45-9708-019B960494DF}">
              <a14:hiddenLine xmlns:a14="http://schemas.microsoft.com/office/drawing/2010/main" xmlns="" w="9525" cap="flat">
                <a:solidFill>
                  <a:srgbClr val="80808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wrap="none" anchor="ctr"/>
          <a:lstStyle/>
          <a:p>
            <a:endParaRPr lang="en-GB"/>
          </a:p>
        </p:txBody>
      </p:sp>
      <p:sp>
        <p:nvSpPr>
          <p:cNvPr id="1026" name="Rectangle 2"/>
          <p:cNvSpPr>
            <a:spLocks noChangeArrowheads="1"/>
          </p:cNvSpPr>
          <p:nvPr/>
        </p:nvSpPr>
        <p:spPr bwMode="auto">
          <a:xfrm>
            <a:off x="0" y="0"/>
            <a:ext cx="9144000" cy="1392238"/>
          </a:xfrm>
          <a:prstGeom prst="rect">
            <a:avLst/>
          </a:prstGeom>
          <a:solidFill>
            <a:srgbClr val="FFFFFF"/>
          </a:solidFill>
          <a:ln>
            <a:noFill/>
          </a:ln>
          <a:effectLst/>
          <a:extLst>
            <a:ext uri="{91240B29-F687-4F45-9708-019B960494DF}">
              <a14:hiddenLine xmlns:a14="http://schemas.microsoft.com/office/drawing/2010/main" xmlns="" w="9525" cap="flat">
                <a:solidFill>
                  <a:srgbClr val="80808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wrap="none" anchor="ctr"/>
          <a:lstStyle/>
          <a:p>
            <a:endParaRPr lang="en-GB"/>
          </a:p>
        </p:txBody>
      </p:sp>
      <p:sp>
        <p:nvSpPr>
          <p:cNvPr id="1027" name="Rectangle 3"/>
          <p:cNvSpPr>
            <a:spLocks noChangeArrowheads="1"/>
          </p:cNvSpPr>
          <p:nvPr/>
        </p:nvSpPr>
        <p:spPr bwMode="auto">
          <a:xfrm>
            <a:off x="0" y="0"/>
            <a:ext cx="152400" cy="6858000"/>
          </a:xfrm>
          <a:prstGeom prst="rect">
            <a:avLst/>
          </a:prstGeom>
          <a:solidFill>
            <a:srgbClr val="FFFFFF"/>
          </a:solidFill>
          <a:ln>
            <a:noFill/>
          </a:ln>
          <a:effectLst/>
          <a:extLst>
            <a:ext uri="{91240B29-F687-4F45-9708-019B960494DF}">
              <a14:hiddenLine xmlns:a14="http://schemas.microsoft.com/office/drawing/2010/main" xmlns="" w="9525" cap="flat">
                <a:solidFill>
                  <a:srgbClr val="80808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wrap="none" anchor="ctr"/>
          <a:lstStyle/>
          <a:p>
            <a:endParaRPr lang="en-GB"/>
          </a:p>
        </p:txBody>
      </p:sp>
      <p:sp>
        <p:nvSpPr>
          <p:cNvPr id="1028" name="Rectangle 4"/>
          <p:cNvSpPr>
            <a:spLocks noChangeArrowheads="1"/>
          </p:cNvSpPr>
          <p:nvPr/>
        </p:nvSpPr>
        <p:spPr bwMode="auto">
          <a:xfrm>
            <a:off x="8991600" y="0"/>
            <a:ext cx="152400" cy="6858000"/>
          </a:xfrm>
          <a:prstGeom prst="rect">
            <a:avLst/>
          </a:prstGeom>
          <a:solidFill>
            <a:srgbClr val="FFFFFF"/>
          </a:solidFill>
          <a:ln>
            <a:noFill/>
          </a:ln>
          <a:effectLst/>
          <a:extLst>
            <a:ext uri="{91240B29-F687-4F45-9708-019B960494DF}">
              <a14:hiddenLine xmlns:a14="http://schemas.microsoft.com/office/drawing/2010/main" xmlns="" w="9525" cap="flat">
                <a:solidFill>
                  <a:srgbClr val="80808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wrap="none" anchor="ctr"/>
          <a:lstStyle/>
          <a:p>
            <a:endParaRPr lang="en-GB"/>
          </a:p>
        </p:txBody>
      </p:sp>
      <p:sp>
        <p:nvSpPr>
          <p:cNvPr id="1029" name="Rectangle 5"/>
          <p:cNvSpPr>
            <a:spLocks noChangeArrowheads="1"/>
          </p:cNvSpPr>
          <p:nvPr/>
        </p:nvSpPr>
        <p:spPr bwMode="auto">
          <a:xfrm>
            <a:off x="149225" y="6388100"/>
            <a:ext cx="8832850" cy="309563"/>
          </a:xfrm>
          <a:prstGeom prst="rect">
            <a:avLst/>
          </a:prstGeom>
          <a:solidFill>
            <a:srgbClr val="8CADAE"/>
          </a:solidFill>
          <a:ln>
            <a:noFill/>
          </a:ln>
          <a:effectLst/>
          <a:extLst>
            <a:ext uri="{91240B29-F687-4F45-9708-019B960494DF}">
              <a14:hiddenLine xmlns:a14="http://schemas.microsoft.com/office/drawing/2010/main" xmlns="" w="9525" cap="flat">
                <a:solidFill>
                  <a:srgbClr val="80808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wrap="none" anchor="ctr"/>
          <a:lstStyle/>
          <a:p>
            <a:endParaRPr lang="en-GB"/>
          </a:p>
        </p:txBody>
      </p:sp>
      <p:sp>
        <p:nvSpPr>
          <p:cNvPr id="1030" name="Rectangle 6"/>
          <p:cNvSpPr>
            <a:spLocks noChangeArrowheads="1"/>
          </p:cNvSpPr>
          <p:nvPr/>
        </p:nvSpPr>
        <p:spPr bwMode="auto">
          <a:xfrm>
            <a:off x="152400" y="155575"/>
            <a:ext cx="8832850" cy="6546850"/>
          </a:xfrm>
          <a:prstGeom prst="rect">
            <a:avLst/>
          </a:prstGeom>
          <a:noFill/>
          <a:ln w="9360" cap="sq">
            <a:solidFill>
              <a:srgbClr val="7B9899"/>
            </a:solidFill>
            <a:miter lim="800000"/>
            <a:headEnd/>
            <a:tailEnd/>
          </a:ln>
          <a:effectLst/>
          <a:extLst>
            <a:ext uri="{909E8E84-426E-40DD-AFC4-6F175D3DCCD1}">
              <a14:hiddenFill xmlns:a14="http://schemas.microsoft.com/office/drawing/2010/main" xmlns="">
                <a:solidFill>
                  <a:srgbClr val="FFFFFF"/>
                </a:solidFill>
              </a14:hiddenFill>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wrap="none" anchor="ctr"/>
          <a:lstStyle/>
          <a:p>
            <a:endParaRPr lang="en-GB"/>
          </a:p>
        </p:txBody>
      </p:sp>
      <p:sp>
        <p:nvSpPr>
          <p:cNvPr id="1031" name="Line 7"/>
          <p:cNvSpPr>
            <a:spLocks noChangeShapeType="1"/>
          </p:cNvSpPr>
          <p:nvPr/>
        </p:nvSpPr>
        <p:spPr bwMode="auto">
          <a:xfrm>
            <a:off x="152400" y="1276350"/>
            <a:ext cx="8832850" cy="1588"/>
          </a:xfrm>
          <a:prstGeom prst="line">
            <a:avLst/>
          </a:prstGeom>
          <a:noFill/>
          <a:ln w="9360" cap="sq">
            <a:solidFill>
              <a:srgbClr val="7B9899"/>
            </a:solidFill>
            <a:prstDash val="lgDash"/>
            <a:miter lim="800000"/>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endParaRPr lang="en-GB"/>
          </a:p>
        </p:txBody>
      </p:sp>
      <p:sp>
        <p:nvSpPr>
          <p:cNvPr id="1032" name="Oval 8"/>
          <p:cNvSpPr>
            <a:spLocks noChangeArrowheads="1"/>
          </p:cNvSpPr>
          <p:nvPr/>
        </p:nvSpPr>
        <p:spPr bwMode="auto">
          <a:xfrm>
            <a:off x="4267200" y="955675"/>
            <a:ext cx="609600" cy="609600"/>
          </a:xfrm>
          <a:prstGeom prst="ellipse">
            <a:avLst/>
          </a:prstGeom>
          <a:solidFill>
            <a:srgbClr val="FFFFFF"/>
          </a:solidFill>
          <a:ln>
            <a:noFill/>
          </a:ln>
          <a:effectLst/>
          <a:extLst>
            <a:ext uri="{91240B29-F687-4F45-9708-019B960494DF}">
              <a14:hiddenLine xmlns:a14="http://schemas.microsoft.com/office/drawing/2010/main" xmlns="" w="9525" cap="flat">
                <a:solidFill>
                  <a:srgbClr val="80808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wrap="none" anchor="ctr"/>
          <a:lstStyle/>
          <a:p>
            <a:endParaRPr lang="en-GB"/>
          </a:p>
        </p:txBody>
      </p:sp>
      <p:sp>
        <p:nvSpPr>
          <p:cNvPr id="1033" name="Oval 9"/>
          <p:cNvSpPr>
            <a:spLocks noChangeArrowheads="1"/>
          </p:cNvSpPr>
          <p:nvPr/>
        </p:nvSpPr>
        <p:spPr bwMode="auto">
          <a:xfrm>
            <a:off x="4362450" y="1050925"/>
            <a:ext cx="420688" cy="420688"/>
          </a:xfrm>
          <a:prstGeom prst="ellipse">
            <a:avLst/>
          </a:prstGeom>
          <a:solidFill>
            <a:srgbClr val="FFFFFF"/>
          </a:solidFill>
          <a:ln w="50760" cap="sq">
            <a:solidFill>
              <a:srgbClr val="7B9899"/>
            </a:solidFill>
            <a:miter lim="800000"/>
            <a:headEnd/>
            <a:tailEnd/>
          </a:ln>
          <a:effectLst/>
          <a:extLst>
            <a:ext uri="{AF507438-7753-43E0-B8FC-AC1667EBCBE1}">
              <a14:hiddenEffects xmlns:a14="http://schemas.microsoft.com/office/drawing/2010/main" xmlns="">
                <a:effectLst>
                  <a:outerShdw dist="35921" dir="2700000" algn="ctr" rotWithShape="0">
                    <a:srgbClr val="808080"/>
                  </a:outerShdw>
                </a:effectLst>
              </a14:hiddenEffects>
            </a:ext>
          </a:extLst>
        </p:spPr>
        <p:txBody>
          <a:bodyPr wrap="none" anchor="ctr"/>
          <a:lstStyle/>
          <a:p>
            <a:endParaRPr lang="en-GB"/>
          </a:p>
        </p:txBody>
      </p:sp>
      <p:sp>
        <p:nvSpPr>
          <p:cNvPr id="1034" name="Rectangle 10"/>
          <p:cNvSpPr>
            <a:spLocks noChangeArrowheads="1"/>
          </p:cNvSpPr>
          <p:nvPr/>
        </p:nvSpPr>
        <p:spPr bwMode="auto">
          <a:xfrm>
            <a:off x="0" y="6705600"/>
            <a:ext cx="9144000" cy="152400"/>
          </a:xfrm>
          <a:prstGeom prst="rect">
            <a:avLst/>
          </a:prstGeom>
          <a:solidFill>
            <a:srgbClr val="FFFFFF"/>
          </a:solidFill>
          <a:ln>
            <a:noFill/>
          </a:ln>
          <a:effectLst/>
          <a:extLst>
            <a:ext uri="{91240B29-F687-4F45-9708-019B960494DF}">
              <a14:hiddenLine xmlns:a14="http://schemas.microsoft.com/office/drawing/2010/main" xmlns="" w="9525" cap="flat">
                <a:solidFill>
                  <a:srgbClr val="80808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wrap="none" anchor="ctr"/>
          <a:lstStyle/>
          <a:p>
            <a:endParaRPr lang="en-GB"/>
          </a:p>
        </p:txBody>
      </p:sp>
      <p:sp>
        <p:nvSpPr>
          <p:cNvPr id="1035" name="Rectangle 11"/>
          <p:cNvSpPr>
            <a:spLocks noChangeArrowheads="1"/>
          </p:cNvSpPr>
          <p:nvPr/>
        </p:nvSpPr>
        <p:spPr bwMode="auto">
          <a:xfrm>
            <a:off x="8991600" y="3175"/>
            <a:ext cx="152400" cy="6858000"/>
          </a:xfrm>
          <a:prstGeom prst="rect">
            <a:avLst/>
          </a:prstGeom>
          <a:solidFill>
            <a:srgbClr val="FFFFFF"/>
          </a:solidFill>
          <a:ln>
            <a:noFill/>
          </a:ln>
          <a:effectLst/>
          <a:extLst>
            <a:ext uri="{91240B29-F687-4F45-9708-019B960494DF}">
              <a14:hiddenLine xmlns:a14="http://schemas.microsoft.com/office/drawing/2010/main" xmlns="" w="9525" cap="flat">
                <a:solidFill>
                  <a:srgbClr val="80808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wrap="none" anchor="ctr"/>
          <a:lstStyle/>
          <a:p>
            <a:endParaRPr lang="en-GB"/>
          </a:p>
        </p:txBody>
      </p:sp>
      <p:sp>
        <p:nvSpPr>
          <p:cNvPr id="1036" name="Rectangle 12"/>
          <p:cNvSpPr>
            <a:spLocks noChangeArrowheads="1"/>
          </p:cNvSpPr>
          <p:nvPr/>
        </p:nvSpPr>
        <p:spPr bwMode="auto">
          <a:xfrm>
            <a:off x="0" y="0"/>
            <a:ext cx="152400" cy="6858000"/>
          </a:xfrm>
          <a:prstGeom prst="rect">
            <a:avLst/>
          </a:prstGeom>
          <a:solidFill>
            <a:srgbClr val="FFFFFF"/>
          </a:solidFill>
          <a:ln>
            <a:noFill/>
          </a:ln>
          <a:effectLst/>
          <a:extLst>
            <a:ext uri="{91240B29-F687-4F45-9708-019B960494DF}">
              <a14:hiddenLine xmlns:a14="http://schemas.microsoft.com/office/drawing/2010/main" xmlns="" w="9525" cap="flat">
                <a:solidFill>
                  <a:srgbClr val="80808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wrap="none" anchor="ctr"/>
          <a:lstStyle/>
          <a:p>
            <a:endParaRPr lang="en-GB"/>
          </a:p>
        </p:txBody>
      </p:sp>
      <p:sp>
        <p:nvSpPr>
          <p:cNvPr id="1037" name="Rectangle 13"/>
          <p:cNvSpPr>
            <a:spLocks noChangeArrowheads="1"/>
          </p:cNvSpPr>
          <p:nvPr/>
        </p:nvSpPr>
        <p:spPr bwMode="auto">
          <a:xfrm>
            <a:off x="0" y="0"/>
            <a:ext cx="9144000" cy="2514600"/>
          </a:xfrm>
          <a:prstGeom prst="rect">
            <a:avLst/>
          </a:prstGeom>
          <a:solidFill>
            <a:srgbClr val="FFFFFF"/>
          </a:solidFill>
          <a:ln>
            <a:noFill/>
          </a:ln>
          <a:effectLst/>
          <a:extLst>
            <a:ext uri="{91240B29-F687-4F45-9708-019B960494DF}">
              <a14:hiddenLine xmlns:a14="http://schemas.microsoft.com/office/drawing/2010/main" xmlns="" w="9525" cap="flat">
                <a:solidFill>
                  <a:srgbClr val="80808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wrap="none" anchor="ctr"/>
          <a:lstStyle/>
          <a:p>
            <a:endParaRPr lang="en-GB"/>
          </a:p>
        </p:txBody>
      </p:sp>
      <p:sp>
        <p:nvSpPr>
          <p:cNvPr id="1038" name="Rectangle 14"/>
          <p:cNvSpPr>
            <a:spLocks noChangeArrowheads="1"/>
          </p:cNvSpPr>
          <p:nvPr/>
        </p:nvSpPr>
        <p:spPr bwMode="auto">
          <a:xfrm>
            <a:off x="146050" y="6391275"/>
            <a:ext cx="8832850" cy="309563"/>
          </a:xfrm>
          <a:prstGeom prst="rect">
            <a:avLst/>
          </a:prstGeom>
          <a:solidFill>
            <a:srgbClr val="8CADAE"/>
          </a:solidFill>
          <a:ln>
            <a:noFill/>
          </a:ln>
          <a:effectLst/>
          <a:extLst>
            <a:ext uri="{91240B29-F687-4F45-9708-019B960494DF}">
              <a14:hiddenLine xmlns:a14="http://schemas.microsoft.com/office/drawing/2010/main" xmlns="" w="9525" cap="flat">
                <a:solidFill>
                  <a:srgbClr val="80808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wrap="none" anchor="ctr"/>
          <a:lstStyle/>
          <a:p>
            <a:endParaRPr lang="en-GB"/>
          </a:p>
        </p:txBody>
      </p:sp>
      <p:sp>
        <p:nvSpPr>
          <p:cNvPr id="1039" name="Rectangle 15"/>
          <p:cNvSpPr>
            <a:spLocks noGrp="1" noChangeArrowheads="1"/>
          </p:cNvSpPr>
          <p:nvPr>
            <p:ph type="dt"/>
          </p:nvPr>
        </p:nvSpPr>
        <p:spPr bwMode="auto">
          <a:xfrm>
            <a:off x="5791200" y="6405563"/>
            <a:ext cx="3040063" cy="360362"/>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cap="flat">
                <a:solidFill>
                  <a:srgbClr val="808080"/>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0000" tIns="45000" rIns="90000" bIns="45000" numCol="1" anchor="t" anchorCtr="0" compatLnSpc="1">
            <a:prstTxWarp prst="textNoShape">
              <a:avLst/>
            </a:prstTxWarp>
          </a:bodyPr>
          <a:lstStyle>
            <a:lvl1pP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defRPr>
            </a:lvl1pPr>
          </a:lstStyle>
          <a:p>
            <a:r>
              <a:rPr lang="en-US" altLang="en-US"/>
              <a:t>12/7/14</a:t>
            </a:r>
          </a:p>
        </p:txBody>
      </p:sp>
      <p:sp>
        <p:nvSpPr>
          <p:cNvPr id="1040" name="Text Box 16"/>
          <p:cNvSpPr txBox="1">
            <a:spLocks noChangeArrowheads="1"/>
          </p:cNvSpPr>
          <p:nvPr/>
        </p:nvSpPr>
        <p:spPr bwMode="auto">
          <a:xfrm>
            <a:off x="304800" y="6410325"/>
            <a:ext cx="3581400" cy="365125"/>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cap="flat">
                <a:solidFill>
                  <a:srgbClr val="80808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wrap="none" anchor="ctr"/>
          <a:lstStyle/>
          <a:p>
            <a:endParaRPr lang="en-GB"/>
          </a:p>
        </p:txBody>
      </p:sp>
      <p:sp>
        <p:nvSpPr>
          <p:cNvPr id="1041" name="Line 17"/>
          <p:cNvSpPr>
            <a:spLocks noChangeShapeType="1"/>
          </p:cNvSpPr>
          <p:nvPr/>
        </p:nvSpPr>
        <p:spPr bwMode="auto">
          <a:xfrm>
            <a:off x="155575" y="2419350"/>
            <a:ext cx="8832850" cy="1588"/>
          </a:xfrm>
          <a:prstGeom prst="line">
            <a:avLst/>
          </a:prstGeom>
          <a:noFill/>
          <a:ln w="11520" cap="sq">
            <a:solidFill>
              <a:srgbClr val="7B9899"/>
            </a:solidFill>
            <a:prstDash val="lgDash"/>
            <a:miter lim="800000"/>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endParaRPr lang="en-GB"/>
          </a:p>
        </p:txBody>
      </p:sp>
      <p:sp>
        <p:nvSpPr>
          <p:cNvPr id="1042" name="Rectangle 18"/>
          <p:cNvSpPr>
            <a:spLocks noChangeArrowheads="1"/>
          </p:cNvSpPr>
          <p:nvPr/>
        </p:nvSpPr>
        <p:spPr bwMode="auto">
          <a:xfrm>
            <a:off x="152400" y="152400"/>
            <a:ext cx="8832850" cy="6546850"/>
          </a:xfrm>
          <a:prstGeom prst="rect">
            <a:avLst/>
          </a:prstGeom>
          <a:noFill/>
          <a:ln w="9360" cap="sq">
            <a:solidFill>
              <a:srgbClr val="7B9899"/>
            </a:solidFill>
            <a:miter lim="800000"/>
            <a:headEnd/>
            <a:tailEnd/>
          </a:ln>
          <a:effectLst/>
          <a:extLst>
            <a:ext uri="{909E8E84-426E-40DD-AFC4-6F175D3DCCD1}">
              <a14:hiddenFill xmlns:a14="http://schemas.microsoft.com/office/drawing/2010/main" xmlns="">
                <a:solidFill>
                  <a:srgbClr val="FFFFFF"/>
                </a:solidFill>
              </a14:hiddenFill>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wrap="none" anchor="ctr"/>
          <a:lstStyle/>
          <a:p>
            <a:endParaRPr lang="en-GB"/>
          </a:p>
        </p:txBody>
      </p:sp>
      <p:sp>
        <p:nvSpPr>
          <p:cNvPr id="1043" name="Oval 19"/>
          <p:cNvSpPr>
            <a:spLocks noChangeArrowheads="1"/>
          </p:cNvSpPr>
          <p:nvPr/>
        </p:nvSpPr>
        <p:spPr bwMode="auto">
          <a:xfrm>
            <a:off x="4267200" y="2116138"/>
            <a:ext cx="609600" cy="609600"/>
          </a:xfrm>
          <a:prstGeom prst="ellipse">
            <a:avLst/>
          </a:prstGeom>
          <a:solidFill>
            <a:srgbClr val="FFFFFF"/>
          </a:solidFill>
          <a:ln>
            <a:noFill/>
          </a:ln>
          <a:effectLst/>
          <a:extLst>
            <a:ext uri="{91240B29-F687-4F45-9708-019B960494DF}">
              <a14:hiddenLine xmlns:a14="http://schemas.microsoft.com/office/drawing/2010/main" xmlns="" w="9525" cap="flat">
                <a:solidFill>
                  <a:srgbClr val="80808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wrap="none" anchor="ctr"/>
          <a:lstStyle/>
          <a:p>
            <a:endParaRPr lang="en-GB"/>
          </a:p>
        </p:txBody>
      </p:sp>
      <p:sp>
        <p:nvSpPr>
          <p:cNvPr id="1044" name="Oval 20"/>
          <p:cNvSpPr>
            <a:spLocks noChangeArrowheads="1"/>
          </p:cNvSpPr>
          <p:nvPr/>
        </p:nvSpPr>
        <p:spPr bwMode="auto">
          <a:xfrm>
            <a:off x="4362450" y="2209800"/>
            <a:ext cx="420688" cy="420688"/>
          </a:xfrm>
          <a:prstGeom prst="ellipse">
            <a:avLst/>
          </a:prstGeom>
          <a:solidFill>
            <a:srgbClr val="FFFFFF"/>
          </a:solidFill>
          <a:ln w="50760" cap="sq">
            <a:solidFill>
              <a:srgbClr val="7B9899"/>
            </a:solidFill>
            <a:miter lim="800000"/>
            <a:headEnd/>
            <a:tailEnd/>
          </a:ln>
          <a:effectLst/>
          <a:extLst>
            <a:ext uri="{AF507438-7753-43E0-B8FC-AC1667EBCBE1}">
              <a14:hiddenEffects xmlns:a14="http://schemas.microsoft.com/office/drawing/2010/main" xmlns="">
                <a:effectLst>
                  <a:outerShdw dist="35921" dir="2700000" algn="ctr" rotWithShape="0">
                    <a:srgbClr val="808080"/>
                  </a:outerShdw>
                </a:effectLst>
              </a14:hiddenEffects>
            </a:ext>
          </a:extLst>
        </p:spPr>
        <p:txBody>
          <a:bodyPr wrap="none" anchor="ctr"/>
          <a:lstStyle/>
          <a:p>
            <a:endParaRPr lang="en-GB"/>
          </a:p>
        </p:txBody>
      </p:sp>
      <p:sp>
        <p:nvSpPr>
          <p:cNvPr id="1045" name="Rectangle 21"/>
          <p:cNvSpPr>
            <a:spLocks noGrp="1" noChangeArrowheads="1"/>
          </p:cNvSpPr>
          <p:nvPr>
            <p:ph type="sldNum"/>
          </p:nvPr>
        </p:nvSpPr>
        <p:spPr bwMode="auto">
          <a:xfrm>
            <a:off x="4343400" y="2200275"/>
            <a:ext cx="452438" cy="436563"/>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cap="flat">
                <a:solidFill>
                  <a:srgbClr val="808080"/>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0000" tIns="45000" rIns="90000" bIns="45000" numCol="1" anchor="t" anchorCtr="0" compatLnSpc="1">
            <a:prstTxWarp prst="textNoShape">
              <a:avLst/>
            </a:prstTxWarp>
          </a:bodyPr>
          <a:lstStyle>
            <a:lvl1pP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defRPr>
            </a:lvl1pPr>
          </a:lstStyle>
          <a:p>
            <a:fld id="{A17EFC4A-F370-40EA-9F50-8FA2B73DD432}" type="slidenum">
              <a:rPr lang="en-US" altLang="en-US"/>
              <a:pPr/>
              <a:t>‹Nº›</a:t>
            </a:fld>
            <a:endParaRPr lang="en-US" altLang="en-US"/>
          </a:p>
        </p:txBody>
      </p:sp>
      <p:sp>
        <p:nvSpPr>
          <p:cNvPr id="1046" name="Rectangle 22"/>
          <p:cNvSpPr>
            <a:spLocks noGrp="1" noChangeArrowheads="1"/>
          </p:cNvSpPr>
          <p:nvPr>
            <p:ph type="title"/>
          </p:nvPr>
        </p:nvSpPr>
        <p:spPr bwMode="auto">
          <a:xfrm>
            <a:off x="685800" y="381000"/>
            <a:ext cx="7767638" cy="1747838"/>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cap="flat">
                <a:solidFill>
                  <a:srgbClr val="808080"/>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0000" tIns="45000" rIns="90000" bIns="45000" numCol="1" anchor="b" anchorCtr="0" compatLnSpc="1">
            <a:prstTxWarp prst="textNoShape">
              <a:avLst/>
            </a:prstTxWarp>
          </a:bodyPr>
          <a:lstStyle/>
          <a:p>
            <a:pPr lvl="0"/>
            <a:r>
              <a:rPr lang="en-GB" altLang="en-US"/>
              <a:t>Click to edit the title text format</a:t>
            </a:r>
          </a:p>
        </p:txBody>
      </p:sp>
      <p:sp>
        <p:nvSpPr>
          <p:cNvPr id="1047" name="Rectangle 23"/>
          <p:cNvSpPr>
            <a:spLocks noGrp="1" noChangeArrowheads="1"/>
          </p:cNvSpPr>
          <p:nvPr>
            <p:ph type="body" idx="1"/>
          </p:nvPr>
        </p:nvSpPr>
        <p:spPr bwMode="auto">
          <a:xfrm>
            <a:off x="457200" y="1604963"/>
            <a:ext cx="8224838" cy="4521200"/>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cap="flat">
                <a:solidFill>
                  <a:srgbClr val="808080"/>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16920" rIns="0" bIns="0" numCol="1" anchor="t" anchorCtr="0" compatLnSpc="1">
            <a:prstTxWarp prst="textNoShape">
              <a:avLst/>
            </a:prstTxWarp>
          </a:bodyPr>
          <a:lstStyle/>
          <a:p>
            <a:pPr lvl="0"/>
            <a:r>
              <a:rPr lang="en-GB" altLang="en-US"/>
              <a:t>Click to edit the outline text format</a:t>
            </a:r>
          </a:p>
          <a:p>
            <a:pPr lvl="1"/>
            <a:r>
              <a:rPr lang="en-GB" altLang="en-US"/>
              <a:t>Second Outline Level</a:t>
            </a:r>
          </a:p>
          <a:p>
            <a:pPr lvl="2"/>
            <a:r>
              <a:rPr lang="en-GB" altLang="en-US"/>
              <a:t>Third Outline Level</a:t>
            </a:r>
          </a:p>
          <a:p>
            <a:pPr lvl="3"/>
            <a:r>
              <a:rPr lang="en-GB" altLang="en-US"/>
              <a:t>Fourth Outline Level</a:t>
            </a:r>
          </a:p>
          <a:p>
            <a:pPr lvl="4"/>
            <a:r>
              <a:rPr lang="en-GB" altLang="en-US"/>
              <a:t>Fifth Outline Level</a:t>
            </a:r>
          </a:p>
          <a:p>
            <a:pPr lvl="4"/>
            <a:r>
              <a:rPr lang="en-GB" altLang="en-US"/>
              <a:t>Sixth Outline Level</a:t>
            </a:r>
          </a:p>
          <a:p>
            <a:pPr lvl="4"/>
            <a:r>
              <a:rPr lang="en-GB" altLang="en-US"/>
              <a:t>Seventh Outline Level</a:t>
            </a:r>
          </a:p>
          <a:p>
            <a:pPr lvl="4"/>
            <a:r>
              <a:rPr lang="en-GB" altLang="en-US"/>
              <a:t>Eighth Outline Level</a:t>
            </a:r>
          </a:p>
          <a:p>
            <a:pPr lvl="4"/>
            <a:r>
              <a:rPr lang="en-GB" altLang="en-US"/>
              <a:t>Ninth Outline Level</a:t>
            </a:r>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hf sldNum="0" hdr="0" ftr="0"/>
  <p:txStyles>
    <p:titleStyle>
      <a:lvl1pPr algn="l" defTabSz="457200" rtl="0" eaLnBrk="0" fontAlgn="base" hangingPunct="0">
        <a:lnSpc>
          <a:spcPct val="95000"/>
        </a:lnSpc>
        <a:spcBef>
          <a:spcPct val="0"/>
        </a:spcBef>
        <a:spcAft>
          <a:spcPct val="0"/>
        </a:spcAft>
        <a:buClr>
          <a:srgbClr val="000000"/>
        </a:buClr>
        <a:buSzPct val="100000"/>
        <a:buFont typeface="Times New Roman" pitchFamily="16" charset="0"/>
        <a:defRPr>
          <a:solidFill>
            <a:srgbClr val="000000"/>
          </a:solidFill>
          <a:latin typeface="+mj-lt"/>
          <a:ea typeface="+mj-ea"/>
          <a:cs typeface="+mj-cs"/>
        </a:defRPr>
      </a:lvl1pPr>
      <a:lvl2pPr marL="742950" indent="-285750" algn="l" defTabSz="457200" rtl="0" eaLnBrk="0" fontAlgn="base" hangingPunct="0">
        <a:lnSpc>
          <a:spcPct val="95000"/>
        </a:lnSpc>
        <a:spcBef>
          <a:spcPct val="0"/>
        </a:spcBef>
        <a:spcAft>
          <a:spcPct val="0"/>
        </a:spcAft>
        <a:buClr>
          <a:srgbClr val="000000"/>
        </a:buClr>
        <a:buSzPct val="100000"/>
        <a:buFont typeface="Times New Roman" pitchFamily="16" charset="0"/>
        <a:defRPr>
          <a:solidFill>
            <a:srgbClr val="000000"/>
          </a:solidFill>
          <a:latin typeface="Georgia" charset="0"/>
          <a:ea typeface="Microsoft YaHei" charset="-122"/>
        </a:defRPr>
      </a:lvl2pPr>
      <a:lvl3pPr marL="1143000" indent="-228600" algn="l" defTabSz="457200" rtl="0" eaLnBrk="0" fontAlgn="base" hangingPunct="0">
        <a:lnSpc>
          <a:spcPct val="95000"/>
        </a:lnSpc>
        <a:spcBef>
          <a:spcPct val="0"/>
        </a:spcBef>
        <a:spcAft>
          <a:spcPct val="0"/>
        </a:spcAft>
        <a:buClr>
          <a:srgbClr val="000000"/>
        </a:buClr>
        <a:buSzPct val="100000"/>
        <a:buFont typeface="Times New Roman" pitchFamily="16" charset="0"/>
        <a:defRPr>
          <a:solidFill>
            <a:srgbClr val="000000"/>
          </a:solidFill>
          <a:latin typeface="Georgia" charset="0"/>
          <a:ea typeface="Microsoft YaHei" charset="-122"/>
        </a:defRPr>
      </a:lvl3pPr>
      <a:lvl4pPr marL="1600200" indent="-228600" algn="l" defTabSz="457200" rtl="0" eaLnBrk="0" fontAlgn="base" hangingPunct="0">
        <a:lnSpc>
          <a:spcPct val="95000"/>
        </a:lnSpc>
        <a:spcBef>
          <a:spcPct val="0"/>
        </a:spcBef>
        <a:spcAft>
          <a:spcPct val="0"/>
        </a:spcAft>
        <a:buClr>
          <a:srgbClr val="000000"/>
        </a:buClr>
        <a:buSzPct val="100000"/>
        <a:buFont typeface="Times New Roman" pitchFamily="16" charset="0"/>
        <a:defRPr>
          <a:solidFill>
            <a:srgbClr val="000000"/>
          </a:solidFill>
          <a:latin typeface="Georgia" charset="0"/>
          <a:ea typeface="Microsoft YaHei" charset="-122"/>
        </a:defRPr>
      </a:lvl4pPr>
      <a:lvl5pPr marL="2057400" indent="-228600" algn="l" defTabSz="457200" rtl="0" eaLnBrk="0" fontAlgn="base" hangingPunct="0">
        <a:lnSpc>
          <a:spcPct val="95000"/>
        </a:lnSpc>
        <a:spcBef>
          <a:spcPct val="0"/>
        </a:spcBef>
        <a:spcAft>
          <a:spcPct val="0"/>
        </a:spcAft>
        <a:buClr>
          <a:srgbClr val="000000"/>
        </a:buClr>
        <a:buSzPct val="100000"/>
        <a:buFont typeface="Times New Roman" pitchFamily="16" charset="0"/>
        <a:defRPr>
          <a:solidFill>
            <a:srgbClr val="000000"/>
          </a:solidFill>
          <a:latin typeface="Georgia" charset="0"/>
          <a:ea typeface="Microsoft YaHei" charset="-122"/>
        </a:defRPr>
      </a:lvl5pPr>
      <a:lvl6pPr marL="2514600" indent="-228600" algn="l" defTabSz="457200" rtl="0" eaLnBrk="0" fontAlgn="base" hangingPunct="0">
        <a:lnSpc>
          <a:spcPct val="95000"/>
        </a:lnSpc>
        <a:spcBef>
          <a:spcPct val="0"/>
        </a:spcBef>
        <a:spcAft>
          <a:spcPct val="0"/>
        </a:spcAft>
        <a:buClr>
          <a:srgbClr val="000000"/>
        </a:buClr>
        <a:buSzPct val="100000"/>
        <a:buFont typeface="Times New Roman" pitchFamily="16" charset="0"/>
        <a:defRPr>
          <a:solidFill>
            <a:srgbClr val="000000"/>
          </a:solidFill>
          <a:latin typeface="Georgia" charset="0"/>
          <a:ea typeface="Microsoft YaHei" charset="-122"/>
        </a:defRPr>
      </a:lvl6pPr>
      <a:lvl7pPr marL="2971800" indent="-228600" algn="l" defTabSz="457200" rtl="0" eaLnBrk="0" fontAlgn="base" hangingPunct="0">
        <a:lnSpc>
          <a:spcPct val="95000"/>
        </a:lnSpc>
        <a:spcBef>
          <a:spcPct val="0"/>
        </a:spcBef>
        <a:spcAft>
          <a:spcPct val="0"/>
        </a:spcAft>
        <a:buClr>
          <a:srgbClr val="000000"/>
        </a:buClr>
        <a:buSzPct val="100000"/>
        <a:buFont typeface="Times New Roman" pitchFamily="16" charset="0"/>
        <a:defRPr>
          <a:solidFill>
            <a:srgbClr val="000000"/>
          </a:solidFill>
          <a:latin typeface="Georgia" charset="0"/>
          <a:ea typeface="Microsoft YaHei" charset="-122"/>
        </a:defRPr>
      </a:lvl7pPr>
      <a:lvl8pPr marL="3429000" indent="-228600" algn="l" defTabSz="457200" rtl="0" eaLnBrk="0" fontAlgn="base" hangingPunct="0">
        <a:lnSpc>
          <a:spcPct val="95000"/>
        </a:lnSpc>
        <a:spcBef>
          <a:spcPct val="0"/>
        </a:spcBef>
        <a:spcAft>
          <a:spcPct val="0"/>
        </a:spcAft>
        <a:buClr>
          <a:srgbClr val="000000"/>
        </a:buClr>
        <a:buSzPct val="100000"/>
        <a:buFont typeface="Times New Roman" pitchFamily="16" charset="0"/>
        <a:defRPr>
          <a:solidFill>
            <a:srgbClr val="000000"/>
          </a:solidFill>
          <a:latin typeface="Georgia" charset="0"/>
          <a:ea typeface="Microsoft YaHei" charset="-122"/>
        </a:defRPr>
      </a:lvl8pPr>
      <a:lvl9pPr marL="3886200" indent="-228600" algn="l" defTabSz="457200" rtl="0" eaLnBrk="0" fontAlgn="base" hangingPunct="0">
        <a:lnSpc>
          <a:spcPct val="95000"/>
        </a:lnSpc>
        <a:spcBef>
          <a:spcPct val="0"/>
        </a:spcBef>
        <a:spcAft>
          <a:spcPct val="0"/>
        </a:spcAft>
        <a:buClr>
          <a:srgbClr val="000000"/>
        </a:buClr>
        <a:buSzPct val="100000"/>
        <a:buFont typeface="Times New Roman" pitchFamily="16" charset="0"/>
        <a:defRPr>
          <a:solidFill>
            <a:srgbClr val="000000"/>
          </a:solidFill>
          <a:latin typeface="Georgia" charset="0"/>
          <a:ea typeface="Microsoft YaHei" charset="-122"/>
        </a:defRPr>
      </a:lvl9pPr>
    </p:titleStyle>
    <p:bodyStyle>
      <a:lvl1pPr marL="342900" indent="-342900" algn="l" defTabSz="457200" rtl="0" eaLnBrk="0" fontAlgn="base" hangingPunct="0">
        <a:lnSpc>
          <a:spcPct val="95000"/>
        </a:lnSpc>
        <a:spcBef>
          <a:spcPct val="0"/>
        </a:spcBef>
        <a:spcAft>
          <a:spcPts val="1425"/>
        </a:spcAft>
        <a:buClr>
          <a:srgbClr val="000000"/>
        </a:buClr>
        <a:buSzPct val="100000"/>
        <a:buFont typeface="Times New Roman" pitchFamily="16" charset="0"/>
        <a:defRPr sz="2700">
          <a:solidFill>
            <a:srgbClr val="000000"/>
          </a:solidFill>
          <a:latin typeface="+mn-lt"/>
          <a:ea typeface="+mn-ea"/>
          <a:cs typeface="+mn-cs"/>
        </a:defRPr>
      </a:lvl1pPr>
      <a:lvl2pPr marL="742950" indent="-285750" algn="l" defTabSz="457200" rtl="0" eaLnBrk="0" fontAlgn="base" hangingPunct="0">
        <a:lnSpc>
          <a:spcPct val="95000"/>
        </a:lnSpc>
        <a:spcBef>
          <a:spcPct val="0"/>
        </a:spcBef>
        <a:spcAft>
          <a:spcPts val="1138"/>
        </a:spcAft>
        <a:buClr>
          <a:srgbClr val="000000"/>
        </a:buClr>
        <a:buSzPct val="100000"/>
        <a:buFont typeface="Times New Roman" pitchFamily="16" charset="0"/>
        <a:defRPr sz="2000">
          <a:solidFill>
            <a:srgbClr val="000000"/>
          </a:solidFill>
          <a:latin typeface="+mn-lt"/>
          <a:ea typeface="+mn-ea"/>
        </a:defRPr>
      </a:lvl2pPr>
      <a:lvl3pPr marL="1143000" indent="-228600" algn="l" defTabSz="457200" rtl="0" eaLnBrk="0" fontAlgn="base" hangingPunct="0">
        <a:lnSpc>
          <a:spcPct val="95000"/>
        </a:lnSpc>
        <a:spcBef>
          <a:spcPct val="0"/>
        </a:spcBef>
        <a:spcAft>
          <a:spcPts val="850"/>
        </a:spcAft>
        <a:buClr>
          <a:srgbClr val="000000"/>
        </a:buClr>
        <a:buSzPct val="100000"/>
        <a:buFont typeface="Times New Roman" pitchFamily="16" charset="0"/>
        <a:defRPr sz="2000">
          <a:solidFill>
            <a:srgbClr val="646B86"/>
          </a:solidFill>
          <a:latin typeface="+mn-lt"/>
          <a:ea typeface="+mn-ea"/>
        </a:defRPr>
      </a:lvl3pPr>
      <a:lvl4pPr marL="1600200" indent="-228600" algn="l" defTabSz="457200" rtl="0" eaLnBrk="0" fontAlgn="base" hangingPunct="0">
        <a:lnSpc>
          <a:spcPct val="95000"/>
        </a:lnSpc>
        <a:spcBef>
          <a:spcPct val="0"/>
        </a:spcBef>
        <a:spcAft>
          <a:spcPts val="575"/>
        </a:spcAft>
        <a:buClr>
          <a:srgbClr val="000000"/>
        </a:buClr>
        <a:buSzPct val="100000"/>
        <a:buFont typeface="Times New Roman" pitchFamily="16" charset="0"/>
        <a:defRPr>
          <a:solidFill>
            <a:srgbClr val="000000"/>
          </a:solidFill>
          <a:latin typeface="+mn-lt"/>
          <a:ea typeface="+mn-ea"/>
        </a:defRPr>
      </a:lvl4pPr>
      <a:lvl5pPr marL="2057400" indent="-228600" algn="l" defTabSz="457200" rtl="0" eaLnBrk="0" fontAlgn="base" hangingPunct="0">
        <a:lnSpc>
          <a:spcPct val="95000"/>
        </a:lnSpc>
        <a:spcBef>
          <a:spcPct val="0"/>
        </a:spcBef>
        <a:spcAft>
          <a:spcPts val="288"/>
        </a:spcAft>
        <a:buClr>
          <a:srgbClr val="000000"/>
        </a:buClr>
        <a:buSzPct val="100000"/>
        <a:buFont typeface="Times New Roman" pitchFamily="16" charset="0"/>
        <a:defRPr sz="2000">
          <a:solidFill>
            <a:srgbClr val="000000"/>
          </a:solidFill>
          <a:latin typeface="+mn-lt"/>
          <a:ea typeface="+mn-ea"/>
        </a:defRPr>
      </a:lvl5pPr>
      <a:lvl6pPr marL="2514600" indent="-228600" algn="l" defTabSz="457200" rtl="0" eaLnBrk="0" fontAlgn="base" hangingPunct="0">
        <a:lnSpc>
          <a:spcPct val="95000"/>
        </a:lnSpc>
        <a:spcBef>
          <a:spcPct val="0"/>
        </a:spcBef>
        <a:spcAft>
          <a:spcPts val="288"/>
        </a:spcAft>
        <a:buClr>
          <a:srgbClr val="000000"/>
        </a:buClr>
        <a:buSzPct val="100000"/>
        <a:buFont typeface="Times New Roman" pitchFamily="16" charset="0"/>
        <a:defRPr sz="2000">
          <a:solidFill>
            <a:srgbClr val="000000"/>
          </a:solidFill>
          <a:latin typeface="+mn-lt"/>
          <a:ea typeface="+mn-ea"/>
        </a:defRPr>
      </a:lvl6pPr>
      <a:lvl7pPr marL="2971800" indent="-228600" algn="l" defTabSz="457200" rtl="0" eaLnBrk="0" fontAlgn="base" hangingPunct="0">
        <a:lnSpc>
          <a:spcPct val="95000"/>
        </a:lnSpc>
        <a:spcBef>
          <a:spcPct val="0"/>
        </a:spcBef>
        <a:spcAft>
          <a:spcPts val="288"/>
        </a:spcAft>
        <a:buClr>
          <a:srgbClr val="000000"/>
        </a:buClr>
        <a:buSzPct val="100000"/>
        <a:buFont typeface="Times New Roman" pitchFamily="16" charset="0"/>
        <a:defRPr sz="2000">
          <a:solidFill>
            <a:srgbClr val="000000"/>
          </a:solidFill>
          <a:latin typeface="+mn-lt"/>
          <a:ea typeface="+mn-ea"/>
        </a:defRPr>
      </a:lvl7pPr>
      <a:lvl8pPr marL="3429000" indent="-228600" algn="l" defTabSz="457200" rtl="0" eaLnBrk="0" fontAlgn="base" hangingPunct="0">
        <a:lnSpc>
          <a:spcPct val="95000"/>
        </a:lnSpc>
        <a:spcBef>
          <a:spcPct val="0"/>
        </a:spcBef>
        <a:spcAft>
          <a:spcPts val="288"/>
        </a:spcAft>
        <a:buClr>
          <a:srgbClr val="000000"/>
        </a:buClr>
        <a:buSzPct val="100000"/>
        <a:buFont typeface="Times New Roman" pitchFamily="16" charset="0"/>
        <a:defRPr sz="2000">
          <a:solidFill>
            <a:srgbClr val="000000"/>
          </a:solidFill>
          <a:latin typeface="+mn-lt"/>
          <a:ea typeface="+mn-ea"/>
        </a:defRPr>
      </a:lvl8pPr>
      <a:lvl9pPr marL="3886200" indent="-228600" algn="l" defTabSz="457200" rtl="0" eaLnBrk="0" fontAlgn="base" hangingPunct="0">
        <a:lnSpc>
          <a:spcPct val="95000"/>
        </a:lnSpc>
        <a:spcBef>
          <a:spcPct val="0"/>
        </a:spcBef>
        <a:spcAft>
          <a:spcPts val="288"/>
        </a:spcAft>
        <a:buClr>
          <a:srgbClr val="000000"/>
        </a:buClr>
        <a:buSzPct val="100000"/>
        <a:buFont typeface="Times New Roman" pitchFamily="16" charset="0"/>
        <a:defRPr sz="20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C5D1D7"/>
        </a:solidFill>
        <a:effectLst/>
      </p:bgPr>
    </p:bg>
    <p:spTree>
      <p:nvGrpSpPr>
        <p:cNvPr id="1" name=""/>
        <p:cNvGrpSpPr/>
        <p:nvPr/>
      </p:nvGrpSpPr>
      <p:grpSpPr>
        <a:xfrm>
          <a:off x="0" y="0"/>
          <a:ext cx="0" cy="0"/>
          <a:chOff x="0" y="0"/>
          <a:chExt cx="0" cy="0"/>
        </a:xfrm>
      </p:grpSpPr>
      <p:sp>
        <p:nvSpPr>
          <p:cNvPr id="2049" name="Rectangle 1"/>
          <p:cNvSpPr>
            <a:spLocks noChangeArrowheads="1"/>
          </p:cNvSpPr>
          <p:nvPr/>
        </p:nvSpPr>
        <p:spPr bwMode="auto">
          <a:xfrm>
            <a:off x="0" y="6705600"/>
            <a:ext cx="9144000" cy="152400"/>
          </a:xfrm>
          <a:prstGeom prst="rect">
            <a:avLst/>
          </a:prstGeom>
          <a:solidFill>
            <a:srgbClr val="FFFFFF"/>
          </a:solidFill>
          <a:ln>
            <a:noFill/>
          </a:ln>
          <a:effectLst/>
          <a:extLst>
            <a:ext uri="{91240B29-F687-4F45-9708-019B960494DF}">
              <a14:hiddenLine xmlns:a14="http://schemas.microsoft.com/office/drawing/2010/main" xmlns="" w="9525" cap="flat">
                <a:solidFill>
                  <a:srgbClr val="80808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wrap="none" anchor="ctr"/>
          <a:lstStyle/>
          <a:p>
            <a:endParaRPr lang="en-GB"/>
          </a:p>
        </p:txBody>
      </p:sp>
      <p:sp>
        <p:nvSpPr>
          <p:cNvPr id="2050" name="Rectangle 2"/>
          <p:cNvSpPr>
            <a:spLocks noChangeArrowheads="1"/>
          </p:cNvSpPr>
          <p:nvPr/>
        </p:nvSpPr>
        <p:spPr bwMode="auto">
          <a:xfrm>
            <a:off x="0" y="0"/>
            <a:ext cx="9144000" cy="1392238"/>
          </a:xfrm>
          <a:prstGeom prst="rect">
            <a:avLst/>
          </a:prstGeom>
          <a:solidFill>
            <a:srgbClr val="FFFFFF"/>
          </a:solidFill>
          <a:ln>
            <a:noFill/>
          </a:ln>
          <a:effectLst/>
          <a:extLst>
            <a:ext uri="{91240B29-F687-4F45-9708-019B960494DF}">
              <a14:hiddenLine xmlns:a14="http://schemas.microsoft.com/office/drawing/2010/main" xmlns="" w="9525" cap="flat">
                <a:solidFill>
                  <a:srgbClr val="80808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wrap="none" anchor="ctr"/>
          <a:lstStyle/>
          <a:p>
            <a:endParaRPr lang="en-GB"/>
          </a:p>
        </p:txBody>
      </p:sp>
      <p:sp>
        <p:nvSpPr>
          <p:cNvPr id="2051" name="Rectangle 3"/>
          <p:cNvSpPr>
            <a:spLocks noChangeArrowheads="1"/>
          </p:cNvSpPr>
          <p:nvPr/>
        </p:nvSpPr>
        <p:spPr bwMode="auto">
          <a:xfrm>
            <a:off x="0" y="0"/>
            <a:ext cx="152400" cy="6858000"/>
          </a:xfrm>
          <a:prstGeom prst="rect">
            <a:avLst/>
          </a:prstGeom>
          <a:solidFill>
            <a:srgbClr val="FFFFFF"/>
          </a:solidFill>
          <a:ln>
            <a:noFill/>
          </a:ln>
          <a:effectLst/>
          <a:extLst>
            <a:ext uri="{91240B29-F687-4F45-9708-019B960494DF}">
              <a14:hiddenLine xmlns:a14="http://schemas.microsoft.com/office/drawing/2010/main" xmlns="" w="9525" cap="flat">
                <a:solidFill>
                  <a:srgbClr val="80808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wrap="none" anchor="ctr"/>
          <a:lstStyle/>
          <a:p>
            <a:endParaRPr lang="en-GB"/>
          </a:p>
        </p:txBody>
      </p:sp>
      <p:sp>
        <p:nvSpPr>
          <p:cNvPr id="2052" name="Rectangle 4"/>
          <p:cNvSpPr>
            <a:spLocks noChangeArrowheads="1"/>
          </p:cNvSpPr>
          <p:nvPr/>
        </p:nvSpPr>
        <p:spPr bwMode="auto">
          <a:xfrm>
            <a:off x="8991600" y="0"/>
            <a:ext cx="152400" cy="6858000"/>
          </a:xfrm>
          <a:prstGeom prst="rect">
            <a:avLst/>
          </a:prstGeom>
          <a:solidFill>
            <a:srgbClr val="FFFFFF"/>
          </a:solidFill>
          <a:ln>
            <a:noFill/>
          </a:ln>
          <a:effectLst/>
          <a:extLst>
            <a:ext uri="{91240B29-F687-4F45-9708-019B960494DF}">
              <a14:hiddenLine xmlns:a14="http://schemas.microsoft.com/office/drawing/2010/main" xmlns="" w="9525" cap="flat">
                <a:solidFill>
                  <a:srgbClr val="80808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wrap="none" anchor="ctr"/>
          <a:lstStyle/>
          <a:p>
            <a:endParaRPr lang="en-GB"/>
          </a:p>
        </p:txBody>
      </p:sp>
      <p:sp>
        <p:nvSpPr>
          <p:cNvPr id="2053" name="Rectangle 5"/>
          <p:cNvSpPr>
            <a:spLocks noChangeArrowheads="1"/>
          </p:cNvSpPr>
          <p:nvPr/>
        </p:nvSpPr>
        <p:spPr bwMode="auto">
          <a:xfrm>
            <a:off x="149225" y="6388100"/>
            <a:ext cx="8832850" cy="309563"/>
          </a:xfrm>
          <a:prstGeom prst="rect">
            <a:avLst/>
          </a:prstGeom>
          <a:solidFill>
            <a:srgbClr val="8CADAE"/>
          </a:solidFill>
          <a:ln>
            <a:noFill/>
          </a:ln>
          <a:effectLst/>
          <a:extLst>
            <a:ext uri="{91240B29-F687-4F45-9708-019B960494DF}">
              <a14:hiddenLine xmlns:a14="http://schemas.microsoft.com/office/drawing/2010/main" xmlns="" w="9525" cap="flat">
                <a:solidFill>
                  <a:srgbClr val="80808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wrap="none" anchor="ctr"/>
          <a:lstStyle/>
          <a:p>
            <a:endParaRPr lang="en-GB"/>
          </a:p>
        </p:txBody>
      </p:sp>
      <p:sp>
        <p:nvSpPr>
          <p:cNvPr id="2054" name="Rectangle 6"/>
          <p:cNvSpPr>
            <a:spLocks noChangeArrowheads="1"/>
          </p:cNvSpPr>
          <p:nvPr/>
        </p:nvSpPr>
        <p:spPr bwMode="auto">
          <a:xfrm>
            <a:off x="152400" y="155575"/>
            <a:ext cx="8832850" cy="6546850"/>
          </a:xfrm>
          <a:prstGeom prst="rect">
            <a:avLst/>
          </a:prstGeom>
          <a:noFill/>
          <a:ln w="9360" cap="sq">
            <a:solidFill>
              <a:srgbClr val="7B9899"/>
            </a:solidFill>
            <a:miter lim="800000"/>
            <a:headEnd/>
            <a:tailEnd/>
          </a:ln>
          <a:effectLst/>
          <a:extLst>
            <a:ext uri="{909E8E84-426E-40DD-AFC4-6F175D3DCCD1}">
              <a14:hiddenFill xmlns:a14="http://schemas.microsoft.com/office/drawing/2010/main" xmlns="">
                <a:solidFill>
                  <a:srgbClr val="FFFFFF"/>
                </a:solidFill>
              </a14:hiddenFill>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wrap="none" anchor="ctr"/>
          <a:lstStyle/>
          <a:p>
            <a:endParaRPr lang="en-GB"/>
          </a:p>
        </p:txBody>
      </p:sp>
      <p:sp>
        <p:nvSpPr>
          <p:cNvPr id="2055" name="Line 7"/>
          <p:cNvSpPr>
            <a:spLocks noChangeShapeType="1"/>
          </p:cNvSpPr>
          <p:nvPr/>
        </p:nvSpPr>
        <p:spPr bwMode="auto">
          <a:xfrm>
            <a:off x="152400" y="1276350"/>
            <a:ext cx="8832850" cy="1588"/>
          </a:xfrm>
          <a:prstGeom prst="line">
            <a:avLst/>
          </a:prstGeom>
          <a:noFill/>
          <a:ln w="9360" cap="sq">
            <a:solidFill>
              <a:srgbClr val="7B9899"/>
            </a:solidFill>
            <a:prstDash val="lgDash"/>
            <a:miter lim="800000"/>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endParaRPr lang="en-GB"/>
          </a:p>
        </p:txBody>
      </p:sp>
      <p:sp>
        <p:nvSpPr>
          <p:cNvPr id="2056" name="Oval 8"/>
          <p:cNvSpPr>
            <a:spLocks noChangeArrowheads="1"/>
          </p:cNvSpPr>
          <p:nvPr/>
        </p:nvSpPr>
        <p:spPr bwMode="auto">
          <a:xfrm>
            <a:off x="4267200" y="955675"/>
            <a:ext cx="609600" cy="609600"/>
          </a:xfrm>
          <a:prstGeom prst="ellipse">
            <a:avLst/>
          </a:prstGeom>
          <a:solidFill>
            <a:srgbClr val="FFFFFF"/>
          </a:solidFill>
          <a:ln>
            <a:noFill/>
          </a:ln>
          <a:effectLst/>
          <a:extLst>
            <a:ext uri="{91240B29-F687-4F45-9708-019B960494DF}">
              <a14:hiddenLine xmlns:a14="http://schemas.microsoft.com/office/drawing/2010/main" xmlns="" w="9525" cap="flat">
                <a:solidFill>
                  <a:srgbClr val="80808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wrap="none" anchor="ctr"/>
          <a:lstStyle/>
          <a:p>
            <a:endParaRPr lang="en-GB"/>
          </a:p>
        </p:txBody>
      </p:sp>
      <p:sp>
        <p:nvSpPr>
          <p:cNvPr id="2057" name="Oval 9"/>
          <p:cNvSpPr>
            <a:spLocks noChangeArrowheads="1"/>
          </p:cNvSpPr>
          <p:nvPr/>
        </p:nvSpPr>
        <p:spPr bwMode="auto">
          <a:xfrm>
            <a:off x="4362450" y="1050925"/>
            <a:ext cx="420688" cy="420688"/>
          </a:xfrm>
          <a:prstGeom prst="ellipse">
            <a:avLst/>
          </a:prstGeom>
          <a:solidFill>
            <a:srgbClr val="FFFFFF"/>
          </a:solidFill>
          <a:ln w="50760" cap="sq">
            <a:solidFill>
              <a:srgbClr val="7B9899"/>
            </a:solidFill>
            <a:miter lim="800000"/>
            <a:headEnd/>
            <a:tailEnd/>
          </a:ln>
          <a:effectLst/>
          <a:extLst>
            <a:ext uri="{AF507438-7753-43E0-B8FC-AC1667EBCBE1}">
              <a14:hiddenEffects xmlns:a14="http://schemas.microsoft.com/office/drawing/2010/main" xmlns="">
                <a:effectLst>
                  <a:outerShdw dist="35921" dir="2700000" algn="ctr" rotWithShape="0">
                    <a:srgbClr val="808080"/>
                  </a:outerShdw>
                </a:effectLst>
              </a14:hiddenEffects>
            </a:ext>
          </a:extLst>
        </p:spPr>
        <p:txBody>
          <a:bodyPr wrap="none" anchor="ctr"/>
          <a:lstStyle/>
          <a:p>
            <a:endParaRPr lang="en-GB"/>
          </a:p>
        </p:txBody>
      </p:sp>
      <p:sp>
        <p:nvSpPr>
          <p:cNvPr id="2058" name="Rectangle 10"/>
          <p:cNvSpPr>
            <a:spLocks noGrp="1" noChangeArrowheads="1"/>
          </p:cNvSpPr>
          <p:nvPr>
            <p:ph type="title"/>
          </p:nvPr>
        </p:nvSpPr>
        <p:spPr bwMode="auto">
          <a:xfrm>
            <a:off x="301625" y="228600"/>
            <a:ext cx="8529638" cy="754063"/>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cap="flat">
                <a:solidFill>
                  <a:srgbClr val="808080"/>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0000" tIns="45000" rIns="90000" bIns="45000" numCol="1" anchor="t" anchorCtr="0" compatLnSpc="1">
            <a:prstTxWarp prst="textNoShape">
              <a:avLst/>
            </a:prstTxWarp>
          </a:bodyPr>
          <a:lstStyle/>
          <a:p>
            <a:pPr lvl="0"/>
            <a:r>
              <a:rPr lang="en-GB" altLang="en-US"/>
              <a:t>Click to edit the title text format</a:t>
            </a:r>
          </a:p>
        </p:txBody>
      </p:sp>
      <p:sp>
        <p:nvSpPr>
          <p:cNvPr id="2059" name="Rectangle 11"/>
          <p:cNvSpPr>
            <a:spLocks noGrp="1" noChangeArrowheads="1"/>
          </p:cNvSpPr>
          <p:nvPr>
            <p:ph type="dt"/>
          </p:nvPr>
        </p:nvSpPr>
        <p:spPr bwMode="auto">
          <a:xfrm>
            <a:off x="5791200" y="6405563"/>
            <a:ext cx="3040063" cy="360362"/>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cap="flat">
                <a:solidFill>
                  <a:srgbClr val="808080"/>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0000" tIns="45000" rIns="90000" bIns="45000" numCol="1" anchor="t" anchorCtr="0" compatLnSpc="1">
            <a:prstTxWarp prst="textNoShape">
              <a:avLst/>
            </a:prstTxWarp>
          </a:bodyPr>
          <a:lstStyle>
            <a:lvl1pPr marL="215900" indent="-214313" hangingPunct="1">
              <a:lnSpc>
                <a:spcPct val="100000"/>
              </a:lnSpc>
              <a:buClrTx/>
              <a:buSzPct val="45000"/>
              <a:buFontTx/>
              <a:buNone/>
              <a:tabLst>
                <a:tab pos="723900" algn="l"/>
                <a:tab pos="1447800" algn="l"/>
                <a:tab pos="2171700" algn="l"/>
                <a:tab pos="2895600" algn="l"/>
              </a:tabLst>
              <a:defRPr sz="2400">
                <a:solidFill>
                  <a:srgbClr val="000000"/>
                </a:solidFill>
                <a:latin typeface="+mn-lt"/>
                <a:cs typeface="Arial Unicode MS" charset="0"/>
              </a:defRPr>
            </a:lvl1pPr>
          </a:lstStyle>
          <a:p>
            <a:r>
              <a:rPr lang="en-US" altLang="en-US"/>
              <a:t>12/7/14</a:t>
            </a:r>
          </a:p>
        </p:txBody>
      </p:sp>
      <p:sp>
        <p:nvSpPr>
          <p:cNvPr id="2060" name="Text Box 12"/>
          <p:cNvSpPr txBox="1">
            <a:spLocks noChangeArrowheads="1"/>
          </p:cNvSpPr>
          <p:nvPr/>
        </p:nvSpPr>
        <p:spPr bwMode="auto">
          <a:xfrm>
            <a:off x="304800" y="6410325"/>
            <a:ext cx="3581400" cy="365125"/>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cap="flat">
                <a:solidFill>
                  <a:srgbClr val="80808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wrap="none" anchor="ctr"/>
          <a:lstStyle/>
          <a:p>
            <a:endParaRPr lang="en-GB"/>
          </a:p>
        </p:txBody>
      </p:sp>
      <p:sp>
        <p:nvSpPr>
          <p:cNvPr id="2061" name="Rectangle 13"/>
          <p:cNvSpPr>
            <a:spLocks noGrp="1" noChangeArrowheads="1"/>
          </p:cNvSpPr>
          <p:nvPr>
            <p:ph type="sldNum"/>
          </p:nvPr>
        </p:nvSpPr>
        <p:spPr bwMode="auto">
          <a:xfrm>
            <a:off x="4362450" y="1027113"/>
            <a:ext cx="452438" cy="436562"/>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cap="flat">
                <a:solidFill>
                  <a:srgbClr val="808080"/>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0000" tIns="45000" rIns="90000" bIns="45000" numCol="1" anchor="t" anchorCtr="0" compatLnSpc="1">
            <a:prstTxWarp prst="textNoShape">
              <a:avLst/>
            </a:prstTxWarp>
          </a:bodyPr>
          <a:lstStyle>
            <a:lvl1pPr marL="215900" indent="-214313" hangingPunct="1">
              <a:lnSpc>
                <a:spcPct val="100000"/>
              </a:lnSpc>
              <a:buClrTx/>
              <a:buSzPct val="45000"/>
              <a:buFontTx/>
              <a:buNone/>
              <a:defRPr sz="2400">
                <a:solidFill>
                  <a:srgbClr val="000000"/>
                </a:solidFill>
                <a:latin typeface="+mn-lt"/>
                <a:cs typeface="Arial Unicode MS" charset="0"/>
              </a:defRPr>
            </a:lvl1pPr>
          </a:lstStyle>
          <a:p>
            <a:fld id="{F2ADCADA-91B1-429F-AF1E-989B1F335C26}" type="slidenum">
              <a:rPr lang="en-US" altLang="en-US"/>
              <a:pPr/>
              <a:t>‹Nº›</a:t>
            </a:fld>
            <a:endParaRPr lang="en-US" altLang="en-US"/>
          </a:p>
        </p:txBody>
      </p:sp>
      <p:sp>
        <p:nvSpPr>
          <p:cNvPr id="2062" name="Rectangle 14"/>
          <p:cNvSpPr>
            <a:spLocks noGrp="1" noChangeArrowheads="1"/>
          </p:cNvSpPr>
          <p:nvPr>
            <p:ph type="body" idx="1"/>
          </p:nvPr>
        </p:nvSpPr>
        <p:spPr bwMode="auto">
          <a:xfrm>
            <a:off x="301625" y="1527175"/>
            <a:ext cx="8499475" cy="4567238"/>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cap="flat">
                <a:solidFill>
                  <a:srgbClr val="808080"/>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0000" tIns="45000" rIns="90000" bIns="45000" numCol="1" anchor="t" anchorCtr="0" compatLnSpc="1">
            <a:prstTxWarp prst="textNoShape">
              <a:avLst/>
            </a:prstTxWarp>
          </a:bodyPr>
          <a:lstStyle/>
          <a:p>
            <a:pPr lvl="0"/>
            <a:r>
              <a:rPr lang="en-GB" altLang="en-US"/>
              <a:t>Click to edit the outline text format</a:t>
            </a:r>
          </a:p>
          <a:p>
            <a:pPr lvl="1"/>
            <a:r>
              <a:rPr lang="en-GB" altLang="en-US"/>
              <a:t>Second Outline Level</a:t>
            </a:r>
          </a:p>
          <a:p>
            <a:pPr lvl="2"/>
            <a:r>
              <a:rPr lang="en-GB" altLang="en-US"/>
              <a:t>Third Outline Level</a:t>
            </a:r>
          </a:p>
          <a:p>
            <a:pPr lvl="3"/>
            <a:r>
              <a:rPr lang="en-GB" altLang="en-US"/>
              <a:t>Fourth Outline Level</a:t>
            </a:r>
          </a:p>
          <a:p>
            <a:pPr lvl="4"/>
            <a:r>
              <a:rPr lang="en-GB" altLang="en-US"/>
              <a:t>Fifth Outline Level</a:t>
            </a:r>
          </a:p>
          <a:p>
            <a:pPr lvl="4"/>
            <a:r>
              <a:rPr lang="en-GB" altLang="en-US"/>
              <a:t>Sixth Outline Level</a:t>
            </a:r>
          </a:p>
          <a:p>
            <a:pPr lvl="4"/>
            <a:r>
              <a:rPr lang="en-GB" altLang="en-US"/>
              <a:t>Seventh Outline Level</a:t>
            </a:r>
          </a:p>
          <a:p>
            <a:pPr lvl="4"/>
            <a:r>
              <a:rPr lang="en-GB" altLang="en-US"/>
              <a:t>Eighth Outline Level</a:t>
            </a:r>
          </a:p>
          <a:p>
            <a:pPr lvl="4"/>
            <a:r>
              <a:rPr lang="en-GB" altLang="en-US"/>
              <a:t>Ninth Outline Level</a:t>
            </a: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p:txStyles>
    <p:titleStyle>
      <a:lvl1pPr algn="l" defTabSz="457200" rtl="0" eaLnBrk="0" fontAlgn="base" hangingPunct="0">
        <a:lnSpc>
          <a:spcPct val="95000"/>
        </a:lnSpc>
        <a:spcBef>
          <a:spcPct val="0"/>
        </a:spcBef>
        <a:spcAft>
          <a:spcPct val="0"/>
        </a:spcAft>
        <a:buClr>
          <a:srgbClr val="000000"/>
        </a:buClr>
        <a:buSzPct val="100000"/>
        <a:buFont typeface="Times New Roman" pitchFamily="16" charset="0"/>
        <a:defRPr>
          <a:solidFill>
            <a:srgbClr val="000000"/>
          </a:solidFill>
          <a:latin typeface="+mj-lt"/>
          <a:ea typeface="+mj-ea"/>
          <a:cs typeface="+mj-cs"/>
        </a:defRPr>
      </a:lvl1pPr>
      <a:lvl2pPr marL="742950" indent="-285750" algn="l" defTabSz="457200" rtl="0" eaLnBrk="0" fontAlgn="base" hangingPunct="0">
        <a:lnSpc>
          <a:spcPct val="95000"/>
        </a:lnSpc>
        <a:spcBef>
          <a:spcPct val="0"/>
        </a:spcBef>
        <a:spcAft>
          <a:spcPct val="0"/>
        </a:spcAft>
        <a:buClr>
          <a:srgbClr val="000000"/>
        </a:buClr>
        <a:buSzPct val="100000"/>
        <a:buFont typeface="Times New Roman" pitchFamily="16" charset="0"/>
        <a:defRPr>
          <a:solidFill>
            <a:srgbClr val="000000"/>
          </a:solidFill>
          <a:latin typeface="Georgia" charset="0"/>
          <a:ea typeface="Microsoft YaHei" charset="-122"/>
        </a:defRPr>
      </a:lvl2pPr>
      <a:lvl3pPr marL="1143000" indent="-228600" algn="l" defTabSz="457200" rtl="0" eaLnBrk="0" fontAlgn="base" hangingPunct="0">
        <a:lnSpc>
          <a:spcPct val="95000"/>
        </a:lnSpc>
        <a:spcBef>
          <a:spcPct val="0"/>
        </a:spcBef>
        <a:spcAft>
          <a:spcPct val="0"/>
        </a:spcAft>
        <a:buClr>
          <a:srgbClr val="000000"/>
        </a:buClr>
        <a:buSzPct val="100000"/>
        <a:buFont typeface="Times New Roman" pitchFamily="16" charset="0"/>
        <a:defRPr>
          <a:solidFill>
            <a:srgbClr val="000000"/>
          </a:solidFill>
          <a:latin typeface="Georgia" charset="0"/>
          <a:ea typeface="Microsoft YaHei" charset="-122"/>
        </a:defRPr>
      </a:lvl3pPr>
      <a:lvl4pPr marL="1600200" indent="-228600" algn="l" defTabSz="457200" rtl="0" eaLnBrk="0" fontAlgn="base" hangingPunct="0">
        <a:lnSpc>
          <a:spcPct val="95000"/>
        </a:lnSpc>
        <a:spcBef>
          <a:spcPct val="0"/>
        </a:spcBef>
        <a:spcAft>
          <a:spcPct val="0"/>
        </a:spcAft>
        <a:buClr>
          <a:srgbClr val="000000"/>
        </a:buClr>
        <a:buSzPct val="100000"/>
        <a:buFont typeface="Times New Roman" pitchFamily="16" charset="0"/>
        <a:defRPr>
          <a:solidFill>
            <a:srgbClr val="000000"/>
          </a:solidFill>
          <a:latin typeface="Georgia" charset="0"/>
          <a:ea typeface="Microsoft YaHei" charset="-122"/>
        </a:defRPr>
      </a:lvl4pPr>
      <a:lvl5pPr marL="2057400" indent="-228600" algn="l" defTabSz="457200" rtl="0" eaLnBrk="0" fontAlgn="base" hangingPunct="0">
        <a:lnSpc>
          <a:spcPct val="95000"/>
        </a:lnSpc>
        <a:spcBef>
          <a:spcPct val="0"/>
        </a:spcBef>
        <a:spcAft>
          <a:spcPct val="0"/>
        </a:spcAft>
        <a:buClr>
          <a:srgbClr val="000000"/>
        </a:buClr>
        <a:buSzPct val="100000"/>
        <a:buFont typeface="Times New Roman" pitchFamily="16" charset="0"/>
        <a:defRPr>
          <a:solidFill>
            <a:srgbClr val="000000"/>
          </a:solidFill>
          <a:latin typeface="Georgia" charset="0"/>
          <a:ea typeface="Microsoft YaHei" charset="-122"/>
        </a:defRPr>
      </a:lvl5pPr>
      <a:lvl6pPr marL="2514600" indent="-228600" algn="l" defTabSz="457200" rtl="0" eaLnBrk="0" fontAlgn="base" hangingPunct="0">
        <a:lnSpc>
          <a:spcPct val="95000"/>
        </a:lnSpc>
        <a:spcBef>
          <a:spcPct val="0"/>
        </a:spcBef>
        <a:spcAft>
          <a:spcPct val="0"/>
        </a:spcAft>
        <a:buClr>
          <a:srgbClr val="000000"/>
        </a:buClr>
        <a:buSzPct val="100000"/>
        <a:buFont typeface="Times New Roman" pitchFamily="16" charset="0"/>
        <a:defRPr>
          <a:solidFill>
            <a:srgbClr val="000000"/>
          </a:solidFill>
          <a:latin typeface="Georgia" charset="0"/>
          <a:ea typeface="Microsoft YaHei" charset="-122"/>
        </a:defRPr>
      </a:lvl6pPr>
      <a:lvl7pPr marL="2971800" indent="-228600" algn="l" defTabSz="457200" rtl="0" eaLnBrk="0" fontAlgn="base" hangingPunct="0">
        <a:lnSpc>
          <a:spcPct val="95000"/>
        </a:lnSpc>
        <a:spcBef>
          <a:spcPct val="0"/>
        </a:spcBef>
        <a:spcAft>
          <a:spcPct val="0"/>
        </a:spcAft>
        <a:buClr>
          <a:srgbClr val="000000"/>
        </a:buClr>
        <a:buSzPct val="100000"/>
        <a:buFont typeface="Times New Roman" pitchFamily="16" charset="0"/>
        <a:defRPr>
          <a:solidFill>
            <a:srgbClr val="000000"/>
          </a:solidFill>
          <a:latin typeface="Georgia" charset="0"/>
          <a:ea typeface="Microsoft YaHei" charset="-122"/>
        </a:defRPr>
      </a:lvl7pPr>
      <a:lvl8pPr marL="3429000" indent="-228600" algn="l" defTabSz="457200" rtl="0" eaLnBrk="0" fontAlgn="base" hangingPunct="0">
        <a:lnSpc>
          <a:spcPct val="95000"/>
        </a:lnSpc>
        <a:spcBef>
          <a:spcPct val="0"/>
        </a:spcBef>
        <a:spcAft>
          <a:spcPct val="0"/>
        </a:spcAft>
        <a:buClr>
          <a:srgbClr val="000000"/>
        </a:buClr>
        <a:buSzPct val="100000"/>
        <a:buFont typeface="Times New Roman" pitchFamily="16" charset="0"/>
        <a:defRPr>
          <a:solidFill>
            <a:srgbClr val="000000"/>
          </a:solidFill>
          <a:latin typeface="Georgia" charset="0"/>
          <a:ea typeface="Microsoft YaHei" charset="-122"/>
        </a:defRPr>
      </a:lvl8pPr>
      <a:lvl9pPr marL="3886200" indent="-228600" algn="l" defTabSz="457200" rtl="0" eaLnBrk="0" fontAlgn="base" hangingPunct="0">
        <a:lnSpc>
          <a:spcPct val="95000"/>
        </a:lnSpc>
        <a:spcBef>
          <a:spcPct val="0"/>
        </a:spcBef>
        <a:spcAft>
          <a:spcPct val="0"/>
        </a:spcAft>
        <a:buClr>
          <a:srgbClr val="000000"/>
        </a:buClr>
        <a:buSzPct val="100000"/>
        <a:buFont typeface="Times New Roman" pitchFamily="16" charset="0"/>
        <a:defRPr>
          <a:solidFill>
            <a:srgbClr val="000000"/>
          </a:solidFill>
          <a:latin typeface="Georgia" charset="0"/>
          <a:ea typeface="Microsoft YaHei" charset="-122"/>
        </a:defRPr>
      </a:lvl9pPr>
    </p:titleStyle>
    <p:bodyStyle>
      <a:lvl1pPr marL="342900" indent="-342900" algn="l" defTabSz="457200" rtl="0" eaLnBrk="0" fontAlgn="base" hangingPunct="0">
        <a:lnSpc>
          <a:spcPct val="95000"/>
        </a:lnSpc>
        <a:spcBef>
          <a:spcPct val="0"/>
        </a:spcBef>
        <a:spcAft>
          <a:spcPts val="1425"/>
        </a:spcAft>
        <a:buClr>
          <a:srgbClr val="000000"/>
        </a:buClr>
        <a:buSzPct val="100000"/>
        <a:buFont typeface="Times New Roman" pitchFamily="16" charset="0"/>
        <a:defRPr sz="2700">
          <a:solidFill>
            <a:srgbClr val="000000"/>
          </a:solidFill>
          <a:latin typeface="+mn-lt"/>
          <a:ea typeface="+mn-ea"/>
          <a:cs typeface="+mn-cs"/>
        </a:defRPr>
      </a:lvl1pPr>
      <a:lvl2pPr marL="742950" indent="-285750" algn="l" defTabSz="457200" rtl="0" eaLnBrk="0" fontAlgn="base" hangingPunct="0">
        <a:lnSpc>
          <a:spcPct val="95000"/>
        </a:lnSpc>
        <a:spcBef>
          <a:spcPct val="0"/>
        </a:spcBef>
        <a:spcAft>
          <a:spcPts val="1138"/>
        </a:spcAft>
        <a:buClr>
          <a:srgbClr val="000000"/>
        </a:buClr>
        <a:buSzPct val="100000"/>
        <a:buFont typeface="Times New Roman" pitchFamily="16" charset="0"/>
        <a:defRPr sz="2000">
          <a:solidFill>
            <a:srgbClr val="000000"/>
          </a:solidFill>
          <a:latin typeface="+mn-lt"/>
          <a:ea typeface="+mn-ea"/>
        </a:defRPr>
      </a:lvl2pPr>
      <a:lvl3pPr marL="1143000" indent="-228600" algn="l" defTabSz="457200" rtl="0" eaLnBrk="0" fontAlgn="base" hangingPunct="0">
        <a:lnSpc>
          <a:spcPct val="95000"/>
        </a:lnSpc>
        <a:spcBef>
          <a:spcPct val="0"/>
        </a:spcBef>
        <a:spcAft>
          <a:spcPts val="850"/>
        </a:spcAft>
        <a:buClr>
          <a:srgbClr val="000000"/>
        </a:buClr>
        <a:buSzPct val="100000"/>
        <a:buFont typeface="Times New Roman" pitchFamily="16" charset="0"/>
        <a:defRPr sz="2000">
          <a:solidFill>
            <a:srgbClr val="646B86"/>
          </a:solidFill>
          <a:latin typeface="+mn-lt"/>
          <a:ea typeface="+mn-ea"/>
        </a:defRPr>
      </a:lvl3pPr>
      <a:lvl4pPr marL="1600200" indent="-228600" algn="l" defTabSz="457200" rtl="0" eaLnBrk="0" fontAlgn="base" hangingPunct="0">
        <a:lnSpc>
          <a:spcPct val="95000"/>
        </a:lnSpc>
        <a:spcBef>
          <a:spcPct val="0"/>
        </a:spcBef>
        <a:spcAft>
          <a:spcPts val="575"/>
        </a:spcAft>
        <a:buClr>
          <a:srgbClr val="000000"/>
        </a:buClr>
        <a:buSzPct val="100000"/>
        <a:buFont typeface="Times New Roman" pitchFamily="16" charset="0"/>
        <a:defRPr>
          <a:solidFill>
            <a:srgbClr val="000000"/>
          </a:solidFill>
          <a:latin typeface="+mn-lt"/>
          <a:ea typeface="+mn-ea"/>
        </a:defRPr>
      </a:lvl4pPr>
      <a:lvl5pPr marL="2057400" indent="-228600" algn="l" defTabSz="457200" rtl="0" eaLnBrk="0" fontAlgn="base" hangingPunct="0">
        <a:lnSpc>
          <a:spcPct val="95000"/>
        </a:lnSpc>
        <a:spcBef>
          <a:spcPct val="0"/>
        </a:spcBef>
        <a:spcAft>
          <a:spcPts val="288"/>
        </a:spcAft>
        <a:buClr>
          <a:srgbClr val="000000"/>
        </a:buClr>
        <a:buSzPct val="100000"/>
        <a:buFont typeface="Times New Roman" pitchFamily="16" charset="0"/>
        <a:defRPr sz="2000">
          <a:solidFill>
            <a:srgbClr val="000000"/>
          </a:solidFill>
          <a:latin typeface="+mn-lt"/>
          <a:ea typeface="+mn-ea"/>
        </a:defRPr>
      </a:lvl5pPr>
      <a:lvl6pPr marL="2514600" indent="-228600" algn="l" defTabSz="457200" rtl="0" eaLnBrk="0" fontAlgn="base" hangingPunct="0">
        <a:lnSpc>
          <a:spcPct val="95000"/>
        </a:lnSpc>
        <a:spcBef>
          <a:spcPct val="0"/>
        </a:spcBef>
        <a:spcAft>
          <a:spcPts val="288"/>
        </a:spcAft>
        <a:buClr>
          <a:srgbClr val="000000"/>
        </a:buClr>
        <a:buSzPct val="100000"/>
        <a:buFont typeface="Times New Roman" pitchFamily="16" charset="0"/>
        <a:defRPr sz="2000">
          <a:solidFill>
            <a:srgbClr val="000000"/>
          </a:solidFill>
          <a:latin typeface="+mn-lt"/>
          <a:ea typeface="+mn-ea"/>
        </a:defRPr>
      </a:lvl6pPr>
      <a:lvl7pPr marL="2971800" indent="-228600" algn="l" defTabSz="457200" rtl="0" eaLnBrk="0" fontAlgn="base" hangingPunct="0">
        <a:lnSpc>
          <a:spcPct val="95000"/>
        </a:lnSpc>
        <a:spcBef>
          <a:spcPct val="0"/>
        </a:spcBef>
        <a:spcAft>
          <a:spcPts val="288"/>
        </a:spcAft>
        <a:buClr>
          <a:srgbClr val="000000"/>
        </a:buClr>
        <a:buSzPct val="100000"/>
        <a:buFont typeface="Times New Roman" pitchFamily="16" charset="0"/>
        <a:defRPr sz="2000">
          <a:solidFill>
            <a:srgbClr val="000000"/>
          </a:solidFill>
          <a:latin typeface="+mn-lt"/>
          <a:ea typeface="+mn-ea"/>
        </a:defRPr>
      </a:lvl7pPr>
      <a:lvl8pPr marL="3429000" indent="-228600" algn="l" defTabSz="457200" rtl="0" eaLnBrk="0" fontAlgn="base" hangingPunct="0">
        <a:lnSpc>
          <a:spcPct val="95000"/>
        </a:lnSpc>
        <a:spcBef>
          <a:spcPct val="0"/>
        </a:spcBef>
        <a:spcAft>
          <a:spcPts val="288"/>
        </a:spcAft>
        <a:buClr>
          <a:srgbClr val="000000"/>
        </a:buClr>
        <a:buSzPct val="100000"/>
        <a:buFont typeface="Times New Roman" pitchFamily="16" charset="0"/>
        <a:defRPr sz="2000">
          <a:solidFill>
            <a:srgbClr val="000000"/>
          </a:solidFill>
          <a:latin typeface="+mn-lt"/>
          <a:ea typeface="+mn-ea"/>
        </a:defRPr>
      </a:lvl8pPr>
      <a:lvl9pPr marL="3886200" indent="-228600" algn="l" defTabSz="457200" rtl="0" eaLnBrk="0" fontAlgn="base" hangingPunct="0">
        <a:lnSpc>
          <a:spcPct val="95000"/>
        </a:lnSpc>
        <a:spcBef>
          <a:spcPct val="0"/>
        </a:spcBef>
        <a:spcAft>
          <a:spcPts val="288"/>
        </a:spcAft>
        <a:buClr>
          <a:srgbClr val="000000"/>
        </a:buClr>
        <a:buSzPct val="100000"/>
        <a:buFont typeface="Times New Roman" pitchFamily="16" charset="0"/>
        <a:defRPr sz="20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8.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8.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8.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8.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8.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8.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8.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8.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8.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8.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8.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8.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8.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8.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C5D1D7"/>
        </a:solidFill>
        <a:effectLst/>
      </p:bgPr>
    </p:bg>
    <p:spTree>
      <p:nvGrpSpPr>
        <p:cNvPr id="1" name=""/>
        <p:cNvGrpSpPr/>
        <p:nvPr/>
      </p:nvGrpSpPr>
      <p:grpSpPr>
        <a:xfrm>
          <a:off x="0" y="0"/>
          <a:ext cx="0" cy="0"/>
          <a:chOff x="0" y="0"/>
          <a:chExt cx="0" cy="0"/>
        </a:xfrm>
      </p:grpSpPr>
      <p:sp>
        <p:nvSpPr>
          <p:cNvPr id="4097" name="Text Box 1"/>
          <p:cNvSpPr txBox="1">
            <a:spLocks noChangeArrowheads="1"/>
          </p:cNvSpPr>
          <p:nvPr/>
        </p:nvSpPr>
        <p:spPr bwMode="auto">
          <a:xfrm>
            <a:off x="1187624" y="2924944"/>
            <a:ext cx="6768752" cy="1752600"/>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cap="flat">
                <a:solidFill>
                  <a:srgbClr val="80808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lIns="90000" tIns="45000" rIns="90000" bIns="4500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5pPr>
            <a:lvl6pPr marL="2514600" indent="-228600" defTabSz="45720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6pPr>
            <a:lvl7pPr marL="2971800" indent="-228600" defTabSz="45720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7pPr>
            <a:lvl8pPr marL="3429000" indent="-228600" defTabSz="45720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8pPr>
            <a:lvl9pPr marL="3886200" indent="-228600" defTabSz="45720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9pPr>
          </a:lstStyle>
          <a:p>
            <a:pPr algn="ctr" hangingPunct="1">
              <a:lnSpc>
                <a:spcPct val="100000"/>
              </a:lnSpc>
              <a:spcBef>
                <a:spcPts val="384"/>
              </a:spcBef>
              <a:buClrTx/>
              <a:buFontTx/>
              <a:buNone/>
            </a:pPr>
            <a:r>
              <a:rPr lang="en-US" altLang="en-US" sz="3300" b="1" spc="250" dirty="0">
                <a:solidFill>
                  <a:srgbClr val="646B86"/>
                </a:solidFill>
                <a:latin typeface="+mn-lt"/>
              </a:rPr>
              <a:t>On war and justice: proportionality, liability, and permissible defensive harm</a:t>
            </a:r>
          </a:p>
          <a:p>
            <a:pPr algn="ctr" hangingPunct="1">
              <a:lnSpc>
                <a:spcPct val="100000"/>
              </a:lnSpc>
              <a:spcBef>
                <a:spcPts val="384"/>
              </a:spcBef>
              <a:buClrTx/>
              <a:buFontTx/>
              <a:buNone/>
            </a:pPr>
            <a:endParaRPr lang="en-US" altLang="en-US" sz="2400" b="1" spc="250" dirty="0">
              <a:solidFill>
                <a:srgbClr val="646B86"/>
              </a:solidFill>
              <a:latin typeface="+mn-lt"/>
            </a:endParaRPr>
          </a:p>
          <a:p>
            <a:pPr algn="ctr" hangingPunct="1">
              <a:lnSpc>
                <a:spcPct val="100000"/>
              </a:lnSpc>
              <a:spcBef>
                <a:spcPts val="384"/>
              </a:spcBef>
              <a:buClrTx/>
              <a:buFontTx/>
              <a:buNone/>
            </a:pPr>
            <a:r>
              <a:rPr lang="en-US" altLang="en-US" sz="2000" b="1" cap="small" spc="250" dirty="0">
                <a:solidFill>
                  <a:srgbClr val="646B86"/>
                </a:solidFill>
                <a:latin typeface="+mn-lt"/>
              </a:rPr>
              <a:t>Johan Olsthoorn </a:t>
            </a:r>
          </a:p>
          <a:p>
            <a:pPr algn="ctr" hangingPunct="1">
              <a:lnSpc>
                <a:spcPct val="100000"/>
              </a:lnSpc>
              <a:spcBef>
                <a:spcPts val="384"/>
              </a:spcBef>
              <a:buClrTx/>
              <a:buFontTx/>
              <a:buNone/>
            </a:pPr>
            <a:r>
              <a:rPr lang="en-US" altLang="en-US" sz="1700" b="1" spc="250" dirty="0">
                <a:solidFill>
                  <a:srgbClr val="646B86"/>
                </a:solidFill>
                <a:latin typeface="+mn-lt"/>
              </a:rPr>
              <a:t>(Amsterdam / KU Leuven)</a:t>
            </a:r>
          </a:p>
        </p:txBody>
      </p:sp>
      <p:sp>
        <p:nvSpPr>
          <p:cNvPr id="4098" name="Text Box 2"/>
          <p:cNvSpPr txBox="1">
            <a:spLocks noChangeArrowheads="1"/>
          </p:cNvSpPr>
          <p:nvPr/>
        </p:nvSpPr>
        <p:spPr bwMode="auto">
          <a:xfrm>
            <a:off x="685800" y="381000"/>
            <a:ext cx="7772400" cy="1752600"/>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cap="flat">
                <a:solidFill>
                  <a:srgbClr val="80808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lIns="90000" tIns="45000" rIns="90000" bIns="4500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5pPr>
            <a:lvl6pPr marL="2514600" indent="-228600" defTabSz="45720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6pPr>
            <a:lvl7pPr marL="2971800" indent="-228600" defTabSz="45720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7pPr>
            <a:lvl8pPr marL="3429000" indent="-228600" defTabSz="45720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8pPr>
            <a:lvl9pPr marL="3886200" indent="-228600" defTabSz="45720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9pPr>
          </a:lstStyle>
          <a:p>
            <a:pPr algn="ctr" hangingPunct="1">
              <a:lnSpc>
                <a:spcPct val="100000"/>
              </a:lnSpc>
              <a:buClrTx/>
              <a:buFontTx/>
              <a:buNone/>
            </a:pPr>
            <a:r>
              <a:rPr lang="en-US" altLang="en-US" sz="3400" dirty="0">
                <a:solidFill>
                  <a:srgbClr val="D16349"/>
                </a:solidFill>
                <a:latin typeface="Georgia" charset="0"/>
              </a:rPr>
              <a:t>UPF Law and Philosophy seminar</a:t>
            </a:r>
          </a:p>
          <a:p>
            <a:pPr algn="ctr" hangingPunct="1">
              <a:lnSpc>
                <a:spcPct val="100000"/>
              </a:lnSpc>
              <a:spcBef>
                <a:spcPts val="1200"/>
              </a:spcBef>
              <a:buClrTx/>
              <a:buFontTx/>
              <a:buNone/>
            </a:pPr>
            <a:r>
              <a:rPr lang="en-US" altLang="en-US" sz="3000" dirty="0">
                <a:solidFill>
                  <a:srgbClr val="D16349"/>
                </a:solidFill>
                <a:latin typeface="Georgia" charset="0"/>
              </a:rPr>
              <a:t>Barcelona, 6 Feb. 2018</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Text Box 1"/>
          <p:cNvSpPr txBox="1">
            <a:spLocks noChangeArrowheads="1"/>
          </p:cNvSpPr>
          <p:nvPr/>
        </p:nvSpPr>
        <p:spPr bwMode="auto">
          <a:xfrm>
            <a:off x="301625" y="228600"/>
            <a:ext cx="8534400" cy="758825"/>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cap="flat">
                <a:solidFill>
                  <a:srgbClr val="80808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lIns="90000" tIns="45000" rIns="90000" bIns="4500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5pPr>
            <a:lvl6pPr marL="2514600" indent="-228600" defTabSz="45720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6pPr>
            <a:lvl7pPr marL="2971800" indent="-228600" defTabSz="45720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7pPr>
            <a:lvl8pPr marL="3429000" indent="-228600" defTabSz="45720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8pPr>
            <a:lvl9pPr marL="3886200" indent="-228600" defTabSz="45720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9pPr>
          </a:lstStyle>
          <a:p>
            <a:pPr algn="ctr" hangingPunct="1">
              <a:lnSpc>
                <a:spcPct val="100000"/>
              </a:lnSpc>
              <a:buClrTx/>
              <a:buFontTx/>
              <a:buNone/>
            </a:pPr>
            <a:r>
              <a:rPr lang="en-US" altLang="en-US" sz="3300" dirty="0">
                <a:solidFill>
                  <a:srgbClr val="7B9899"/>
                </a:solidFill>
                <a:latin typeface="Georgia" charset="0"/>
              </a:rPr>
              <a:t>3.2 My contention</a:t>
            </a:r>
          </a:p>
        </p:txBody>
      </p:sp>
      <p:sp>
        <p:nvSpPr>
          <p:cNvPr id="6146" name="Text Box 2"/>
          <p:cNvSpPr txBox="1">
            <a:spLocks noChangeArrowheads="1"/>
          </p:cNvSpPr>
          <p:nvPr/>
        </p:nvSpPr>
        <p:spPr bwMode="auto">
          <a:xfrm>
            <a:off x="301625" y="1527175"/>
            <a:ext cx="8504238" cy="4572000"/>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cap="flat">
                <a:solidFill>
                  <a:srgbClr val="80808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lIns="90000" tIns="45000" rIns="90000" bIns="45000"/>
          <a:lstStyle>
            <a:lvl1pPr marL="269875" indent="-269875">
              <a:tabLst>
                <a:tab pos="269875" algn="l"/>
                <a:tab pos="727075" algn="l"/>
                <a:tab pos="1184275" algn="l"/>
                <a:tab pos="1641475" algn="l"/>
                <a:tab pos="2098675" algn="l"/>
                <a:tab pos="2555875" algn="l"/>
                <a:tab pos="3013075" algn="l"/>
                <a:tab pos="3470275" algn="l"/>
                <a:tab pos="3927475" algn="l"/>
                <a:tab pos="4384675" algn="l"/>
                <a:tab pos="4841875" algn="l"/>
                <a:tab pos="5299075" algn="l"/>
                <a:tab pos="5756275" algn="l"/>
                <a:tab pos="6213475" algn="l"/>
                <a:tab pos="6670675" algn="l"/>
                <a:tab pos="7127875" algn="l"/>
                <a:tab pos="7585075" algn="l"/>
                <a:tab pos="8042275" algn="l"/>
                <a:tab pos="8499475" algn="l"/>
                <a:tab pos="8956675" algn="l"/>
                <a:tab pos="9413875" algn="l"/>
              </a:tabLst>
              <a:defRPr>
                <a:solidFill>
                  <a:srgbClr val="000000"/>
                </a:solidFill>
                <a:latin typeface="Arial" charset="0"/>
                <a:ea typeface="Microsoft YaHei" charset="-122"/>
              </a:defRPr>
            </a:lvl1pPr>
            <a:lvl2pPr>
              <a:tabLst>
                <a:tab pos="269875" algn="l"/>
                <a:tab pos="727075" algn="l"/>
                <a:tab pos="1184275" algn="l"/>
                <a:tab pos="1641475" algn="l"/>
                <a:tab pos="2098675" algn="l"/>
                <a:tab pos="2555875" algn="l"/>
                <a:tab pos="3013075" algn="l"/>
                <a:tab pos="3470275" algn="l"/>
                <a:tab pos="3927475" algn="l"/>
                <a:tab pos="4384675" algn="l"/>
                <a:tab pos="4841875" algn="l"/>
                <a:tab pos="5299075" algn="l"/>
                <a:tab pos="5756275" algn="l"/>
                <a:tab pos="6213475" algn="l"/>
                <a:tab pos="6670675" algn="l"/>
                <a:tab pos="7127875" algn="l"/>
                <a:tab pos="7585075" algn="l"/>
                <a:tab pos="8042275" algn="l"/>
                <a:tab pos="8499475" algn="l"/>
                <a:tab pos="8956675" algn="l"/>
                <a:tab pos="9413875" algn="l"/>
              </a:tabLst>
              <a:defRPr>
                <a:solidFill>
                  <a:srgbClr val="000000"/>
                </a:solidFill>
                <a:latin typeface="Arial" charset="0"/>
                <a:ea typeface="Microsoft YaHei" charset="-122"/>
              </a:defRPr>
            </a:lvl2pPr>
            <a:lvl3pPr>
              <a:tabLst>
                <a:tab pos="269875" algn="l"/>
                <a:tab pos="727075" algn="l"/>
                <a:tab pos="1184275" algn="l"/>
                <a:tab pos="1641475" algn="l"/>
                <a:tab pos="2098675" algn="l"/>
                <a:tab pos="2555875" algn="l"/>
                <a:tab pos="3013075" algn="l"/>
                <a:tab pos="3470275" algn="l"/>
                <a:tab pos="3927475" algn="l"/>
                <a:tab pos="4384675" algn="l"/>
                <a:tab pos="4841875" algn="l"/>
                <a:tab pos="5299075" algn="l"/>
                <a:tab pos="5756275" algn="l"/>
                <a:tab pos="6213475" algn="l"/>
                <a:tab pos="6670675" algn="l"/>
                <a:tab pos="7127875" algn="l"/>
                <a:tab pos="7585075" algn="l"/>
                <a:tab pos="8042275" algn="l"/>
                <a:tab pos="8499475" algn="l"/>
                <a:tab pos="8956675" algn="l"/>
                <a:tab pos="9413875" algn="l"/>
              </a:tabLst>
              <a:defRPr>
                <a:solidFill>
                  <a:srgbClr val="000000"/>
                </a:solidFill>
                <a:latin typeface="Arial" charset="0"/>
                <a:ea typeface="Microsoft YaHei" charset="-122"/>
              </a:defRPr>
            </a:lvl3pPr>
            <a:lvl4pPr>
              <a:tabLst>
                <a:tab pos="269875" algn="l"/>
                <a:tab pos="727075" algn="l"/>
                <a:tab pos="1184275" algn="l"/>
                <a:tab pos="1641475" algn="l"/>
                <a:tab pos="2098675" algn="l"/>
                <a:tab pos="2555875" algn="l"/>
                <a:tab pos="3013075" algn="l"/>
                <a:tab pos="3470275" algn="l"/>
                <a:tab pos="3927475" algn="l"/>
                <a:tab pos="4384675" algn="l"/>
                <a:tab pos="4841875" algn="l"/>
                <a:tab pos="5299075" algn="l"/>
                <a:tab pos="5756275" algn="l"/>
                <a:tab pos="6213475" algn="l"/>
                <a:tab pos="6670675" algn="l"/>
                <a:tab pos="7127875" algn="l"/>
                <a:tab pos="7585075" algn="l"/>
                <a:tab pos="8042275" algn="l"/>
                <a:tab pos="8499475" algn="l"/>
                <a:tab pos="8956675" algn="l"/>
                <a:tab pos="9413875" algn="l"/>
              </a:tabLst>
              <a:defRPr>
                <a:solidFill>
                  <a:srgbClr val="000000"/>
                </a:solidFill>
                <a:latin typeface="Arial" charset="0"/>
                <a:ea typeface="Microsoft YaHei" charset="-122"/>
              </a:defRPr>
            </a:lvl4pPr>
            <a:lvl5pPr>
              <a:tabLst>
                <a:tab pos="269875" algn="l"/>
                <a:tab pos="727075" algn="l"/>
                <a:tab pos="1184275" algn="l"/>
                <a:tab pos="1641475" algn="l"/>
                <a:tab pos="2098675" algn="l"/>
                <a:tab pos="2555875" algn="l"/>
                <a:tab pos="3013075" algn="l"/>
                <a:tab pos="3470275" algn="l"/>
                <a:tab pos="3927475" algn="l"/>
                <a:tab pos="4384675" algn="l"/>
                <a:tab pos="4841875" algn="l"/>
                <a:tab pos="5299075" algn="l"/>
                <a:tab pos="5756275" algn="l"/>
                <a:tab pos="6213475" algn="l"/>
                <a:tab pos="6670675" algn="l"/>
                <a:tab pos="7127875" algn="l"/>
                <a:tab pos="7585075" algn="l"/>
                <a:tab pos="8042275" algn="l"/>
                <a:tab pos="8499475" algn="l"/>
                <a:tab pos="8956675" algn="l"/>
                <a:tab pos="9413875" algn="l"/>
              </a:tabLst>
              <a:defRPr>
                <a:solidFill>
                  <a:srgbClr val="000000"/>
                </a:solidFill>
                <a:latin typeface="Arial" charset="0"/>
                <a:ea typeface="Microsoft YaHei" charset="-122"/>
              </a:defRPr>
            </a:lvl5pPr>
            <a:lvl6pPr marL="2514600" indent="-228600" defTabSz="457200" fontAlgn="base" hangingPunct="0">
              <a:lnSpc>
                <a:spcPct val="93000"/>
              </a:lnSpc>
              <a:spcBef>
                <a:spcPct val="0"/>
              </a:spcBef>
              <a:spcAft>
                <a:spcPct val="0"/>
              </a:spcAft>
              <a:buClr>
                <a:srgbClr val="000000"/>
              </a:buClr>
              <a:buSzPct val="100000"/>
              <a:buFont typeface="Times New Roman" pitchFamily="16" charset="0"/>
              <a:tabLst>
                <a:tab pos="269875" algn="l"/>
                <a:tab pos="727075" algn="l"/>
                <a:tab pos="1184275" algn="l"/>
                <a:tab pos="1641475" algn="l"/>
                <a:tab pos="2098675" algn="l"/>
                <a:tab pos="2555875" algn="l"/>
                <a:tab pos="3013075" algn="l"/>
                <a:tab pos="3470275" algn="l"/>
                <a:tab pos="3927475" algn="l"/>
                <a:tab pos="4384675" algn="l"/>
                <a:tab pos="4841875" algn="l"/>
                <a:tab pos="5299075" algn="l"/>
                <a:tab pos="5756275" algn="l"/>
                <a:tab pos="6213475" algn="l"/>
                <a:tab pos="6670675" algn="l"/>
                <a:tab pos="7127875" algn="l"/>
                <a:tab pos="7585075" algn="l"/>
                <a:tab pos="8042275" algn="l"/>
                <a:tab pos="8499475" algn="l"/>
                <a:tab pos="8956675" algn="l"/>
                <a:tab pos="9413875" algn="l"/>
              </a:tabLst>
              <a:defRPr>
                <a:solidFill>
                  <a:srgbClr val="000000"/>
                </a:solidFill>
                <a:latin typeface="Arial" charset="0"/>
                <a:ea typeface="Microsoft YaHei" charset="-122"/>
              </a:defRPr>
            </a:lvl6pPr>
            <a:lvl7pPr marL="2971800" indent="-228600" defTabSz="457200" fontAlgn="base" hangingPunct="0">
              <a:lnSpc>
                <a:spcPct val="93000"/>
              </a:lnSpc>
              <a:spcBef>
                <a:spcPct val="0"/>
              </a:spcBef>
              <a:spcAft>
                <a:spcPct val="0"/>
              </a:spcAft>
              <a:buClr>
                <a:srgbClr val="000000"/>
              </a:buClr>
              <a:buSzPct val="100000"/>
              <a:buFont typeface="Times New Roman" pitchFamily="16" charset="0"/>
              <a:tabLst>
                <a:tab pos="269875" algn="l"/>
                <a:tab pos="727075" algn="l"/>
                <a:tab pos="1184275" algn="l"/>
                <a:tab pos="1641475" algn="l"/>
                <a:tab pos="2098675" algn="l"/>
                <a:tab pos="2555875" algn="l"/>
                <a:tab pos="3013075" algn="l"/>
                <a:tab pos="3470275" algn="l"/>
                <a:tab pos="3927475" algn="l"/>
                <a:tab pos="4384675" algn="l"/>
                <a:tab pos="4841875" algn="l"/>
                <a:tab pos="5299075" algn="l"/>
                <a:tab pos="5756275" algn="l"/>
                <a:tab pos="6213475" algn="l"/>
                <a:tab pos="6670675" algn="l"/>
                <a:tab pos="7127875" algn="l"/>
                <a:tab pos="7585075" algn="l"/>
                <a:tab pos="8042275" algn="l"/>
                <a:tab pos="8499475" algn="l"/>
                <a:tab pos="8956675" algn="l"/>
                <a:tab pos="9413875" algn="l"/>
              </a:tabLst>
              <a:defRPr>
                <a:solidFill>
                  <a:srgbClr val="000000"/>
                </a:solidFill>
                <a:latin typeface="Arial" charset="0"/>
                <a:ea typeface="Microsoft YaHei" charset="-122"/>
              </a:defRPr>
            </a:lvl7pPr>
            <a:lvl8pPr marL="3429000" indent="-228600" defTabSz="457200" fontAlgn="base" hangingPunct="0">
              <a:lnSpc>
                <a:spcPct val="93000"/>
              </a:lnSpc>
              <a:spcBef>
                <a:spcPct val="0"/>
              </a:spcBef>
              <a:spcAft>
                <a:spcPct val="0"/>
              </a:spcAft>
              <a:buClr>
                <a:srgbClr val="000000"/>
              </a:buClr>
              <a:buSzPct val="100000"/>
              <a:buFont typeface="Times New Roman" pitchFamily="16" charset="0"/>
              <a:tabLst>
                <a:tab pos="269875" algn="l"/>
                <a:tab pos="727075" algn="l"/>
                <a:tab pos="1184275" algn="l"/>
                <a:tab pos="1641475" algn="l"/>
                <a:tab pos="2098675" algn="l"/>
                <a:tab pos="2555875" algn="l"/>
                <a:tab pos="3013075" algn="l"/>
                <a:tab pos="3470275" algn="l"/>
                <a:tab pos="3927475" algn="l"/>
                <a:tab pos="4384675" algn="l"/>
                <a:tab pos="4841875" algn="l"/>
                <a:tab pos="5299075" algn="l"/>
                <a:tab pos="5756275" algn="l"/>
                <a:tab pos="6213475" algn="l"/>
                <a:tab pos="6670675" algn="l"/>
                <a:tab pos="7127875" algn="l"/>
                <a:tab pos="7585075" algn="l"/>
                <a:tab pos="8042275" algn="l"/>
                <a:tab pos="8499475" algn="l"/>
                <a:tab pos="8956675" algn="l"/>
                <a:tab pos="9413875" algn="l"/>
              </a:tabLst>
              <a:defRPr>
                <a:solidFill>
                  <a:srgbClr val="000000"/>
                </a:solidFill>
                <a:latin typeface="Arial" charset="0"/>
                <a:ea typeface="Microsoft YaHei" charset="-122"/>
              </a:defRPr>
            </a:lvl8pPr>
            <a:lvl9pPr marL="3886200" indent="-228600" defTabSz="457200" fontAlgn="base" hangingPunct="0">
              <a:lnSpc>
                <a:spcPct val="93000"/>
              </a:lnSpc>
              <a:spcBef>
                <a:spcPct val="0"/>
              </a:spcBef>
              <a:spcAft>
                <a:spcPct val="0"/>
              </a:spcAft>
              <a:buClr>
                <a:srgbClr val="000000"/>
              </a:buClr>
              <a:buSzPct val="100000"/>
              <a:buFont typeface="Times New Roman" pitchFamily="16" charset="0"/>
              <a:tabLst>
                <a:tab pos="269875" algn="l"/>
                <a:tab pos="727075" algn="l"/>
                <a:tab pos="1184275" algn="l"/>
                <a:tab pos="1641475" algn="l"/>
                <a:tab pos="2098675" algn="l"/>
                <a:tab pos="2555875" algn="l"/>
                <a:tab pos="3013075" algn="l"/>
                <a:tab pos="3470275" algn="l"/>
                <a:tab pos="3927475" algn="l"/>
                <a:tab pos="4384675" algn="l"/>
                <a:tab pos="4841875" algn="l"/>
                <a:tab pos="5299075" algn="l"/>
                <a:tab pos="5756275" algn="l"/>
                <a:tab pos="6213475" algn="l"/>
                <a:tab pos="6670675" algn="l"/>
                <a:tab pos="7127875" algn="l"/>
                <a:tab pos="7585075" algn="l"/>
                <a:tab pos="8042275" algn="l"/>
                <a:tab pos="8499475" algn="l"/>
                <a:tab pos="8956675" algn="l"/>
                <a:tab pos="9413875" algn="l"/>
              </a:tabLst>
              <a:defRPr>
                <a:solidFill>
                  <a:srgbClr val="000000"/>
                </a:solidFill>
                <a:latin typeface="Arial" charset="0"/>
                <a:ea typeface="Microsoft YaHei" charset="-122"/>
              </a:defRPr>
            </a:lvl9pPr>
          </a:lstStyle>
          <a:p>
            <a:pPr marL="0" indent="0" hangingPunct="1">
              <a:lnSpc>
                <a:spcPct val="100000"/>
              </a:lnSpc>
              <a:spcBef>
                <a:spcPts val="648"/>
              </a:spcBef>
              <a:spcAft>
                <a:spcPts val="0"/>
              </a:spcAft>
              <a:buClr>
                <a:srgbClr val="D16349"/>
              </a:buClr>
            </a:pPr>
            <a:r>
              <a:rPr lang="nl-NL" altLang="en-US" sz="2700" dirty="0">
                <a:latin typeface="Georgia" charset="0"/>
              </a:rPr>
              <a:t>Two distinct and mutually irreducible claims:</a:t>
            </a:r>
          </a:p>
          <a:p>
            <a:pPr marL="0" indent="0" hangingPunct="1">
              <a:lnSpc>
                <a:spcPct val="100000"/>
              </a:lnSpc>
              <a:spcBef>
                <a:spcPts val="648"/>
              </a:spcBef>
              <a:spcAft>
                <a:spcPts val="0"/>
              </a:spcAft>
              <a:buClr>
                <a:srgbClr val="D16349"/>
              </a:buClr>
            </a:pPr>
            <a:endParaRPr lang="nl-NL" altLang="en-US" sz="2700" dirty="0">
              <a:latin typeface="Georgia" charset="0"/>
            </a:endParaRPr>
          </a:p>
          <a:p>
            <a:pPr marL="987425" lvl="1" indent="-514350" hangingPunct="1">
              <a:lnSpc>
                <a:spcPct val="100000"/>
              </a:lnSpc>
              <a:spcBef>
                <a:spcPts val="648"/>
              </a:spcBef>
              <a:spcAft>
                <a:spcPts val="0"/>
              </a:spcAft>
              <a:buClr>
                <a:srgbClr val="D16349"/>
              </a:buClr>
              <a:buFont typeface="+mj-lt"/>
              <a:buAutoNum type="romanUcPeriod"/>
            </a:pPr>
            <a:r>
              <a:rPr lang="nl-NL" altLang="en-US" sz="2500" dirty="0">
                <a:latin typeface="Georgia" charset="0"/>
              </a:rPr>
              <a:t>V can use military force against A without </a:t>
            </a:r>
            <a:r>
              <a:rPr lang="nl-NL" altLang="en-US" sz="2500" i="1" dirty="0">
                <a:latin typeface="Georgia" charset="0"/>
              </a:rPr>
              <a:t>wronging</a:t>
            </a:r>
            <a:r>
              <a:rPr lang="nl-NL" altLang="en-US" sz="2500" dirty="0">
                <a:latin typeface="Georgia" charset="0"/>
              </a:rPr>
              <a:t> A</a:t>
            </a:r>
          </a:p>
          <a:p>
            <a:pPr marL="987425" lvl="1" indent="-514350" hangingPunct="1">
              <a:lnSpc>
                <a:spcPct val="100000"/>
              </a:lnSpc>
              <a:spcBef>
                <a:spcPts val="648"/>
              </a:spcBef>
              <a:spcAft>
                <a:spcPts val="0"/>
              </a:spcAft>
              <a:buClr>
                <a:srgbClr val="D16349"/>
              </a:buClr>
              <a:buFont typeface="+mj-lt"/>
              <a:buAutoNum type="romanUcPeriod"/>
            </a:pPr>
            <a:endParaRPr lang="nl-NL" altLang="en-US" sz="2500" dirty="0">
              <a:latin typeface="Georgia" charset="0"/>
            </a:endParaRPr>
          </a:p>
          <a:p>
            <a:pPr marL="930275" lvl="1" indent="-457200" hangingPunct="1">
              <a:lnSpc>
                <a:spcPct val="100000"/>
              </a:lnSpc>
              <a:spcBef>
                <a:spcPts val="648"/>
              </a:spcBef>
              <a:spcAft>
                <a:spcPts val="0"/>
              </a:spcAft>
              <a:buClr>
                <a:srgbClr val="D16349"/>
              </a:buClr>
              <a:buFont typeface="+mj-lt"/>
              <a:buAutoNum type="romanUcPeriod"/>
            </a:pPr>
            <a:r>
              <a:rPr lang="nl-NL" altLang="en-US" sz="2500" dirty="0">
                <a:latin typeface="Georgia" charset="0"/>
              </a:rPr>
              <a:t>It is all-things-considered morally permitted for V to use military force against A</a:t>
            </a:r>
          </a:p>
        </p:txBody>
      </p:sp>
    </p:spTree>
    <p:extLst>
      <p:ext uri="{BB962C8B-B14F-4D97-AF65-F5344CB8AC3E}">
        <p14:creationId xmlns:p14="http://schemas.microsoft.com/office/powerpoint/2010/main" xmlns="" val="234230348"/>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14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14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14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Text Box 1"/>
          <p:cNvSpPr txBox="1">
            <a:spLocks noChangeArrowheads="1"/>
          </p:cNvSpPr>
          <p:nvPr/>
        </p:nvSpPr>
        <p:spPr bwMode="auto">
          <a:xfrm>
            <a:off x="301625" y="228600"/>
            <a:ext cx="8534400" cy="758825"/>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cap="flat">
                <a:solidFill>
                  <a:srgbClr val="80808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lIns="90000" tIns="45000" rIns="90000" bIns="4500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5pPr>
            <a:lvl6pPr marL="2514600" indent="-228600" defTabSz="45720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6pPr>
            <a:lvl7pPr marL="2971800" indent="-228600" defTabSz="45720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7pPr>
            <a:lvl8pPr marL="3429000" indent="-228600" defTabSz="45720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8pPr>
            <a:lvl9pPr marL="3886200" indent="-228600" defTabSz="45720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9pPr>
          </a:lstStyle>
          <a:p>
            <a:pPr algn="ctr" hangingPunct="1">
              <a:lnSpc>
                <a:spcPct val="100000"/>
              </a:lnSpc>
              <a:buClrTx/>
              <a:buFontTx/>
              <a:buNone/>
            </a:pPr>
            <a:r>
              <a:rPr lang="en-US" altLang="en-US" sz="3300" dirty="0">
                <a:solidFill>
                  <a:srgbClr val="7B9899"/>
                </a:solidFill>
                <a:latin typeface="Georgia" charset="0"/>
              </a:rPr>
              <a:t>3.3 As the 1939 Winter War attests</a:t>
            </a:r>
          </a:p>
        </p:txBody>
      </p:sp>
      <p:sp>
        <p:nvSpPr>
          <p:cNvPr id="6146" name="Text Box 2"/>
          <p:cNvSpPr txBox="1">
            <a:spLocks noChangeArrowheads="1"/>
          </p:cNvSpPr>
          <p:nvPr/>
        </p:nvSpPr>
        <p:spPr bwMode="auto">
          <a:xfrm>
            <a:off x="301625" y="1527175"/>
            <a:ext cx="8504238" cy="4572000"/>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cap="flat">
                <a:solidFill>
                  <a:srgbClr val="80808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lIns="90000" tIns="45000" rIns="90000" bIns="45000"/>
          <a:lstStyle>
            <a:lvl1pPr marL="269875" indent="-269875">
              <a:tabLst>
                <a:tab pos="269875" algn="l"/>
                <a:tab pos="727075" algn="l"/>
                <a:tab pos="1184275" algn="l"/>
                <a:tab pos="1641475" algn="l"/>
                <a:tab pos="2098675" algn="l"/>
                <a:tab pos="2555875" algn="l"/>
                <a:tab pos="3013075" algn="l"/>
                <a:tab pos="3470275" algn="l"/>
                <a:tab pos="3927475" algn="l"/>
                <a:tab pos="4384675" algn="l"/>
                <a:tab pos="4841875" algn="l"/>
                <a:tab pos="5299075" algn="l"/>
                <a:tab pos="5756275" algn="l"/>
                <a:tab pos="6213475" algn="l"/>
                <a:tab pos="6670675" algn="l"/>
                <a:tab pos="7127875" algn="l"/>
                <a:tab pos="7585075" algn="l"/>
                <a:tab pos="8042275" algn="l"/>
                <a:tab pos="8499475" algn="l"/>
                <a:tab pos="8956675" algn="l"/>
                <a:tab pos="9413875" algn="l"/>
              </a:tabLst>
              <a:defRPr>
                <a:solidFill>
                  <a:srgbClr val="000000"/>
                </a:solidFill>
                <a:latin typeface="Arial" charset="0"/>
                <a:ea typeface="Microsoft YaHei" charset="-122"/>
              </a:defRPr>
            </a:lvl1pPr>
            <a:lvl2pPr>
              <a:tabLst>
                <a:tab pos="269875" algn="l"/>
                <a:tab pos="727075" algn="l"/>
                <a:tab pos="1184275" algn="l"/>
                <a:tab pos="1641475" algn="l"/>
                <a:tab pos="2098675" algn="l"/>
                <a:tab pos="2555875" algn="l"/>
                <a:tab pos="3013075" algn="l"/>
                <a:tab pos="3470275" algn="l"/>
                <a:tab pos="3927475" algn="l"/>
                <a:tab pos="4384675" algn="l"/>
                <a:tab pos="4841875" algn="l"/>
                <a:tab pos="5299075" algn="l"/>
                <a:tab pos="5756275" algn="l"/>
                <a:tab pos="6213475" algn="l"/>
                <a:tab pos="6670675" algn="l"/>
                <a:tab pos="7127875" algn="l"/>
                <a:tab pos="7585075" algn="l"/>
                <a:tab pos="8042275" algn="l"/>
                <a:tab pos="8499475" algn="l"/>
                <a:tab pos="8956675" algn="l"/>
                <a:tab pos="9413875" algn="l"/>
              </a:tabLst>
              <a:defRPr>
                <a:solidFill>
                  <a:srgbClr val="000000"/>
                </a:solidFill>
                <a:latin typeface="Arial" charset="0"/>
                <a:ea typeface="Microsoft YaHei" charset="-122"/>
              </a:defRPr>
            </a:lvl2pPr>
            <a:lvl3pPr>
              <a:tabLst>
                <a:tab pos="269875" algn="l"/>
                <a:tab pos="727075" algn="l"/>
                <a:tab pos="1184275" algn="l"/>
                <a:tab pos="1641475" algn="l"/>
                <a:tab pos="2098675" algn="l"/>
                <a:tab pos="2555875" algn="l"/>
                <a:tab pos="3013075" algn="l"/>
                <a:tab pos="3470275" algn="l"/>
                <a:tab pos="3927475" algn="l"/>
                <a:tab pos="4384675" algn="l"/>
                <a:tab pos="4841875" algn="l"/>
                <a:tab pos="5299075" algn="l"/>
                <a:tab pos="5756275" algn="l"/>
                <a:tab pos="6213475" algn="l"/>
                <a:tab pos="6670675" algn="l"/>
                <a:tab pos="7127875" algn="l"/>
                <a:tab pos="7585075" algn="l"/>
                <a:tab pos="8042275" algn="l"/>
                <a:tab pos="8499475" algn="l"/>
                <a:tab pos="8956675" algn="l"/>
                <a:tab pos="9413875" algn="l"/>
              </a:tabLst>
              <a:defRPr>
                <a:solidFill>
                  <a:srgbClr val="000000"/>
                </a:solidFill>
                <a:latin typeface="Arial" charset="0"/>
                <a:ea typeface="Microsoft YaHei" charset="-122"/>
              </a:defRPr>
            </a:lvl3pPr>
            <a:lvl4pPr>
              <a:tabLst>
                <a:tab pos="269875" algn="l"/>
                <a:tab pos="727075" algn="l"/>
                <a:tab pos="1184275" algn="l"/>
                <a:tab pos="1641475" algn="l"/>
                <a:tab pos="2098675" algn="l"/>
                <a:tab pos="2555875" algn="l"/>
                <a:tab pos="3013075" algn="l"/>
                <a:tab pos="3470275" algn="l"/>
                <a:tab pos="3927475" algn="l"/>
                <a:tab pos="4384675" algn="l"/>
                <a:tab pos="4841875" algn="l"/>
                <a:tab pos="5299075" algn="l"/>
                <a:tab pos="5756275" algn="l"/>
                <a:tab pos="6213475" algn="l"/>
                <a:tab pos="6670675" algn="l"/>
                <a:tab pos="7127875" algn="l"/>
                <a:tab pos="7585075" algn="l"/>
                <a:tab pos="8042275" algn="l"/>
                <a:tab pos="8499475" algn="l"/>
                <a:tab pos="8956675" algn="l"/>
                <a:tab pos="9413875" algn="l"/>
              </a:tabLst>
              <a:defRPr>
                <a:solidFill>
                  <a:srgbClr val="000000"/>
                </a:solidFill>
                <a:latin typeface="Arial" charset="0"/>
                <a:ea typeface="Microsoft YaHei" charset="-122"/>
              </a:defRPr>
            </a:lvl4pPr>
            <a:lvl5pPr>
              <a:tabLst>
                <a:tab pos="269875" algn="l"/>
                <a:tab pos="727075" algn="l"/>
                <a:tab pos="1184275" algn="l"/>
                <a:tab pos="1641475" algn="l"/>
                <a:tab pos="2098675" algn="l"/>
                <a:tab pos="2555875" algn="l"/>
                <a:tab pos="3013075" algn="l"/>
                <a:tab pos="3470275" algn="l"/>
                <a:tab pos="3927475" algn="l"/>
                <a:tab pos="4384675" algn="l"/>
                <a:tab pos="4841875" algn="l"/>
                <a:tab pos="5299075" algn="l"/>
                <a:tab pos="5756275" algn="l"/>
                <a:tab pos="6213475" algn="l"/>
                <a:tab pos="6670675" algn="l"/>
                <a:tab pos="7127875" algn="l"/>
                <a:tab pos="7585075" algn="l"/>
                <a:tab pos="8042275" algn="l"/>
                <a:tab pos="8499475" algn="l"/>
                <a:tab pos="8956675" algn="l"/>
                <a:tab pos="9413875" algn="l"/>
              </a:tabLst>
              <a:defRPr>
                <a:solidFill>
                  <a:srgbClr val="000000"/>
                </a:solidFill>
                <a:latin typeface="Arial" charset="0"/>
                <a:ea typeface="Microsoft YaHei" charset="-122"/>
              </a:defRPr>
            </a:lvl5pPr>
            <a:lvl6pPr marL="2514600" indent="-228600" defTabSz="457200" fontAlgn="base" hangingPunct="0">
              <a:lnSpc>
                <a:spcPct val="93000"/>
              </a:lnSpc>
              <a:spcBef>
                <a:spcPct val="0"/>
              </a:spcBef>
              <a:spcAft>
                <a:spcPct val="0"/>
              </a:spcAft>
              <a:buClr>
                <a:srgbClr val="000000"/>
              </a:buClr>
              <a:buSzPct val="100000"/>
              <a:buFont typeface="Times New Roman" pitchFamily="16" charset="0"/>
              <a:tabLst>
                <a:tab pos="269875" algn="l"/>
                <a:tab pos="727075" algn="l"/>
                <a:tab pos="1184275" algn="l"/>
                <a:tab pos="1641475" algn="l"/>
                <a:tab pos="2098675" algn="l"/>
                <a:tab pos="2555875" algn="l"/>
                <a:tab pos="3013075" algn="l"/>
                <a:tab pos="3470275" algn="l"/>
                <a:tab pos="3927475" algn="l"/>
                <a:tab pos="4384675" algn="l"/>
                <a:tab pos="4841875" algn="l"/>
                <a:tab pos="5299075" algn="l"/>
                <a:tab pos="5756275" algn="l"/>
                <a:tab pos="6213475" algn="l"/>
                <a:tab pos="6670675" algn="l"/>
                <a:tab pos="7127875" algn="l"/>
                <a:tab pos="7585075" algn="l"/>
                <a:tab pos="8042275" algn="l"/>
                <a:tab pos="8499475" algn="l"/>
                <a:tab pos="8956675" algn="l"/>
                <a:tab pos="9413875" algn="l"/>
              </a:tabLst>
              <a:defRPr>
                <a:solidFill>
                  <a:srgbClr val="000000"/>
                </a:solidFill>
                <a:latin typeface="Arial" charset="0"/>
                <a:ea typeface="Microsoft YaHei" charset="-122"/>
              </a:defRPr>
            </a:lvl6pPr>
            <a:lvl7pPr marL="2971800" indent="-228600" defTabSz="457200" fontAlgn="base" hangingPunct="0">
              <a:lnSpc>
                <a:spcPct val="93000"/>
              </a:lnSpc>
              <a:spcBef>
                <a:spcPct val="0"/>
              </a:spcBef>
              <a:spcAft>
                <a:spcPct val="0"/>
              </a:spcAft>
              <a:buClr>
                <a:srgbClr val="000000"/>
              </a:buClr>
              <a:buSzPct val="100000"/>
              <a:buFont typeface="Times New Roman" pitchFamily="16" charset="0"/>
              <a:tabLst>
                <a:tab pos="269875" algn="l"/>
                <a:tab pos="727075" algn="l"/>
                <a:tab pos="1184275" algn="l"/>
                <a:tab pos="1641475" algn="l"/>
                <a:tab pos="2098675" algn="l"/>
                <a:tab pos="2555875" algn="l"/>
                <a:tab pos="3013075" algn="l"/>
                <a:tab pos="3470275" algn="l"/>
                <a:tab pos="3927475" algn="l"/>
                <a:tab pos="4384675" algn="l"/>
                <a:tab pos="4841875" algn="l"/>
                <a:tab pos="5299075" algn="l"/>
                <a:tab pos="5756275" algn="l"/>
                <a:tab pos="6213475" algn="l"/>
                <a:tab pos="6670675" algn="l"/>
                <a:tab pos="7127875" algn="l"/>
                <a:tab pos="7585075" algn="l"/>
                <a:tab pos="8042275" algn="l"/>
                <a:tab pos="8499475" algn="l"/>
                <a:tab pos="8956675" algn="l"/>
                <a:tab pos="9413875" algn="l"/>
              </a:tabLst>
              <a:defRPr>
                <a:solidFill>
                  <a:srgbClr val="000000"/>
                </a:solidFill>
                <a:latin typeface="Arial" charset="0"/>
                <a:ea typeface="Microsoft YaHei" charset="-122"/>
              </a:defRPr>
            </a:lvl7pPr>
            <a:lvl8pPr marL="3429000" indent="-228600" defTabSz="457200" fontAlgn="base" hangingPunct="0">
              <a:lnSpc>
                <a:spcPct val="93000"/>
              </a:lnSpc>
              <a:spcBef>
                <a:spcPct val="0"/>
              </a:spcBef>
              <a:spcAft>
                <a:spcPct val="0"/>
              </a:spcAft>
              <a:buClr>
                <a:srgbClr val="000000"/>
              </a:buClr>
              <a:buSzPct val="100000"/>
              <a:buFont typeface="Times New Roman" pitchFamily="16" charset="0"/>
              <a:tabLst>
                <a:tab pos="269875" algn="l"/>
                <a:tab pos="727075" algn="l"/>
                <a:tab pos="1184275" algn="l"/>
                <a:tab pos="1641475" algn="l"/>
                <a:tab pos="2098675" algn="l"/>
                <a:tab pos="2555875" algn="l"/>
                <a:tab pos="3013075" algn="l"/>
                <a:tab pos="3470275" algn="l"/>
                <a:tab pos="3927475" algn="l"/>
                <a:tab pos="4384675" algn="l"/>
                <a:tab pos="4841875" algn="l"/>
                <a:tab pos="5299075" algn="l"/>
                <a:tab pos="5756275" algn="l"/>
                <a:tab pos="6213475" algn="l"/>
                <a:tab pos="6670675" algn="l"/>
                <a:tab pos="7127875" algn="l"/>
                <a:tab pos="7585075" algn="l"/>
                <a:tab pos="8042275" algn="l"/>
                <a:tab pos="8499475" algn="l"/>
                <a:tab pos="8956675" algn="l"/>
                <a:tab pos="9413875" algn="l"/>
              </a:tabLst>
              <a:defRPr>
                <a:solidFill>
                  <a:srgbClr val="000000"/>
                </a:solidFill>
                <a:latin typeface="Arial" charset="0"/>
                <a:ea typeface="Microsoft YaHei" charset="-122"/>
              </a:defRPr>
            </a:lvl8pPr>
            <a:lvl9pPr marL="3886200" indent="-228600" defTabSz="457200" fontAlgn="base" hangingPunct="0">
              <a:lnSpc>
                <a:spcPct val="93000"/>
              </a:lnSpc>
              <a:spcBef>
                <a:spcPct val="0"/>
              </a:spcBef>
              <a:spcAft>
                <a:spcPct val="0"/>
              </a:spcAft>
              <a:buClr>
                <a:srgbClr val="000000"/>
              </a:buClr>
              <a:buSzPct val="100000"/>
              <a:buFont typeface="Times New Roman" pitchFamily="16" charset="0"/>
              <a:tabLst>
                <a:tab pos="269875" algn="l"/>
                <a:tab pos="727075" algn="l"/>
                <a:tab pos="1184275" algn="l"/>
                <a:tab pos="1641475" algn="l"/>
                <a:tab pos="2098675" algn="l"/>
                <a:tab pos="2555875" algn="l"/>
                <a:tab pos="3013075" algn="l"/>
                <a:tab pos="3470275" algn="l"/>
                <a:tab pos="3927475" algn="l"/>
                <a:tab pos="4384675" algn="l"/>
                <a:tab pos="4841875" algn="l"/>
                <a:tab pos="5299075" algn="l"/>
                <a:tab pos="5756275" algn="l"/>
                <a:tab pos="6213475" algn="l"/>
                <a:tab pos="6670675" algn="l"/>
                <a:tab pos="7127875" algn="l"/>
                <a:tab pos="7585075" algn="l"/>
                <a:tab pos="8042275" algn="l"/>
                <a:tab pos="8499475" algn="l"/>
                <a:tab pos="8956675" algn="l"/>
                <a:tab pos="9413875" algn="l"/>
              </a:tabLst>
              <a:defRPr>
                <a:solidFill>
                  <a:srgbClr val="000000"/>
                </a:solidFill>
                <a:latin typeface="Arial" charset="0"/>
                <a:ea typeface="Microsoft YaHei" charset="-122"/>
              </a:defRPr>
            </a:lvl9pPr>
          </a:lstStyle>
          <a:p>
            <a:pPr marL="0" indent="0" hangingPunct="1">
              <a:lnSpc>
                <a:spcPct val="100000"/>
              </a:lnSpc>
              <a:spcBef>
                <a:spcPts val="648"/>
              </a:spcBef>
              <a:spcAft>
                <a:spcPts val="0"/>
              </a:spcAft>
              <a:buClr>
                <a:srgbClr val="D16349"/>
              </a:buClr>
            </a:pPr>
            <a:r>
              <a:rPr lang="nl-NL" altLang="en-US" sz="2700" dirty="0">
                <a:latin typeface="Georgia" charset="0"/>
              </a:rPr>
              <a:t>Finnish resistance did not </a:t>
            </a:r>
            <a:r>
              <a:rPr lang="nl-NL" altLang="en-US" sz="2700" i="1" dirty="0">
                <a:latin typeface="Georgia" charset="0"/>
              </a:rPr>
              <a:t>wrong </a:t>
            </a:r>
            <a:r>
              <a:rPr lang="nl-NL" altLang="en-US" sz="2700" dirty="0">
                <a:latin typeface="Georgia" charset="0"/>
              </a:rPr>
              <a:t>the Soviets</a:t>
            </a:r>
          </a:p>
          <a:p>
            <a:pPr marL="815975" lvl="1" indent="-342900" hangingPunct="1">
              <a:lnSpc>
                <a:spcPct val="100000"/>
              </a:lnSpc>
              <a:spcBef>
                <a:spcPts val="648"/>
              </a:spcBef>
              <a:spcAft>
                <a:spcPts val="0"/>
              </a:spcAft>
              <a:buClr>
                <a:srgbClr val="D16349"/>
              </a:buClr>
              <a:buFont typeface="Wingdings" panose="05000000000000000000" pitchFamily="2" charset="2"/>
              <a:buChar char="§"/>
            </a:pPr>
            <a:r>
              <a:rPr lang="nl-NL" altLang="en-US" sz="2500" dirty="0">
                <a:latin typeface="Georgia" charset="0"/>
              </a:rPr>
              <a:t>The Soviets had no claim-right </a:t>
            </a:r>
            <a:r>
              <a:rPr lang="nl-NL" altLang="en-US" sz="2500" i="1" dirty="0">
                <a:latin typeface="Georgia" charset="0"/>
              </a:rPr>
              <a:t>against the Finns </a:t>
            </a:r>
            <a:r>
              <a:rPr lang="nl-NL" altLang="en-US" sz="2500" dirty="0">
                <a:latin typeface="Georgia" charset="0"/>
              </a:rPr>
              <a:t>that they abstain from using defensive force</a:t>
            </a:r>
          </a:p>
          <a:p>
            <a:pPr marL="1216025" lvl="2" indent="-342900" hangingPunct="1">
              <a:lnSpc>
                <a:spcPct val="100000"/>
              </a:lnSpc>
              <a:spcBef>
                <a:spcPts val="648"/>
              </a:spcBef>
              <a:spcAft>
                <a:spcPts val="0"/>
              </a:spcAft>
              <a:buClr>
                <a:srgbClr val="D16349"/>
              </a:buClr>
              <a:buFont typeface="Courier New" panose="02070309020205020404" pitchFamily="49" charset="0"/>
              <a:buChar char="o"/>
            </a:pPr>
            <a:r>
              <a:rPr lang="nl-NL" altLang="en-US" sz="2300" dirty="0">
                <a:latin typeface="Georgia" charset="0"/>
              </a:rPr>
              <a:t>Soviets were </a:t>
            </a:r>
            <a:r>
              <a:rPr lang="nl-NL" altLang="en-US" sz="2300" i="1" dirty="0">
                <a:latin typeface="Georgia" charset="0"/>
              </a:rPr>
              <a:t>liable </a:t>
            </a:r>
            <a:r>
              <a:rPr lang="nl-NL" altLang="en-US" sz="2300" dirty="0">
                <a:latin typeface="Georgia" charset="0"/>
              </a:rPr>
              <a:t>to suffer harm</a:t>
            </a:r>
          </a:p>
          <a:p>
            <a:pPr marL="815975" lvl="1" indent="-342900" hangingPunct="1">
              <a:lnSpc>
                <a:spcPct val="100000"/>
              </a:lnSpc>
              <a:spcBef>
                <a:spcPts val="648"/>
              </a:spcBef>
              <a:spcAft>
                <a:spcPts val="0"/>
              </a:spcAft>
              <a:buClr>
                <a:srgbClr val="D16349"/>
              </a:buClr>
              <a:buFont typeface="Wingdings" panose="05000000000000000000" pitchFamily="2" charset="2"/>
              <a:buChar char="§"/>
            </a:pPr>
            <a:r>
              <a:rPr lang="nl-NL" altLang="en-US" sz="2500" dirty="0">
                <a:latin typeface="Georgia" charset="0"/>
              </a:rPr>
              <a:t>Finland had a directed (= Hohfeldian) liberty-right to forcibly repel unjust Soviet aggressors </a:t>
            </a:r>
          </a:p>
          <a:p>
            <a:pPr marL="815975" lvl="1" indent="-342900" hangingPunct="1">
              <a:lnSpc>
                <a:spcPct val="100000"/>
              </a:lnSpc>
              <a:spcBef>
                <a:spcPts val="648"/>
              </a:spcBef>
              <a:spcAft>
                <a:spcPts val="0"/>
              </a:spcAft>
              <a:buClr>
                <a:srgbClr val="D16349"/>
              </a:buClr>
              <a:buFont typeface="Wingdings" panose="05000000000000000000" pitchFamily="2" charset="2"/>
              <a:buChar char="Ø"/>
            </a:pPr>
            <a:endParaRPr lang="nl-NL" altLang="en-US" sz="2500" dirty="0">
              <a:latin typeface="Georgia" charset="0"/>
            </a:endParaRPr>
          </a:p>
          <a:p>
            <a:pPr marL="342900" indent="-342900" hangingPunct="1">
              <a:lnSpc>
                <a:spcPct val="100000"/>
              </a:lnSpc>
              <a:spcBef>
                <a:spcPts val="648"/>
              </a:spcBef>
              <a:spcAft>
                <a:spcPts val="0"/>
              </a:spcAft>
              <a:buClr>
                <a:srgbClr val="D16349"/>
              </a:buClr>
              <a:buFont typeface="Wingdings" panose="05000000000000000000" pitchFamily="2" charset="2"/>
              <a:buChar char="Ø"/>
            </a:pPr>
            <a:r>
              <a:rPr lang="nl-NL" altLang="en-US" sz="2700" dirty="0">
                <a:latin typeface="Georgia" charset="0"/>
              </a:rPr>
              <a:t>Open question whether Finnish resistance was ATC morally justified</a:t>
            </a:r>
          </a:p>
          <a:p>
            <a:pPr marL="815975" lvl="1" indent="-342900" hangingPunct="1">
              <a:lnSpc>
                <a:spcPct val="100000"/>
              </a:lnSpc>
              <a:spcBef>
                <a:spcPts val="648"/>
              </a:spcBef>
              <a:spcAft>
                <a:spcPts val="0"/>
              </a:spcAft>
              <a:buClr>
                <a:srgbClr val="D16349"/>
              </a:buClr>
              <a:buFont typeface="Wingdings" panose="05000000000000000000" pitchFamily="2" charset="2"/>
              <a:buChar char="§"/>
            </a:pPr>
            <a:r>
              <a:rPr lang="nl-NL" altLang="en-US" sz="2500" dirty="0">
                <a:latin typeface="Georgia" charset="0"/>
              </a:rPr>
              <a:t> i.e. whether Finns also had a deontological liberty-right to armed defence</a:t>
            </a:r>
          </a:p>
        </p:txBody>
      </p:sp>
    </p:spTree>
    <p:extLst>
      <p:ext uri="{BB962C8B-B14F-4D97-AF65-F5344CB8AC3E}">
        <p14:creationId xmlns:p14="http://schemas.microsoft.com/office/powerpoint/2010/main" xmlns="" val="4031344652"/>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14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14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14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14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146">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614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Text Box 1"/>
          <p:cNvSpPr txBox="1">
            <a:spLocks noChangeArrowheads="1"/>
          </p:cNvSpPr>
          <p:nvPr/>
        </p:nvSpPr>
        <p:spPr bwMode="auto">
          <a:xfrm>
            <a:off x="301625" y="228600"/>
            <a:ext cx="8534400" cy="758825"/>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cap="flat">
                <a:solidFill>
                  <a:srgbClr val="80808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lIns="90000" tIns="45000" rIns="90000" bIns="4500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5pPr>
            <a:lvl6pPr marL="2514600" indent="-228600" defTabSz="45720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6pPr>
            <a:lvl7pPr marL="2971800" indent="-228600" defTabSz="45720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7pPr>
            <a:lvl8pPr marL="3429000" indent="-228600" defTabSz="45720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8pPr>
            <a:lvl9pPr marL="3886200" indent="-228600" defTabSz="45720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9pPr>
          </a:lstStyle>
          <a:p>
            <a:pPr algn="ctr" hangingPunct="1">
              <a:lnSpc>
                <a:spcPct val="100000"/>
              </a:lnSpc>
              <a:buClrTx/>
              <a:buFontTx/>
              <a:buNone/>
            </a:pPr>
            <a:r>
              <a:rPr lang="en-US" altLang="en-US" sz="3300">
                <a:solidFill>
                  <a:srgbClr val="7B9899"/>
                </a:solidFill>
                <a:latin typeface="Georgia" charset="0"/>
              </a:rPr>
              <a:t>4.0 </a:t>
            </a:r>
            <a:r>
              <a:rPr lang="en-US" altLang="en-US" sz="3300" dirty="0">
                <a:solidFill>
                  <a:srgbClr val="7B9899"/>
                </a:solidFill>
                <a:latin typeface="Georgia" charset="0"/>
              </a:rPr>
              <a:t>Two kinds of proportionality</a:t>
            </a:r>
          </a:p>
        </p:txBody>
      </p:sp>
      <p:sp>
        <p:nvSpPr>
          <p:cNvPr id="6146" name="Text Box 2"/>
          <p:cNvSpPr txBox="1">
            <a:spLocks noChangeArrowheads="1"/>
          </p:cNvSpPr>
          <p:nvPr/>
        </p:nvSpPr>
        <p:spPr bwMode="auto">
          <a:xfrm>
            <a:off x="301625" y="1527175"/>
            <a:ext cx="8504238" cy="4572000"/>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cap="flat">
                <a:solidFill>
                  <a:srgbClr val="80808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lIns="90000" tIns="45000" rIns="90000" bIns="45000"/>
          <a:lstStyle>
            <a:lvl1pPr marL="269875" indent="-269875">
              <a:tabLst>
                <a:tab pos="269875" algn="l"/>
                <a:tab pos="727075" algn="l"/>
                <a:tab pos="1184275" algn="l"/>
                <a:tab pos="1641475" algn="l"/>
                <a:tab pos="2098675" algn="l"/>
                <a:tab pos="2555875" algn="l"/>
                <a:tab pos="3013075" algn="l"/>
                <a:tab pos="3470275" algn="l"/>
                <a:tab pos="3927475" algn="l"/>
                <a:tab pos="4384675" algn="l"/>
                <a:tab pos="4841875" algn="l"/>
                <a:tab pos="5299075" algn="l"/>
                <a:tab pos="5756275" algn="l"/>
                <a:tab pos="6213475" algn="l"/>
                <a:tab pos="6670675" algn="l"/>
                <a:tab pos="7127875" algn="l"/>
                <a:tab pos="7585075" algn="l"/>
                <a:tab pos="8042275" algn="l"/>
                <a:tab pos="8499475" algn="l"/>
                <a:tab pos="8956675" algn="l"/>
                <a:tab pos="9413875" algn="l"/>
              </a:tabLst>
              <a:defRPr>
                <a:solidFill>
                  <a:srgbClr val="000000"/>
                </a:solidFill>
                <a:latin typeface="Arial" charset="0"/>
                <a:ea typeface="Microsoft YaHei" charset="-122"/>
              </a:defRPr>
            </a:lvl1pPr>
            <a:lvl2pPr>
              <a:tabLst>
                <a:tab pos="269875" algn="l"/>
                <a:tab pos="727075" algn="l"/>
                <a:tab pos="1184275" algn="l"/>
                <a:tab pos="1641475" algn="l"/>
                <a:tab pos="2098675" algn="l"/>
                <a:tab pos="2555875" algn="l"/>
                <a:tab pos="3013075" algn="l"/>
                <a:tab pos="3470275" algn="l"/>
                <a:tab pos="3927475" algn="l"/>
                <a:tab pos="4384675" algn="l"/>
                <a:tab pos="4841875" algn="l"/>
                <a:tab pos="5299075" algn="l"/>
                <a:tab pos="5756275" algn="l"/>
                <a:tab pos="6213475" algn="l"/>
                <a:tab pos="6670675" algn="l"/>
                <a:tab pos="7127875" algn="l"/>
                <a:tab pos="7585075" algn="l"/>
                <a:tab pos="8042275" algn="l"/>
                <a:tab pos="8499475" algn="l"/>
                <a:tab pos="8956675" algn="l"/>
                <a:tab pos="9413875" algn="l"/>
              </a:tabLst>
              <a:defRPr>
                <a:solidFill>
                  <a:srgbClr val="000000"/>
                </a:solidFill>
                <a:latin typeface="Arial" charset="0"/>
                <a:ea typeface="Microsoft YaHei" charset="-122"/>
              </a:defRPr>
            </a:lvl2pPr>
            <a:lvl3pPr>
              <a:tabLst>
                <a:tab pos="269875" algn="l"/>
                <a:tab pos="727075" algn="l"/>
                <a:tab pos="1184275" algn="l"/>
                <a:tab pos="1641475" algn="l"/>
                <a:tab pos="2098675" algn="l"/>
                <a:tab pos="2555875" algn="l"/>
                <a:tab pos="3013075" algn="l"/>
                <a:tab pos="3470275" algn="l"/>
                <a:tab pos="3927475" algn="l"/>
                <a:tab pos="4384675" algn="l"/>
                <a:tab pos="4841875" algn="l"/>
                <a:tab pos="5299075" algn="l"/>
                <a:tab pos="5756275" algn="l"/>
                <a:tab pos="6213475" algn="l"/>
                <a:tab pos="6670675" algn="l"/>
                <a:tab pos="7127875" algn="l"/>
                <a:tab pos="7585075" algn="l"/>
                <a:tab pos="8042275" algn="l"/>
                <a:tab pos="8499475" algn="l"/>
                <a:tab pos="8956675" algn="l"/>
                <a:tab pos="9413875" algn="l"/>
              </a:tabLst>
              <a:defRPr>
                <a:solidFill>
                  <a:srgbClr val="000000"/>
                </a:solidFill>
                <a:latin typeface="Arial" charset="0"/>
                <a:ea typeface="Microsoft YaHei" charset="-122"/>
              </a:defRPr>
            </a:lvl3pPr>
            <a:lvl4pPr>
              <a:tabLst>
                <a:tab pos="269875" algn="l"/>
                <a:tab pos="727075" algn="l"/>
                <a:tab pos="1184275" algn="l"/>
                <a:tab pos="1641475" algn="l"/>
                <a:tab pos="2098675" algn="l"/>
                <a:tab pos="2555875" algn="l"/>
                <a:tab pos="3013075" algn="l"/>
                <a:tab pos="3470275" algn="l"/>
                <a:tab pos="3927475" algn="l"/>
                <a:tab pos="4384675" algn="l"/>
                <a:tab pos="4841875" algn="l"/>
                <a:tab pos="5299075" algn="l"/>
                <a:tab pos="5756275" algn="l"/>
                <a:tab pos="6213475" algn="l"/>
                <a:tab pos="6670675" algn="l"/>
                <a:tab pos="7127875" algn="l"/>
                <a:tab pos="7585075" algn="l"/>
                <a:tab pos="8042275" algn="l"/>
                <a:tab pos="8499475" algn="l"/>
                <a:tab pos="8956675" algn="l"/>
                <a:tab pos="9413875" algn="l"/>
              </a:tabLst>
              <a:defRPr>
                <a:solidFill>
                  <a:srgbClr val="000000"/>
                </a:solidFill>
                <a:latin typeface="Arial" charset="0"/>
                <a:ea typeface="Microsoft YaHei" charset="-122"/>
              </a:defRPr>
            </a:lvl4pPr>
            <a:lvl5pPr>
              <a:tabLst>
                <a:tab pos="269875" algn="l"/>
                <a:tab pos="727075" algn="l"/>
                <a:tab pos="1184275" algn="l"/>
                <a:tab pos="1641475" algn="l"/>
                <a:tab pos="2098675" algn="l"/>
                <a:tab pos="2555875" algn="l"/>
                <a:tab pos="3013075" algn="l"/>
                <a:tab pos="3470275" algn="l"/>
                <a:tab pos="3927475" algn="l"/>
                <a:tab pos="4384675" algn="l"/>
                <a:tab pos="4841875" algn="l"/>
                <a:tab pos="5299075" algn="l"/>
                <a:tab pos="5756275" algn="l"/>
                <a:tab pos="6213475" algn="l"/>
                <a:tab pos="6670675" algn="l"/>
                <a:tab pos="7127875" algn="l"/>
                <a:tab pos="7585075" algn="l"/>
                <a:tab pos="8042275" algn="l"/>
                <a:tab pos="8499475" algn="l"/>
                <a:tab pos="8956675" algn="l"/>
                <a:tab pos="9413875" algn="l"/>
              </a:tabLst>
              <a:defRPr>
                <a:solidFill>
                  <a:srgbClr val="000000"/>
                </a:solidFill>
                <a:latin typeface="Arial" charset="0"/>
                <a:ea typeface="Microsoft YaHei" charset="-122"/>
              </a:defRPr>
            </a:lvl5pPr>
            <a:lvl6pPr marL="2514600" indent="-228600" defTabSz="457200" fontAlgn="base" hangingPunct="0">
              <a:lnSpc>
                <a:spcPct val="93000"/>
              </a:lnSpc>
              <a:spcBef>
                <a:spcPct val="0"/>
              </a:spcBef>
              <a:spcAft>
                <a:spcPct val="0"/>
              </a:spcAft>
              <a:buClr>
                <a:srgbClr val="000000"/>
              </a:buClr>
              <a:buSzPct val="100000"/>
              <a:buFont typeface="Times New Roman" pitchFamily="16" charset="0"/>
              <a:tabLst>
                <a:tab pos="269875" algn="l"/>
                <a:tab pos="727075" algn="l"/>
                <a:tab pos="1184275" algn="l"/>
                <a:tab pos="1641475" algn="l"/>
                <a:tab pos="2098675" algn="l"/>
                <a:tab pos="2555875" algn="l"/>
                <a:tab pos="3013075" algn="l"/>
                <a:tab pos="3470275" algn="l"/>
                <a:tab pos="3927475" algn="l"/>
                <a:tab pos="4384675" algn="l"/>
                <a:tab pos="4841875" algn="l"/>
                <a:tab pos="5299075" algn="l"/>
                <a:tab pos="5756275" algn="l"/>
                <a:tab pos="6213475" algn="l"/>
                <a:tab pos="6670675" algn="l"/>
                <a:tab pos="7127875" algn="l"/>
                <a:tab pos="7585075" algn="l"/>
                <a:tab pos="8042275" algn="l"/>
                <a:tab pos="8499475" algn="l"/>
                <a:tab pos="8956675" algn="l"/>
                <a:tab pos="9413875" algn="l"/>
              </a:tabLst>
              <a:defRPr>
                <a:solidFill>
                  <a:srgbClr val="000000"/>
                </a:solidFill>
                <a:latin typeface="Arial" charset="0"/>
                <a:ea typeface="Microsoft YaHei" charset="-122"/>
              </a:defRPr>
            </a:lvl6pPr>
            <a:lvl7pPr marL="2971800" indent="-228600" defTabSz="457200" fontAlgn="base" hangingPunct="0">
              <a:lnSpc>
                <a:spcPct val="93000"/>
              </a:lnSpc>
              <a:spcBef>
                <a:spcPct val="0"/>
              </a:spcBef>
              <a:spcAft>
                <a:spcPct val="0"/>
              </a:spcAft>
              <a:buClr>
                <a:srgbClr val="000000"/>
              </a:buClr>
              <a:buSzPct val="100000"/>
              <a:buFont typeface="Times New Roman" pitchFamily="16" charset="0"/>
              <a:tabLst>
                <a:tab pos="269875" algn="l"/>
                <a:tab pos="727075" algn="l"/>
                <a:tab pos="1184275" algn="l"/>
                <a:tab pos="1641475" algn="l"/>
                <a:tab pos="2098675" algn="l"/>
                <a:tab pos="2555875" algn="l"/>
                <a:tab pos="3013075" algn="l"/>
                <a:tab pos="3470275" algn="l"/>
                <a:tab pos="3927475" algn="l"/>
                <a:tab pos="4384675" algn="l"/>
                <a:tab pos="4841875" algn="l"/>
                <a:tab pos="5299075" algn="l"/>
                <a:tab pos="5756275" algn="l"/>
                <a:tab pos="6213475" algn="l"/>
                <a:tab pos="6670675" algn="l"/>
                <a:tab pos="7127875" algn="l"/>
                <a:tab pos="7585075" algn="l"/>
                <a:tab pos="8042275" algn="l"/>
                <a:tab pos="8499475" algn="l"/>
                <a:tab pos="8956675" algn="l"/>
                <a:tab pos="9413875" algn="l"/>
              </a:tabLst>
              <a:defRPr>
                <a:solidFill>
                  <a:srgbClr val="000000"/>
                </a:solidFill>
                <a:latin typeface="Arial" charset="0"/>
                <a:ea typeface="Microsoft YaHei" charset="-122"/>
              </a:defRPr>
            </a:lvl7pPr>
            <a:lvl8pPr marL="3429000" indent="-228600" defTabSz="457200" fontAlgn="base" hangingPunct="0">
              <a:lnSpc>
                <a:spcPct val="93000"/>
              </a:lnSpc>
              <a:spcBef>
                <a:spcPct val="0"/>
              </a:spcBef>
              <a:spcAft>
                <a:spcPct val="0"/>
              </a:spcAft>
              <a:buClr>
                <a:srgbClr val="000000"/>
              </a:buClr>
              <a:buSzPct val="100000"/>
              <a:buFont typeface="Times New Roman" pitchFamily="16" charset="0"/>
              <a:tabLst>
                <a:tab pos="269875" algn="l"/>
                <a:tab pos="727075" algn="l"/>
                <a:tab pos="1184275" algn="l"/>
                <a:tab pos="1641475" algn="l"/>
                <a:tab pos="2098675" algn="l"/>
                <a:tab pos="2555875" algn="l"/>
                <a:tab pos="3013075" algn="l"/>
                <a:tab pos="3470275" algn="l"/>
                <a:tab pos="3927475" algn="l"/>
                <a:tab pos="4384675" algn="l"/>
                <a:tab pos="4841875" algn="l"/>
                <a:tab pos="5299075" algn="l"/>
                <a:tab pos="5756275" algn="l"/>
                <a:tab pos="6213475" algn="l"/>
                <a:tab pos="6670675" algn="l"/>
                <a:tab pos="7127875" algn="l"/>
                <a:tab pos="7585075" algn="l"/>
                <a:tab pos="8042275" algn="l"/>
                <a:tab pos="8499475" algn="l"/>
                <a:tab pos="8956675" algn="l"/>
                <a:tab pos="9413875" algn="l"/>
              </a:tabLst>
              <a:defRPr>
                <a:solidFill>
                  <a:srgbClr val="000000"/>
                </a:solidFill>
                <a:latin typeface="Arial" charset="0"/>
                <a:ea typeface="Microsoft YaHei" charset="-122"/>
              </a:defRPr>
            </a:lvl8pPr>
            <a:lvl9pPr marL="3886200" indent="-228600" defTabSz="457200" fontAlgn="base" hangingPunct="0">
              <a:lnSpc>
                <a:spcPct val="93000"/>
              </a:lnSpc>
              <a:spcBef>
                <a:spcPct val="0"/>
              </a:spcBef>
              <a:spcAft>
                <a:spcPct val="0"/>
              </a:spcAft>
              <a:buClr>
                <a:srgbClr val="000000"/>
              </a:buClr>
              <a:buSzPct val="100000"/>
              <a:buFont typeface="Times New Roman" pitchFamily="16" charset="0"/>
              <a:tabLst>
                <a:tab pos="269875" algn="l"/>
                <a:tab pos="727075" algn="l"/>
                <a:tab pos="1184275" algn="l"/>
                <a:tab pos="1641475" algn="l"/>
                <a:tab pos="2098675" algn="l"/>
                <a:tab pos="2555875" algn="l"/>
                <a:tab pos="3013075" algn="l"/>
                <a:tab pos="3470275" algn="l"/>
                <a:tab pos="3927475" algn="l"/>
                <a:tab pos="4384675" algn="l"/>
                <a:tab pos="4841875" algn="l"/>
                <a:tab pos="5299075" algn="l"/>
                <a:tab pos="5756275" algn="l"/>
                <a:tab pos="6213475" algn="l"/>
                <a:tab pos="6670675" algn="l"/>
                <a:tab pos="7127875" algn="l"/>
                <a:tab pos="7585075" algn="l"/>
                <a:tab pos="8042275" algn="l"/>
                <a:tab pos="8499475" algn="l"/>
                <a:tab pos="8956675" algn="l"/>
                <a:tab pos="9413875" algn="l"/>
              </a:tabLst>
              <a:defRPr>
                <a:solidFill>
                  <a:srgbClr val="000000"/>
                </a:solidFill>
                <a:latin typeface="Arial" charset="0"/>
                <a:ea typeface="Microsoft YaHei" charset="-122"/>
              </a:defRPr>
            </a:lvl9pPr>
          </a:lstStyle>
          <a:p>
            <a:pPr marL="0" indent="0" hangingPunct="1">
              <a:lnSpc>
                <a:spcPct val="100000"/>
              </a:lnSpc>
              <a:spcBef>
                <a:spcPts val="648"/>
              </a:spcBef>
              <a:spcAft>
                <a:spcPts val="0"/>
              </a:spcAft>
              <a:buClr>
                <a:srgbClr val="D16349"/>
              </a:buClr>
            </a:pPr>
            <a:r>
              <a:rPr lang="nl-NL" altLang="en-US" sz="2700" dirty="0">
                <a:latin typeface="Georgia" charset="0"/>
              </a:rPr>
              <a:t>Narrow proportionality:</a:t>
            </a:r>
          </a:p>
          <a:p>
            <a:pPr marL="815975" lvl="1" indent="-342900" hangingPunct="1">
              <a:lnSpc>
                <a:spcPct val="100000"/>
              </a:lnSpc>
              <a:spcBef>
                <a:spcPts val="648"/>
              </a:spcBef>
              <a:spcAft>
                <a:spcPts val="0"/>
              </a:spcAft>
              <a:buClr>
                <a:srgbClr val="D16349"/>
              </a:buClr>
              <a:buFont typeface="Wingdings" panose="05000000000000000000" pitchFamily="2" charset="2"/>
              <a:buChar char="§"/>
            </a:pPr>
            <a:r>
              <a:rPr lang="nl-NL" altLang="en-US" sz="2500" dirty="0">
                <a:latin typeface="Georgia" charset="0"/>
              </a:rPr>
              <a:t>Of defensive response to wrong done</a:t>
            </a:r>
          </a:p>
          <a:p>
            <a:pPr marL="815975" lvl="1" indent="-342900" hangingPunct="1">
              <a:lnSpc>
                <a:spcPct val="100000"/>
              </a:lnSpc>
              <a:spcBef>
                <a:spcPts val="648"/>
              </a:spcBef>
              <a:spcAft>
                <a:spcPts val="0"/>
              </a:spcAft>
              <a:buClr>
                <a:srgbClr val="D16349"/>
              </a:buClr>
              <a:buFont typeface="Wingdings" panose="05000000000000000000" pitchFamily="2" charset="2"/>
              <a:buChar char="§"/>
            </a:pPr>
            <a:r>
              <a:rPr lang="nl-NL" altLang="en-US" sz="2500" dirty="0">
                <a:latin typeface="Georgia" charset="0"/>
              </a:rPr>
              <a:t>Defensive force must be proportionate to threat</a:t>
            </a:r>
          </a:p>
          <a:p>
            <a:pPr marL="1330325" lvl="2" indent="-457200" hangingPunct="1">
              <a:lnSpc>
                <a:spcPct val="100000"/>
              </a:lnSpc>
              <a:spcBef>
                <a:spcPts val="648"/>
              </a:spcBef>
              <a:spcAft>
                <a:spcPts val="0"/>
              </a:spcAft>
              <a:buClr>
                <a:srgbClr val="D16349"/>
              </a:buClr>
              <a:buFont typeface="Courier New" panose="02070309020205020404" pitchFamily="49" charset="0"/>
              <a:buChar char="o"/>
            </a:pPr>
            <a:r>
              <a:rPr lang="nl-NL" altLang="en-US" sz="2300" dirty="0">
                <a:latin typeface="Georgia" charset="0"/>
              </a:rPr>
              <a:t>E.g. impermissible to kill a pick-pocketer</a:t>
            </a:r>
          </a:p>
          <a:p>
            <a:pPr marL="1330325" lvl="2" indent="-457200" hangingPunct="1">
              <a:lnSpc>
                <a:spcPct val="100000"/>
              </a:lnSpc>
              <a:spcBef>
                <a:spcPts val="648"/>
              </a:spcBef>
              <a:spcAft>
                <a:spcPts val="0"/>
              </a:spcAft>
              <a:buClr>
                <a:srgbClr val="D16349"/>
              </a:buClr>
              <a:buFont typeface="Courier New" panose="02070309020205020404" pitchFamily="49" charset="0"/>
              <a:buChar char="o"/>
            </a:pPr>
            <a:r>
              <a:rPr lang="nl-NL" altLang="en-US" sz="2300" dirty="0">
                <a:latin typeface="Georgia" charset="0"/>
              </a:rPr>
              <a:t>Pick-pocketer is liable to suffer defensive force, but not lethal force</a:t>
            </a:r>
          </a:p>
          <a:p>
            <a:pPr marL="930275" lvl="1" indent="-457200" hangingPunct="1">
              <a:lnSpc>
                <a:spcPct val="100000"/>
              </a:lnSpc>
              <a:spcBef>
                <a:spcPts val="648"/>
              </a:spcBef>
              <a:spcAft>
                <a:spcPts val="0"/>
              </a:spcAft>
              <a:buClr>
                <a:srgbClr val="D16349"/>
              </a:buClr>
              <a:buFont typeface="Wingdings" panose="05000000000000000000" pitchFamily="2" charset="2"/>
              <a:buChar char="§"/>
            </a:pPr>
            <a:r>
              <a:rPr lang="nl-NL" altLang="en-US" sz="2500" dirty="0">
                <a:latin typeface="Georgia" charset="0"/>
              </a:rPr>
              <a:t>Forbids excessive force (exceeding liability)</a:t>
            </a:r>
          </a:p>
          <a:p>
            <a:pPr marL="930275" lvl="1" indent="-457200" hangingPunct="1">
              <a:lnSpc>
                <a:spcPct val="100000"/>
              </a:lnSpc>
              <a:spcBef>
                <a:spcPts val="648"/>
              </a:spcBef>
              <a:spcAft>
                <a:spcPts val="0"/>
              </a:spcAft>
              <a:buClr>
                <a:srgbClr val="D16349"/>
              </a:buClr>
              <a:buFont typeface="Wingdings" panose="05000000000000000000" pitchFamily="2" charset="2"/>
              <a:buChar char="§"/>
            </a:pPr>
            <a:endParaRPr lang="nl-NL" altLang="en-US" sz="2500" dirty="0">
              <a:latin typeface="Georgia" charset="0"/>
            </a:endParaRPr>
          </a:p>
          <a:p>
            <a:pPr marL="457200" indent="-457200" hangingPunct="1">
              <a:lnSpc>
                <a:spcPct val="100000"/>
              </a:lnSpc>
              <a:spcBef>
                <a:spcPts val="648"/>
              </a:spcBef>
              <a:spcAft>
                <a:spcPts val="0"/>
              </a:spcAft>
              <a:buClr>
                <a:srgbClr val="D16349"/>
              </a:buClr>
              <a:buFont typeface="Wingdings" panose="05000000000000000000" pitchFamily="2" charset="2"/>
              <a:buChar char="Ø"/>
            </a:pPr>
            <a:r>
              <a:rPr lang="nl-NL" altLang="en-US" sz="2700" dirty="0">
                <a:latin typeface="Georgia" charset="0"/>
              </a:rPr>
              <a:t>Narrow proportionality = </a:t>
            </a:r>
            <a:r>
              <a:rPr lang="nl-NL" altLang="en-US" sz="2700" i="1" dirty="0">
                <a:latin typeface="Georgia" charset="0"/>
              </a:rPr>
              <a:t>constitutive </a:t>
            </a:r>
            <a:r>
              <a:rPr lang="nl-NL" altLang="en-US" sz="2700" dirty="0">
                <a:latin typeface="Georgia" charset="0"/>
              </a:rPr>
              <a:t>for war-right</a:t>
            </a:r>
          </a:p>
          <a:p>
            <a:pPr marL="930275" lvl="1" indent="-457200" hangingPunct="1">
              <a:lnSpc>
                <a:spcPct val="100000"/>
              </a:lnSpc>
              <a:spcBef>
                <a:spcPts val="648"/>
              </a:spcBef>
              <a:spcAft>
                <a:spcPts val="0"/>
              </a:spcAft>
              <a:buClr>
                <a:srgbClr val="D16349"/>
              </a:buClr>
              <a:buFont typeface="Wingdings" panose="05000000000000000000" pitchFamily="2" charset="2"/>
              <a:buChar char="§"/>
            </a:pPr>
            <a:r>
              <a:rPr lang="nl-NL" altLang="en-US" sz="2500" dirty="0">
                <a:latin typeface="Georgia" charset="0"/>
              </a:rPr>
              <a:t>Determines content of Hohfeldian liberty-right</a:t>
            </a:r>
          </a:p>
          <a:p>
            <a:pPr marL="342900" indent="-342900" hangingPunct="1">
              <a:lnSpc>
                <a:spcPct val="100000"/>
              </a:lnSpc>
              <a:spcBef>
                <a:spcPts val="648"/>
              </a:spcBef>
              <a:spcAft>
                <a:spcPts val="0"/>
              </a:spcAft>
              <a:buClr>
                <a:srgbClr val="D16349"/>
              </a:buClr>
              <a:buFont typeface="Wingdings" panose="05000000000000000000" pitchFamily="2" charset="2"/>
              <a:buChar char="Ø"/>
            </a:pPr>
            <a:endParaRPr lang="nl-NL" altLang="en-US" sz="2700" dirty="0">
              <a:latin typeface="Georgia" charset="0"/>
            </a:endParaRPr>
          </a:p>
        </p:txBody>
      </p:sp>
    </p:spTree>
    <p:extLst>
      <p:ext uri="{BB962C8B-B14F-4D97-AF65-F5344CB8AC3E}">
        <p14:creationId xmlns:p14="http://schemas.microsoft.com/office/powerpoint/2010/main" xmlns="" val="1503268693"/>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14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14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14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14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14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6146">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6146">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6146">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Text Box 1"/>
          <p:cNvSpPr txBox="1">
            <a:spLocks noChangeArrowheads="1"/>
          </p:cNvSpPr>
          <p:nvPr/>
        </p:nvSpPr>
        <p:spPr bwMode="auto">
          <a:xfrm>
            <a:off x="301625" y="228600"/>
            <a:ext cx="8534400" cy="758825"/>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cap="flat">
                <a:solidFill>
                  <a:srgbClr val="80808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lIns="90000" tIns="45000" rIns="90000" bIns="4500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5pPr>
            <a:lvl6pPr marL="2514600" indent="-228600" defTabSz="45720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6pPr>
            <a:lvl7pPr marL="2971800" indent="-228600" defTabSz="45720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7pPr>
            <a:lvl8pPr marL="3429000" indent="-228600" defTabSz="45720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8pPr>
            <a:lvl9pPr marL="3886200" indent="-228600" defTabSz="45720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9pPr>
          </a:lstStyle>
          <a:p>
            <a:pPr algn="ctr" hangingPunct="1">
              <a:lnSpc>
                <a:spcPct val="100000"/>
              </a:lnSpc>
              <a:buClrTx/>
              <a:buFontTx/>
              <a:buNone/>
            </a:pPr>
            <a:r>
              <a:rPr lang="en-US" altLang="en-US" sz="3300" dirty="0">
                <a:solidFill>
                  <a:srgbClr val="7B9899"/>
                </a:solidFill>
                <a:latin typeface="Georgia" charset="0"/>
              </a:rPr>
              <a:t>4.1 Wide proportionality</a:t>
            </a:r>
          </a:p>
        </p:txBody>
      </p:sp>
      <p:sp>
        <p:nvSpPr>
          <p:cNvPr id="6146" name="Text Box 2"/>
          <p:cNvSpPr txBox="1">
            <a:spLocks noChangeArrowheads="1"/>
          </p:cNvSpPr>
          <p:nvPr/>
        </p:nvSpPr>
        <p:spPr bwMode="auto">
          <a:xfrm>
            <a:off x="301625" y="1527175"/>
            <a:ext cx="8504238" cy="4572000"/>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cap="flat">
                <a:solidFill>
                  <a:srgbClr val="80808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lIns="90000" tIns="45000" rIns="90000" bIns="45000"/>
          <a:lstStyle>
            <a:lvl1pPr marL="269875" indent="-269875">
              <a:tabLst>
                <a:tab pos="269875" algn="l"/>
                <a:tab pos="727075" algn="l"/>
                <a:tab pos="1184275" algn="l"/>
                <a:tab pos="1641475" algn="l"/>
                <a:tab pos="2098675" algn="l"/>
                <a:tab pos="2555875" algn="l"/>
                <a:tab pos="3013075" algn="l"/>
                <a:tab pos="3470275" algn="l"/>
                <a:tab pos="3927475" algn="l"/>
                <a:tab pos="4384675" algn="l"/>
                <a:tab pos="4841875" algn="l"/>
                <a:tab pos="5299075" algn="l"/>
                <a:tab pos="5756275" algn="l"/>
                <a:tab pos="6213475" algn="l"/>
                <a:tab pos="6670675" algn="l"/>
                <a:tab pos="7127875" algn="l"/>
                <a:tab pos="7585075" algn="l"/>
                <a:tab pos="8042275" algn="l"/>
                <a:tab pos="8499475" algn="l"/>
                <a:tab pos="8956675" algn="l"/>
                <a:tab pos="9413875" algn="l"/>
              </a:tabLst>
              <a:defRPr>
                <a:solidFill>
                  <a:srgbClr val="000000"/>
                </a:solidFill>
                <a:latin typeface="Arial" charset="0"/>
                <a:ea typeface="Microsoft YaHei" charset="-122"/>
              </a:defRPr>
            </a:lvl1pPr>
            <a:lvl2pPr>
              <a:tabLst>
                <a:tab pos="269875" algn="l"/>
                <a:tab pos="727075" algn="l"/>
                <a:tab pos="1184275" algn="l"/>
                <a:tab pos="1641475" algn="l"/>
                <a:tab pos="2098675" algn="l"/>
                <a:tab pos="2555875" algn="l"/>
                <a:tab pos="3013075" algn="l"/>
                <a:tab pos="3470275" algn="l"/>
                <a:tab pos="3927475" algn="l"/>
                <a:tab pos="4384675" algn="l"/>
                <a:tab pos="4841875" algn="l"/>
                <a:tab pos="5299075" algn="l"/>
                <a:tab pos="5756275" algn="l"/>
                <a:tab pos="6213475" algn="l"/>
                <a:tab pos="6670675" algn="l"/>
                <a:tab pos="7127875" algn="l"/>
                <a:tab pos="7585075" algn="l"/>
                <a:tab pos="8042275" algn="l"/>
                <a:tab pos="8499475" algn="l"/>
                <a:tab pos="8956675" algn="l"/>
                <a:tab pos="9413875" algn="l"/>
              </a:tabLst>
              <a:defRPr>
                <a:solidFill>
                  <a:srgbClr val="000000"/>
                </a:solidFill>
                <a:latin typeface="Arial" charset="0"/>
                <a:ea typeface="Microsoft YaHei" charset="-122"/>
              </a:defRPr>
            </a:lvl2pPr>
            <a:lvl3pPr>
              <a:tabLst>
                <a:tab pos="269875" algn="l"/>
                <a:tab pos="727075" algn="l"/>
                <a:tab pos="1184275" algn="l"/>
                <a:tab pos="1641475" algn="l"/>
                <a:tab pos="2098675" algn="l"/>
                <a:tab pos="2555875" algn="l"/>
                <a:tab pos="3013075" algn="l"/>
                <a:tab pos="3470275" algn="l"/>
                <a:tab pos="3927475" algn="l"/>
                <a:tab pos="4384675" algn="l"/>
                <a:tab pos="4841875" algn="l"/>
                <a:tab pos="5299075" algn="l"/>
                <a:tab pos="5756275" algn="l"/>
                <a:tab pos="6213475" algn="l"/>
                <a:tab pos="6670675" algn="l"/>
                <a:tab pos="7127875" algn="l"/>
                <a:tab pos="7585075" algn="l"/>
                <a:tab pos="8042275" algn="l"/>
                <a:tab pos="8499475" algn="l"/>
                <a:tab pos="8956675" algn="l"/>
                <a:tab pos="9413875" algn="l"/>
              </a:tabLst>
              <a:defRPr>
                <a:solidFill>
                  <a:srgbClr val="000000"/>
                </a:solidFill>
                <a:latin typeface="Arial" charset="0"/>
                <a:ea typeface="Microsoft YaHei" charset="-122"/>
              </a:defRPr>
            </a:lvl3pPr>
            <a:lvl4pPr>
              <a:tabLst>
                <a:tab pos="269875" algn="l"/>
                <a:tab pos="727075" algn="l"/>
                <a:tab pos="1184275" algn="l"/>
                <a:tab pos="1641475" algn="l"/>
                <a:tab pos="2098675" algn="l"/>
                <a:tab pos="2555875" algn="l"/>
                <a:tab pos="3013075" algn="l"/>
                <a:tab pos="3470275" algn="l"/>
                <a:tab pos="3927475" algn="l"/>
                <a:tab pos="4384675" algn="l"/>
                <a:tab pos="4841875" algn="l"/>
                <a:tab pos="5299075" algn="l"/>
                <a:tab pos="5756275" algn="l"/>
                <a:tab pos="6213475" algn="l"/>
                <a:tab pos="6670675" algn="l"/>
                <a:tab pos="7127875" algn="l"/>
                <a:tab pos="7585075" algn="l"/>
                <a:tab pos="8042275" algn="l"/>
                <a:tab pos="8499475" algn="l"/>
                <a:tab pos="8956675" algn="l"/>
                <a:tab pos="9413875" algn="l"/>
              </a:tabLst>
              <a:defRPr>
                <a:solidFill>
                  <a:srgbClr val="000000"/>
                </a:solidFill>
                <a:latin typeface="Arial" charset="0"/>
                <a:ea typeface="Microsoft YaHei" charset="-122"/>
              </a:defRPr>
            </a:lvl4pPr>
            <a:lvl5pPr>
              <a:tabLst>
                <a:tab pos="269875" algn="l"/>
                <a:tab pos="727075" algn="l"/>
                <a:tab pos="1184275" algn="l"/>
                <a:tab pos="1641475" algn="l"/>
                <a:tab pos="2098675" algn="l"/>
                <a:tab pos="2555875" algn="l"/>
                <a:tab pos="3013075" algn="l"/>
                <a:tab pos="3470275" algn="l"/>
                <a:tab pos="3927475" algn="l"/>
                <a:tab pos="4384675" algn="l"/>
                <a:tab pos="4841875" algn="l"/>
                <a:tab pos="5299075" algn="l"/>
                <a:tab pos="5756275" algn="l"/>
                <a:tab pos="6213475" algn="l"/>
                <a:tab pos="6670675" algn="l"/>
                <a:tab pos="7127875" algn="l"/>
                <a:tab pos="7585075" algn="l"/>
                <a:tab pos="8042275" algn="l"/>
                <a:tab pos="8499475" algn="l"/>
                <a:tab pos="8956675" algn="l"/>
                <a:tab pos="9413875" algn="l"/>
              </a:tabLst>
              <a:defRPr>
                <a:solidFill>
                  <a:srgbClr val="000000"/>
                </a:solidFill>
                <a:latin typeface="Arial" charset="0"/>
                <a:ea typeface="Microsoft YaHei" charset="-122"/>
              </a:defRPr>
            </a:lvl5pPr>
            <a:lvl6pPr marL="2514600" indent="-228600" defTabSz="457200" fontAlgn="base" hangingPunct="0">
              <a:lnSpc>
                <a:spcPct val="93000"/>
              </a:lnSpc>
              <a:spcBef>
                <a:spcPct val="0"/>
              </a:spcBef>
              <a:spcAft>
                <a:spcPct val="0"/>
              </a:spcAft>
              <a:buClr>
                <a:srgbClr val="000000"/>
              </a:buClr>
              <a:buSzPct val="100000"/>
              <a:buFont typeface="Times New Roman" pitchFamily="16" charset="0"/>
              <a:tabLst>
                <a:tab pos="269875" algn="l"/>
                <a:tab pos="727075" algn="l"/>
                <a:tab pos="1184275" algn="l"/>
                <a:tab pos="1641475" algn="l"/>
                <a:tab pos="2098675" algn="l"/>
                <a:tab pos="2555875" algn="l"/>
                <a:tab pos="3013075" algn="l"/>
                <a:tab pos="3470275" algn="l"/>
                <a:tab pos="3927475" algn="l"/>
                <a:tab pos="4384675" algn="l"/>
                <a:tab pos="4841875" algn="l"/>
                <a:tab pos="5299075" algn="l"/>
                <a:tab pos="5756275" algn="l"/>
                <a:tab pos="6213475" algn="l"/>
                <a:tab pos="6670675" algn="l"/>
                <a:tab pos="7127875" algn="l"/>
                <a:tab pos="7585075" algn="l"/>
                <a:tab pos="8042275" algn="l"/>
                <a:tab pos="8499475" algn="l"/>
                <a:tab pos="8956675" algn="l"/>
                <a:tab pos="9413875" algn="l"/>
              </a:tabLst>
              <a:defRPr>
                <a:solidFill>
                  <a:srgbClr val="000000"/>
                </a:solidFill>
                <a:latin typeface="Arial" charset="0"/>
                <a:ea typeface="Microsoft YaHei" charset="-122"/>
              </a:defRPr>
            </a:lvl6pPr>
            <a:lvl7pPr marL="2971800" indent="-228600" defTabSz="457200" fontAlgn="base" hangingPunct="0">
              <a:lnSpc>
                <a:spcPct val="93000"/>
              </a:lnSpc>
              <a:spcBef>
                <a:spcPct val="0"/>
              </a:spcBef>
              <a:spcAft>
                <a:spcPct val="0"/>
              </a:spcAft>
              <a:buClr>
                <a:srgbClr val="000000"/>
              </a:buClr>
              <a:buSzPct val="100000"/>
              <a:buFont typeface="Times New Roman" pitchFamily="16" charset="0"/>
              <a:tabLst>
                <a:tab pos="269875" algn="l"/>
                <a:tab pos="727075" algn="l"/>
                <a:tab pos="1184275" algn="l"/>
                <a:tab pos="1641475" algn="l"/>
                <a:tab pos="2098675" algn="l"/>
                <a:tab pos="2555875" algn="l"/>
                <a:tab pos="3013075" algn="l"/>
                <a:tab pos="3470275" algn="l"/>
                <a:tab pos="3927475" algn="l"/>
                <a:tab pos="4384675" algn="l"/>
                <a:tab pos="4841875" algn="l"/>
                <a:tab pos="5299075" algn="l"/>
                <a:tab pos="5756275" algn="l"/>
                <a:tab pos="6213475" algn="l"/>
                <a:tab pos="6670675" algn="l"/>
                <a:tab pos="7127875" algn="l"/>
                <a:tab pos="7585075" algn="l"/>
                <a:tab pos="8042275" algn="l"/>
                <a:tab pos="8499475" algn="l"/>
                <a:tab pos="8956675" algn="l"/>
                <a:tab pos="9413875" algn="l"/>
              </a:tabLst>
              <a:defRPr>
                <a:solidFill>
                  <a:srgbClr val="000000"/>
                </a:solidFill>
                <a:latin typeface="Arial" charset="0"/>
                <a:ea typeface="Microsoft YaHei" charset="-122"/>
              </a:defRPr>
            </a:lvl7pPr>
            <a:lvl8pPr marL="3429000" indent="-228600" defTabSz="457200" fontAlgn="base" hangingPunct="0">
              <a:lnSpc>
                <a:spcPct val="93000"/>
              </a:lnSpc>
              <a:spcBef>
                <a:spcPct val="0"/>
              </a:spcBef>
              <a:spcAft>
                <a:spcPct val="0"/>
              </a:spcAft>
              <a:buClr>
                <a:srgbClr val="000000"/>
              </a:buClr>
              <a:buSzPct val="100000"/>
              <a:buFont typeface="Times New Roman" pitchFamily="16" charset="0"/>
              <a:tabLst>
                <a:tab pos="269875" algn="l"/>
                <a:tab pos="727075" algn="l"/>
                <a:tab pos="1184275" algn="l"/>
                <a:tab pos="1641475" algn="l"/>
                <a:tab pos="2098675" algn="l"/>
                <a:tab pos="2555875" algn="l"/>
                <a:tab pos="3013075" algn="l"/>
                <a:tab pos="3470275" algn="l"/>
                <a:tab pos="3927475" algn="l"/>
                <a:tab pos="4384675" algn="l"/>
                <a:tab pos="4841875" algn="l"/>
                <a:tab pos="5299075" algn="l"/>
                <a:tab pos="5756275" algn="l"/>
                <a:tab pos="6213475" algn="l"/>
                <a:tab pos="6670675" algn="l"/>
                <a:tab pos="7127875" algn="l"/>
                <a:tab pos="7585075" algn="l"/>
                <a:tab pos="8042275" algn="l"/>
                <a:tab pos="8499475" algn="l"/>
                <a:tab pos="8956675" algn="l"/>
                <a:tab pos="9413875" algn="l"/>
              </a:tabLst>
              <a:defRPr>
                <a:solidFill>
                  <a:srgbClr val="000000"/>
                </a:solidFill>
                <a:latin typeface="Arial" charset="0"/>
                <a:ea typeface="Microsoft YaHei" charset="-122"/>
              </a:defRPr>
            </a:lvl8pPr>
            <a:lvl9pPr marL="3886200" indent="-228600" defTabSz="457200" fontAlgn="base" hangingPunct="0">
              <a:lnSpc>
                <a:spcPct val="93000"/>
              </a:lnSpc>
              <a:spcBef>
                <a:spcPct val="0"/>
              </a:spcBef>
              <a:spcAft>
                <a:spcPct val="0"/>
              </a:spcAft>
              <a:buClr>
                <a:srgbClr val="000000"/>
              </a:buClr>
              <a:buSzPct val="100000"/>
              <a:buFont typeface="Times New Roman" pitchFamily="16" charset="0"/>
              <a:tabLst>
                <a:tab pos="269875" algn="l"/>
                <a:tab pos="727075" algn="l"/>
                <a:tab pos="1184275" algn="l"/>
                <a:tab pos="1641475" algn="l"/>
                <a:tab pos="2098675" algn="l"/>
                <a:tab pos="2555875" algn="l"/>
                <a:tab pos="3013075" algn="l"/>
                <a:tab pos="3470275" algn="l"/>
                <a:tab pos="3927475" algn="l"/>
                <a:tab pos="4384675" algn="l"/>
                <a:tab pos="4841875" algn="l"/>
                <a:tab pos="5299075" algn="l"/>
                <a:tab pos="5756275" algn="l"/>
                <a:tab pos="6213475" algn="l"/>
                <a:tab pos="6670675" algn="l"/>
                <a:tab pos="7127875" algn="l"/>
                <a:tab pos="7585075" algn="l"/>
                <a:tab pos="8042275" algn="l"/>
                <a:tab pos="8499475" algn="l"/>
                <a:tab pos="8956675" algn="l"/>
                <a:tab pos="9413875" algn="l"/>
              </a:tabLst>
              <a:defRPr>
                <a:solidFill>
                  <a:srgbClr val="000000"/>
                </a:solidFill>
                <a:latin typeface="Arial" charset="0"/>
                <a:ea typeface="Microsoft YaHei" charset="-122"/>
              </a:defRPr>
            </a:lvl9pPr>
          </a:lstStyle>
          <a:p>
            <a:pPr marL="0" indent="0" hangingPunct="1">
              <a:lnSpc>
                <a:spcPct val="100000"/>
              </a:lnSpc>
              <a:spcBef>
                <a:spcPts val="648"/>
              </a:spcBef>
              <a:spcAft>
                <a:spcPts val="0"/>
              </a:spcAft>
              <a:buClr>
                <a:srgbClr val="D16349"/>
              </a:buClr>
            </a:pPr>
            <a:r>
              <a:rPr lang="nl-NL" altLang="en-US" sz="2700" dirty="0">
                <a:latin typeface="Georgia" charset="0"/>
              </a:rPr>
              <a:t>Wide proportionality:</a:t>
            </a:r>
          </a:p>
          <a:p>
            <a:pPr marL="930275" lvl="1" indent="-457200" hangingPunct="1">
              <a:lnSpc>
                <a:spcPct val="100000"/>
              </a:lnSpc>
              <a:spcBef>
                <a:spcPts val="648"/>
              </a:spcBef>
              <a:spcAft>
                <a:spcPts val="0"/>
              </a:spcAft>
              <a:buClr>
                <a:srgbClr val="D16349"/>
              </a:buClr>
              <a:buFont typeface="Wingdings" panose="05000000000000000000" pitchFamily="2" charset="2"/>
              <a:buChar char="§"/>
            </a:pPr>
            <a:r>
              <a:rPr lang="nl-NL" altLang="en-US" sz="2500" dirty="0">
                <a:latin typeface="Georgia" charset="0"/>
              </a:rPr>
              <a:t>Regards all harm intentionally and foreseeably inflicted, including on non-liable third parties</a:t>
            </a:r>
          </a:p>
          <a:p>
            <a:pPr marL="930275" lvl="1" indent="-457200" hangingPunct="1">
              <a:lnSpc>
                <a:spcPct val="100000"/>
              </a:lnSpc>
              <a:spcBef>
                <a:spcPts val="648"/>
              </a:spcBef>
              <a:spcAft>
                <a:spcPts val="0"/>
              </a:spcAft>
              <a:buClr>
                <a:srgbClr val="D16349"/>
              </a:buClr>
              <a:buFont typeface="Wingdings" panose="05000000000000000000" pitchFamily="2" charset="2"/>
              <a:buChar char="§"/>
            </a:pPr>
            <a:r>
              <a:rPr lang="nl-NL" altLang="en-US" sz="2500" dirty="0">
                <a:latin typeface="Georgia" charset="0"/>
              </a:rPr>
              <a:t>Resort to war is permissible only if expected moral goods outweigh expected moral evil</a:t>
            </a:r>
          </a:p>
          <a:p>
            <a:pPr marL="930275" lvl="1" indent="-457200" hangingPunct="1">
              <a:lnSpc>
                <a:spcPct val="100000"/>
              </a:lnSpc>
              <a:spcBef>
                <a:spcPts val="648"/>
              </a:spcBef>
              <a:spcAft>
                <a:spcPts val="0"/>
              </a:spcAft>
              <a:buClr>
                <a:srgbClr val="D16349"/>
              </a:buClr>
              <a:buFont typeface="Wingdings" panose="05000000000000000000" pitchFamily="2" charset="2"/>
              <a:buChar char="§"/>
            </a:pPr>
            <a:r>
              <a:rPr lang="nl-NL" altLang="en-US" sz="2500" dirty="0">
                <a:latin typeface="Georgia" charset="0"/>
              </a:rPr>
              <a:t>Example of Syrian civil war</a:t>
            </a:r>
          </a:p>
          <a:p>
            <a:pPr marL="930275" lvl="1" indent="-457200" hangingPunct="1">
              <a:lnSpc>
                <a:spcPct val="100000"/>
              </a:lnSpc>
              <a:spcBef>
                <a:spcPts val="648"/>
              </a:spcBef>
              <a:spcAft>
                <a:spcPts val="0"/>
              </a:spcAft>
              <a:buClr>
                <a:srgbClr val="D16349"/>
              </a:buClr>
              <a:buFont typeface="Wingdings" panose="05000000000000000000" pitchFamily="2" charset="2"/>
              <a:buChar char="§"/>
            </a:pPr>
            <a:endParaRPr lang="nl-NL" altLang="en-US" sz="2500" dirty="0">
              <a:latin typeface="Georgia" charset="0"/>
            </a:endParaRPr>
          </a:p>
          <a:p>
            <a:pPr marL="457200" indent="-457200" hangingPunct="1">
              <a:lnSpc>
                <a:spcPct val="100000"/>
              </a:lnSpc>
              <a:spcBef>
                <a:spcPts val="648"/>
              </a:spcBef>
              <a:spcAft>
                <a:spcPts val="0"/>
              </a:spcAft>
              <a:buClr>
                <a:srgbClr val="D16349"/>
              </a:buClr>
              <a:buFont typeface="Wingdings" panose="05000000000000000000" pitchFamily="2" charset="2"/>
              <a:buChar char="Ø"/>
            </a:pPr>
            <a:r>
              <a:rPr lang="nl-NL" altLang="en-US" sz="2700" dirty="0">
                <a:latin typeface="Georgia" charset="0"/>
              </a:rPr>
              <a:t>Wide proportionality = </a:t>
            </a:r>
            <a:r>
              <a:rPr lang="nl-NL" altLang="en-US" sz="2700" i="1" dirty="0">
                <a:latin typeface="Georgia" charset="0"/>
              </a:rPr>
              <a:t>constrains</a:t>
            </a:r>
            <a:r>
              <a:rPr lang="nl-NL" altLang="en-US" sz="2700" dirty="0">
                <a:latin typeface="Georgia" charset="0"/>
              </a:rPr>
              <a:t> war-right</a:t>
            </a:r>
          </a:p>
          <a:p>
            <a:pPr marL="930275" lvl="1" indent="-457200" hangingPunct="1">
              <a:lnSpc>
                <a:spcPct val="100000"/>
              </a:lnSpc>
              <a:spcBef>
                <a:spcPts val="648"/>
              </a:spcBef>
              <a:spcAft>
                <a:spcPts val="0"/>
              </a:spcAft>
              <a:buClr>
                <a:srgbClr val="D16349"/>
              </a:buClr>
              <a:buFont typeface="Wingdings" panose="05000000000000000000" pitchFamily="2" charset="2"/>
              <a:buChar char="§"/>
            </a:pPr>
            <a:r>
              <a:rPr lang="nl-NL" altLang="en-US" sz="2500" dirty="0">
                <a:latin typeface="Georgia" charset="0"/>
              </a:rPr>
              <a:t>May render exercising Hohfeldian liberty-right morally impermissible</a:t>
            </a:r>
          </a:p>
          <a:p>
            <a:pPr marL="930275" lvl="1" indent="-457200" hangingPunct="1">
              <a:lnSpc>
                <a:spcPct val="100000"/>
              </a:lnSpc>
              <a:spcBef>
                <a:spcPts val="648"/>
              </a:spcBef>
              <a:spcAft>
                <a:spcPts val="0"/>
              </a:spcAft>
              <a:buClr>
                <a:srgbClr val="D16349"/>
              </a:buClr>
              <a:buFont typeface="Wingdings" panose="05000000000000000000" pitchFamily="2" charset="2"/>
              <a:buChar char="§"/>
            </a:pPr>
            <a:endParaRPr lang="nl-NL" altLang="en-US" sz="2500" dirty="0">
              <a:latin typeface="Georgia" charset="0"/>
            </a:endParaRPr>
          </a:p>
        </p:txBody>
      </p:sp>
    </p:spTree>
    <p:extLst>
      <p:ext uri="{BB962C8B-B14F-4D97-AF65-F5344CB8AC3E}">
        <p14:creationId xmlns:p14="http://schemas.microsoft.com/office/powerpoint/2010/main" xmlns="" val="1732557773"/>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14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14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14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14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146">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614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Text Box 1"/>
          <p:cNvSpPr txBox="1">
            <a:spLocks noChangeArrowheads="1"/>
          </p:cNvSpPr>
          <p:nvPr/>
        </p:nvSpPr>
        <p:spPr bwMode="auto">
          <a:xfrm>
            <a:off x="301625" y="228600"/>
            <a:ext cx="8534400" cy="758825"/>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cap="flat">
                <a:solidFill>
                  <a:srgbClr val="80808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lIns="90000" tIns="45000" rIns="90000" bIns="4500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5pPr>
            <a:lvl6pPr marL="2514600" indent="-228600" defTabSz="45720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6pPr>
            <a:lvl7pPr marL="2971800" indent="-228600" defTabSz="45720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7pPr>
            <a:lvl8pPr marL="3429000" indent="-228600" defTabSz="45720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8pPr>
            <a:lvl9pPr marL="3886200" indent="-228600" defTabSz="45720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9pPr>
          </a:lstStyle>
          <a:p>
            <a:pPr algn="ctr" hangingPunct="1">
              <a:lnSpc>
                <a:spcPct val="100000"/>
              </a:lnSpc>
              <a:buClrTx/>
              <a:buFontTx/>
              <a:buNone/>
            </a:pPr>
            <a:r>
              <a:rPr lang="en-US" altLang="en-US" sz="3300" dirty="0">
                <a:solidFill>
                  <a:srgbClr val="7B9899"/>
                </a:solidFill>
                <a:latin typeface="Georgia" charset="0"/>
              </a:rPr>
              <a:t>4.2 Objection</a:t>
            </a:r>
          </a:p>
        </p:txBody>
      </p:sp>
      <p:sp>
        <p:nvSpPr>
          <p:cNvPr id="6146" name="Text Box 2"/>
          <p:cNvSpPr txBox="1">
            <a:spLocks noChangeArrowheads="1"/>
          </p:cNvSpPr>
          <p:nvPr/>
        </p:nvSpPr>
        <p:spPr bwMode="auto">
          <a:xfrm>
            <a:off x="301625" y="1527175"/>
            <a:ext cx="8504238" cy="4572000"/>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cap="flat">
                <a:solidFill>
                  <a:srgbClr val="80808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lIns="90000" tIns="45000" rIns="90000" bIns="45000"/>
          <a:lstStyle>
            <a:lvl1pPr marL="269875" indent="-269875">
              <a:tabLst>
                <a:tab pos="269875" algn="l"/>
                <a:tab pos="727075" algn="l"/>
                <a:tab pos="1184275" algn="l"/>
                <a:tab pos="1641475" algn="l"/>
                <a:tab pos="2098675" algn="l"/>
                <a:tab pos="2555875" algn="l"/>
                <a:tab pos="3013075" algn="l"/>
                <a:tab pos="3470275" algn="l"/>
                <a:tab pos="3927475" algn="l"/>
                <a:tab pos="4384675" algn="l"/>
                <a:tab pos="4841875" algn="l"/>
                <a:tab pos="5299075" algn="l"/>
                <a:tab pos="5756275" algn="l"/>
                <a:tab pos="6213475" algn="l"/>
                <a:tab pos="6670675" algn="l"/>
                <a:tab pos="7127875" algn="l"/>
                <a:tab pos="7585075" algn="l"/>
                <a:tab pos="8042275" algn="l"/>
                <a:tab pos="8499475" algn="l"/>
                <a:tab pos="8956675" algn="l"/>
                <a:tab pos="9413875" algn="l"/>
              </a:tabLst>
              <a:defRPr>
                <a:solidFill>
                  <a:srgbClr val="000000"/>
                </a:solidFill>
                <a:latin typeface="Arial" charset="0"/>
                <a:ea typeface="Microsoft YaHei" charset="-122"/>
              </a:defRPr>
            </a:lvl1pPr>
            <a:lvl2pPr>
              <a:tabLst>
                <a:tab pos="269875" algn="l"/>
                <a:tab pos="727075" algn="l"/>
                <a:tab pos="1184275" algn="l"/>
                <a:tab pos="1641475" algn="l"/>
                <a:tab pos="2098675" algn="l"/>
                <a:tab pos="2555875" algn="l"/>
                <a:tab pos="3013075" algn="l"/>
                <a:tab pos="3470275" algn="l"/>
                <a:tab pos="3927475" algn="l"/>
                <a:tab pos="4384675" algn="l"/>
                <a:tab pos="4841875" algn="l"/>
                <a:tab pos="5299075" algn="l"/>
                <a:tab pos="5756275" algn="l"/>
                <a:tab pos="6213475" algn="l"/>
                <a:tab pos="6670675" algn="l"/>
                <a:tab pos="7127875" algn="l"/>
                <a:tab pos="7585075" algn="l"/>
                <a:tab pos="8042275" algn="l"/>
                <a:tab pos="8499475" algn="l"/>
                <a:tab pos="8956675" algn="l"/>
                <a:tab pos="9413875" algn="l"/>
              </a:tabLst>
              <a:defRPr>
                <a:solidFill>
                  <a:srgbClr val="000000"/>
                </a:solidFill>
                <a:latin typeface="Arial" charset="0"/>
                <a:ea typeface="Microsoft YaHei" charset="-122"/>
              </a:defRPr>
            </a:lvl2pPr>
            <a:lvl3pPr>
              <a:tabLst>
                <a:tab pos="269875" algn="l"/>
                <a:tab pos="727075" algn="l"/>
                <a:tab pos="1184275" algn="l"/>
                <a:tab pos="1641475" algn="l"/>
                <a:tab pos="2098675" algn="l"/>
                <a:tab pos="2555875" algn="l"/>
                <a:tab pos="3013075" algn="l"/>
                <a:tab pos="3470275" algn="l"/>
                <a:tab pos="3927475" algn="l"/>
                <a:tab pos="4384675" algn="l"/>
                <a:tab pos="4841875" algn="l"/>
                <a:tab pos="5299075" algn="l"/>
                <a:tab pos="5756275" algn="l"/>
                <a:tab pos="6213475" algn="l"/>
                <a:tab pos="6670675" algn="l"/>
                <a:tab pos="7127875" algn="l"/>
                <a:tab pos="7585075" algn="l"/>
                <a:tab pos="8042275" algn="l"/>
                <a:tab pos="8499475" algn="l"/>
                <a:tab pos="8956675" algn="l"/>
                <a:tab pos="9413875" algn="l"/>
              </a:tabLst>
              <a:defRPr>
                <a:solidFill>
                  <a:srgbClr val="000000"/>
                </a:solidFill>
                <a:latin typeface="Arial" charset="0"/>
                <a:ea typeface="Microsoft YaHei" charset="-122"/>
              </a:defRPr>
            </a:lvl3pPr>
            <a:lvl4pPr>
              <a:tabLst>
                <a:tab pos="269875" algn="l"/>
                <a:tab pos="727075" algn="l"/>
                <a:tab pos="1184275" algn="l"/>
                <a:tab pos="1641475" algn="l"/>
                <a:tab pos="2098675" algn="l"/>
                <a:tab pos="2555875" algn="l"/>
                <a:tab pos="3013075" algn="l"/>
                <a:tab pos="3470275" algn="l"/>
                <a:tab pos="3927475" algn="l"/>
                <a:tab pos="4384675" algn="l"/>
                <a:tab pos="4841875" algn="l"/>
                <a:tab pos="5299075" algn="l"/>
                <a:tab pos="5756275" algn="l"/>
                <a:tab pos="6213475" algn="l"/>
                <a:tab pos="6670675" algn="l"/>
                <a:tab pos="7127875" algn="l"/>
                <a:tab pos="7585075" algn="l"/>
                <a:tab pos="8042275" algn="l"/>
                <a:tab pos="8499475" algn="l"/>
                <a:tab pos="8956675" algn="l"/>
                <a:tab pos="9413875" algn="l"/>
              </a:tabLst>
              <a:defRPr>
                <a:solidFill>
                  <a:srgbClr val="000000"/>
                </a:solidFill>
                <a:latin typeface="Arial" charset="0"/>
                <a:ea typeface="Microsoft YaHei" charset="-122"/>
              </a:defRPr>
            </a:lvl4pPr>
            <a:lvl5pPr>
              <a:tabLst>
                <a:tab pos="269875" algn="l"/>
                <a:tab pos="727075" algn="l"/>
                <a:tab pos="1184275" algn="l"/>
                <a:tab pos="1641475" algn="l"/>
                <a:tab pos="2098675" algn="l"/>
                <a:tab pos="2555875" algn="l"/>
                <a:tab pos="3013075" algn="l"/>
                <a:tab pos="3470275" algn="l"/>
                <a:tab pos="3927475" algn="l"/>
                <a:tab pos="4384675" algn="l"/>
                <a:tab pos="4841875" algn="l"/>
                <a:tab pos="5299075" algn="l"/>
                <a:tab pos="5756275" algn="l"/>
                <a:tab pos="6213475" algn="l"/>
                <a:tab pos="6670675" algn="l"/>
                <a:tab pos="7127875" algn="l"/>
                <a:tab pos="7585075" algn="l"/>
                <a:tab pos="8042275" algn="l"/>
                <a:tab pos="8499475" algn="l"/>
                <a:tab pos="8956675" algn="l"/>
                <a:tab pos="9413875" algn="l"/>
              </a:tabLst>
              <a:defRPr>
                <a:solidFill>
                  <a:srgbClr val="000000"/>
                </a:solidFill>
                <a:latin typeface="Arial" charset="0"/>
                <a:ea typeface="Microsoft YaHei" charset="-122"/>
              </a:defRPr>
            </a:lvl5pPr>
            <a:lvl6pPr marL="2514600" indent="-228600" defTabSz="457200" fontAlgn="base" hangingPunct="0">
              <a:lnSpc>
                <a:spcPct val="93000"/>
              </a:lnSpc>
              <a:spcBef>
                <a:spcPct val="0"/>
              </a:spcBef>
              <a:spcAft>
                <a:spcPct val="0"/>
              </a:spcAft>
              <a:buClr>
                <a:srgbClr val="000000"/>
              </a:buClr>
              <a:buSzPct val="100000"/>
              <a:buFont typeface="Times New Roman" pitchFamily="16" charset="0"/>
              <a:tabLst>
                <a:tab pos="269875" algn="l"/>
                <a:tab pos="727075" algn="l"/>
                <a:tab pos="1184275" algn="l"/>
                <a:tab pos="1641475" algn="l"/>
                <a:tab pos="2098675" algn="l"/>
                <a:tab pos="2555875" algn="l"/>
                <a:tab pos="3013075" algn="l"/>
                <a:tab pos="3470275" algn="l"/>
                <a:tab pos="3927475" algn="l"/>
                <a:tab pos="4384675" algn="l"/>
                <a:tab pos="4841875" algn="l"/>
                <a:tab pos="5299075" algn="l"/>
                <a:tab pos="5756275" algn="l"/>
                <a:tab pos="6213475" algn="l"/>
                <a:tab pos="6670675" algn="l"/>
                <a:tab pos="7127875" algn="l"/>
                <a:tab pos="7585075" algn="l"/>
                <a:tab pos="8042275" algn="l"/>
                <a:tab pos="8499475" algn="l"/>
                <a:tab pos="8956675" algn="l"/>
                <a:tab pos="9413875" algn="l"/>
              </a:tabLst>
              <a:defRPr>
                <a:solidFill>
                  <a:srgbClr val="000000"/>
                </a:solidFill>
                <a:latin typeface="Arial" charset="0"/>
                <a:ea typeface="Microsoft YaHei" charset="-122"/>
              </a:defRPr>
            </a:lvl6pPr>
            <a:lvl7pPr marL="2971800" indent="-228600" defTabSz="457200" fontAlgn="base" hangingPunct="0">
              <a:lnSpc>
                <a:spcPct val="93000"/>
              </a:lnSpc>
              <a:spcBef>
                <a:spcPct val="0"/>
              </a:spcBef>
              <a:spcAft>
                <a:spcPct val="0"/>
              </a:spcAft>
              <a:buClr>
                <a:srgbClr val="000000"/>
              </a:buClr>
              <a:buSzPct val="100000"/>
              <a:buFont typeface="Times New Roman" pitchFamily="16" charset="0"/>
              <a:tabLst>
                <a:tab pos="269875" algn="l"/>
                <a:tab pos="727075" algn="l"/>
                <a:tab pos="1184275" algn="l"/>
                <a:tab pos="1641475" algn="l"/>
                <a:tab pos="2098675" algn="l"/>
                <a:tab pos="2555875" algn="l"/>
                <a:tab pos="3013075" algn="l"/>
                <a:tab pos="3470275" algn="l"/>
                <a:tab pos="3927475" algn="l"/>
                <a:tab pos="4384675" algn="l"/>
                <a:tab pos="4841875" algn="l"/>
                <a:tab pos="5299075" algn="l"/>
                <a:tab pos="5756275" algn="l"/>
                <a:tab pos="6213475" algn="l"/>
                <a:tab pos="6670675" algn="l"/>
                <a:tab pos="7127875" algn="l"/>
                <a:tab pos="7585075" algn="l"/>
                <a:tab pos="8042275" algn="l"/>
                <a:tab pos="8499475" algn="l"/>
                <a:tab pos="8956675" algn="l"/>
                <a:tab pos="9413875" algn="l"/>
              </a:tabLst>
              <a:defRPr>
                <a:solidFill>
                  <a:srgbClr val="000000"/>
                </a:solidFill>
                <a:latin typeface="Arial" charset="0"/>
                <a:ea typeface="Microsoft YaHei" charset="-122"/>
              </a:defRPr>
            </a:lvl7pPr>
            <a:lvl8pPr marL="3429000" indent="-228600" defTabSz="457200" fontAlgn="base" hangingPunct="0">
              <a:lnSpc>
                <a:spcPct val="93000"/>
              </a:lnSpc>
              <a:spcBef>
                <a:spcPct val="0"/>
              </a:spcBef>
              <a:spcAft>
                <a:spcPct val="0"/>
              </a:spcAft>
              <a:buClr>
                <a:srgbClr val="000000"/>
              </a:buClr>
              <a:buSzPct val="100000"/>
              <a:buFont typeface="Times New Roman" pitchFamily="16" charset="0"/>
              <a:tabLst>
                <a:tab pos="269875" algn="l"/>
                <a:tab pos="727075" algn="l"/>
                <a:tab pos="1184275" algn="l"/>
                <a:tab pos="1641475" algn="l"/>
                <a:tab pos="2098675" algn="l"/>
                <a:tab pos="2555875" algn="l"/>
                <a:tab pos="3013075" algn="l"/>
                <a:tab pos="3470275" algn="l"/>
                <a:tab pos="3927475" algn="l"/>
                <a:tab pos="4384675" algn="l"/>
                <a:tab pos="4841875" algn="l"/>
                <a:tab pos="5299075" algn="l"/>
                <a:tab pos="5756275" algn="l"/>
                <a:tab pos="6213475" algn="l"/>
                <a:tab pos="6670675" algn="l"/>
                <a:tab pos="7127875" algn="l"/>
                <a:tab pos="7585075" algn="l"/>
                <a:tab pos="8042275" algn="l"/>
                <a:tab pos="8499475" algn="l"/>
                <a:tab pos="8956675" algn="l"/>
                <a:tab pos="9413875" algn="l"/>
              </a:tabLst>
              <a:defRPr>
                <a:solidFill>
                  <a:srgbClr val="000000"/>
                </a:solidFill>
                <a:latin typeface="Arial" charset="0"/>
                <a:ea typeface="Microsoft YaHei" charset="-122"/>
              </a:defRPr>
            </a:lvl8pPr>
            <a:lvl9pPr marL="3886200" indent="-228600" defTabSz="457200" fontAlgn="base" hangingPunct="0">
              <a:lnSpc>
                <a:spcPct val="93000"/>
              </a:lnSpc>
              <a:spcBef>
                <a:spcPct val="0"/>
              </a:spcBef>
              <a:spcAft>
                <a:spcPct val="0"/>
              </a:spcAft>
              <a:buClr>
                <a:srgbClr val="000000"/>
              </a:buClr>
              <a:buSzPct val="100000"/>
              <a:buFont typeface="Times New Roman" pitchFamily="16" charset="0"/>
              <a:tabLst>
                <a:tab pos="269875" algn="l"/>
                <a:tab pos="727075" algn="l"/>
                <a:tab pos="1184275" algn="l"/>
                <a:tab pos="1641475" algn="l"/>
                <a:tab pos="2098675" algn="l"/>
                <a:tab pos="2555875" algn="l"/>
                <a:tab pos="3013075" algn="l"/>
                <a:tab pos="3470275" algn="l"/>
                <a:tab pos="3927475" algn="l"/>
                <a:tab pos="4384675" algn="l"/>
                <a:tab pos="4841875" algn="l"/>
                <a:tab pos="5299075" algn="l"/>
                <a:tab pos="5756275" algn="l"/>
                <a:tab pos="6213475" algn="l"/>
                <a:tab pos="6670675" algn="l"/>
                <a:tab pos="7127875" algn="l"/>
                <a:tab pos="7585075" algn="l"/>
                <a:tab pos="8042275" algn="l"/>
                <a:tab pos="8499475" algn="l"/>
                <a:tab pos="8956675" algn="l"/>
                <a:tab pos="9413875" algn="l"/>
              </a:tabLst>
              <a:defRPr>
                <a:solidFill>
                  <a:srgbClr val="000000"/>
                </a:solidFill>
                <a:latin typeface="Arial" charset="0"/>
                <a:ea typeface="Microsoft YaHei" charset="-122"/>
              </a:defRPr>
            </a:lvl9pPr>
          </a:lstStyle>
          <a:p>
            <a:pPr marL="0" indent="0" hangingPunct="1">
              <a:lnSpc>
                <a:spcPct val="100000"/>
              </a:lnSpc>
              <a:spcBef>
                <a:spcPts val="648"/>
              </a:spcBef>
              <a:spcAft>
                <a:spcPts val="0"/>
              </a:spcAft>
              <a:buClr>
                <a:srgbClr val="D16349"/>
              </a:buClr>
            </a:pPr>
            <a:r>
              <a:rPr lang="nl-NL" altLang="en-US" sz="2700" dirty="0">
                <a:latin typeface="Georgia" panose="02040502050405020303" pitchFamily="18" charset="0"/>
              </a:rPr>
              <a:t>Nonsensical to speak of moral duty to not exercise a moral </a:t>
            </a:r>
            <a:r>
              <a:rPr lang="nl-NL" altLang="en-US" sz="2700" dirty="0">
                <a:latin typeface="Georgia" charset="0"/>
              </a:rPr>
              <a:t>right</a:t>
            </a:r>
            <a:endParaRPr lang="nl-NL" altLang="en-US" sz="2500" dirty="0">
              <a:latin typeface="Georgia" charset="0"/>
            </a:endParaRPr>
          </a:p>
          <a:p>
            <a:pPr marL="930275" lvl="1" indent="-457200" hangingPunct="1">
              <a:lnSpc>
                <a:spcPct val="100000"/>
              </a:lnSpc>
              <a:spcBef>
                <a:spcPts val="648"/>
              </a:spcBef>
              <a:spcAft>
                <a:spcPts val="0"/>
              </a:spcAft>
              <a:buClr>
                <a:srgbClr val="D16349"/>
              </a:buClr>
              <a:buFont typeface="Wingdings" panose="05000000000000000000" pitchFamily="2" charset="2"/>
              <a:buChar char="§"/>
            </a:pPr>
            <a:endParaRPr lang="nl-NL" altLang="en-US" sz="2500" dirty="0">
              <a:latin typeface="+mj-lt"/>
            </a:endParaRPr>
          </a:p>
          <a:p>
            <a:pPr marL="0" indent="0" hangingPunct="1">
              <a:lnSpc>
                <a:spcPct val="100000"/>
              </a:lnSpc>
              <a:spcBef>
                <a:spcPts val="648"/>
              </a:spcBef>
              <a:spcAft>
                <a:spcPts val="0"/>
              </a:spcAft>
              <a:buClr>
                <a:srgbClr val="D16349"/>
              </a:buClr>
            </a:pPr>
            <a:r>
              <a:rPr lang="en-GB" sz="2500" dirty="0">
                <a:latin typeface="+mj-lt"/>
              </a:rPr>
              <a:t>But </a:t>
            </a:r>
            <a:r>
              <a:rPr lang="en-GB" sz="2500" dirty="0" err="1">
                <a:latin typeface="+mj-lt"/>
              </a:rPr>
              <a:t>Hohfeldian</a:t>
            </a:r>
            <a:r>
              <a:rPr lang="en-GB" sz="2500" dirty="0">
                <a:latin typeface="+mj-lt"/>
              </a:rPr>
              <a:t> liberty-right is expressive of the moral relation V and A stand in</a:t>
            </a:r>
          </a:p>
          <a:p>
            <a:pPr marL="815975" lvl="1" indent="-342900" hangingPunct="1">
              <a:lnSpc>
                <a:spcPct val="100000"/>
              </a:lnSpc>
              <a:spcBef>
                <a:spcPts val="648"/>
              </a:spcBef>
              <a:spcAft>
                <a:spcPts val="0"/>
              </a:spcAft>
              <a:buClr>
                <a:srgbClr val="D16349"/>
              </a:buClr>
              <a:buFont typeface="Wingdings" panose="05000000000000000000" pitchFamily="2" charset="2"/>
              <a:buChar char="§"/>
            </a:pPr>
            <a:r>
              <a:rPr lang="en-GB" sz="2500" dirty="0">
                <a:latin typeface="+mj-lt"/>
              </a:rPr>
              <a:t>Correlate of absence of directed duty on V owed to A to abstain from inflicting harm on A</a:t>
            </a:r>
          </a:p>
          <a:p>
            <a:pPr marL="815975" lvl="1" indent="-342900" hangingPunct="1">
              <a:lnSpc>
                <a:spcPct val="100000"/>
              </a:lnSpc>
              <a:spcBef>
                <a:spcPts val="648"/>
              </a:spcBef>
              <a:spcAft>
                <a:spcPts val="0"/>
              </a:spcAft>
              <a:buClr>
                <a:srgbClr val="D16349"/>
              </a:buClr>
              <a:buFont typeface="Wingdings" panose="05000000000000000000" pitchFamily="2" charset="2"/>
              <a:buChar char="§"/>
            </a:pPr>
            <a:r>
              <a:rPr lang="en-GB" sz="2500" dirty="0">
                <a:latin typeface="+mj-lt"/>
              </a:rPr>
              <a:t>Expresses that A is not </a:t>
            </a:r>
            <a:r>
              <a:rPr lang="en-GB" sz="2500" i="1" dirty="0">
                <a:latin typeface="+mj-lt"/>
              </a:rPr>
              <a:t>wronged </a:t>
            </a:r>
            <a:r>
              <a:rPr lang="en-GB" sz="2500" dirty="0">
                <a:latin typeface="+mj-lt"/>
              </a:rPr>
              <a:t>insofar as V inflicts narrowly proportionate defensive force</a:t>
            </a:r>
          </a:p>
          <a:p>
            <a:pPr marL="1216025" lvl="2" indent="-342900" hangingPunct="1">
              <a:lnSpc>
                <a:spcPct val="100000"/>
              </a:lnSpc>
              <a:spcBef>
                <a:spcPts val="648"/>
              </a:spcBef>
              <a:spcAft>
                <a:spcPts val="0"/>
              </a:spcAft>
              <a:buClr>
                <a:srgbClr val="D16349"/>
              </a:buClr>
              <a:buFont typeface="Courier New" panose="02070309020205020404" pitchFamily="49" charset="0"/>
              <a:buChar char="o"/>
            </a:pPr>
            <a:r>
              <a:rPr lang="en-GB" sz="2300" dirty="0">
                <a:latin typeface="+mj-lt"/>
              </a:rPr>
              <a:t>No standing to complain</a:t>
            </a:r>
          </a:p>
          <a:p>
            <a:pPr marL="930275" lvl="1" indent="-457200" hangingPunct="1">
              <a:lnSpc>
                <a:spcPct val="100000"/>
              </a:lnSpc>
              <a:spcBef>
                <a:spcPts val="648"/>
              </a:spcBef>
              <a:spcAft>
                <a:spcPts val="0"/>
              </a:spcAft>
              <a:buClr>
                <a:srgbClr val="D16349"/>
              </a:buClr>
              <a:buFont typeface="Wingdings" panose="05000000000000000000" pitchFamily="2" charset="2"/>
              <a:buChar char="§"/>
            </a:pPr>
            <a:endParaRPr lang="nl-NL" altLang="en-US" sz="2500" dirty="0">
              <a:latin typeface="Georgia" charset="0"/>
            </a:endParaRPr>
          </a:p>
          <a:p>
            <a:pPr marL="930275" lvl="1" indent="-457200" hangingPunct="1">
              <a:lnSpc>
                <a:spcPct val="100000"/>
              </a:lnSpc>
              <a:spcBef>
                <a:spcPts val="648"/>
              </a:spcBef>
              <a:spcAft>
                <a:spcPts val="0"/>
              </a:spcAft>
              <a:buClr>
                <a:srgbClr val="D16349"/>
              </a:buClr>
              <a:buFont typeface="Wingdings" panose="05000000000000000000" pitchFamily="2" charset="2"/>
              <a:buChar char="§"/>
            </a:pPr>
            <a:endParaRPr lang="nl-NL" altLang="en-US" sz="2500" dirty="0">
              <a:latin typeface="Georgia" charset="0"/>
            </a:endParaRPr>
          </a:p>
        </p:txBody>
      </p:sp>
    </p:spTree>
    <p:extLst>
      <p:ext uri="{BB962C8B-B14F-4D97-AF65-F5344CB8AC3E}">
        <p14:creationId xmlns:p14="http://schemas.microsoft.com/office/powerpoint/2010/main" xmlns="" val="3950604835"/>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14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14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146">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146">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14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Text Box 1"/>
          <p:cNvSpPr txBox="1">
            <a:spLocks noChangeArrowheads="1"/>
          </p:cNvSpPr>
          <p:nvPr/>
        </p:nvSpPr>
        <p:spPr bwMode="auto">
          <a:xfrm>
            <a:off x="301625" y="228600"/>
            <a:ext cx="8534400" cy="758825"/>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cap="flat">
                <a:solidFill>
                  <a:srgbClr val="80808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lIns="90000" tIns="45000" rIns="90000" bIns="4500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5pPr>
            <a:lvl6pPr marL="2514600" indent="-228600" defTabSz="45720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6pPr>
            <a:lvl7pPr marL="2971800" indent="-228600" defTabSz="45720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7pPr>
            <a:lvl8pPr marL="3429000" indent="-228600" defTabSz="45720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8pPr>
            <a:lvl9pPr marL="3886200" indent="-228600" defTabSz="45720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9pPr>
          </a:lstStyle>
          <a:p>
            <a:pPr algn="ctr" hangingPunct="1">
              <a:lnSpc>
                <a:spcPct val="100000"/>
              </a:lnSpc>
              <a:buClrTx/>
              <a:buFontTx/>
              <a:buNone/>
            </a:pPr>
            <a:r>
              <a:rPr lang="en-US" altLang="en-US" sz="3300" dirty="0">
                <a:solidFill>
                  <a:srgbClr val="7B9899"/>
                </a:solidFill>
                <a:latin typeface="Georgia" charset="0"/>
              </a:rPr>
              <a:t>4.3 Proportionality and success conditions</a:t>
            </a:r>
          </a:p>
        </p:txBody>
      </p:sp>
      <p:sp>
        <p:nvSpPr>
          <p:cNvPr id="6146" name="Text Box 2"/>
          <p:cNvSpPr txBox="1">
            <a:spLocks noChangeArrowheads="1"/>
          </p:cNvSpPr>
          <p:nvPr/>
        </p:nvSpPr>
        <p:spPr bwMode="auto">
          <a:xfrm>
            <a:off x="301625" y="1527175"/>
            <a:ext cx="8504238" cy="4572000"/>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cap="flat">
                <a:solidFill>
                  <a:srgbClr val="80808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lIns="90000" tIns="45000" rIns="90000" bIns="45000"/>
          <a:lstStyle>
            <a:lvl1pPr marL="269875" indent="-269875">
              <a:tabLst>
                <a:tab pos="269875" algn="l"/>
                <a:tab pos="727075" algn="l"/>
                <a:tab pos="1184275" algn="l"/>
                <a:tab pos="1641475" algn="l"/>
                <a:tab pos="2098675" algn="l"/>
                <a:tab pos="2555875" algn="l"/>
                <a:tab pos="3013075" algn="l"/>
                <a:tab pos="3470275" algn="l"/>
                <a:tab pos="3927475" algn="l"/>
                <a:tab pos="4384675" algn="l"/>
                <a:tab pos="4841875" algn="l"/>
                <a:tab pos="5299075" algn="l"/>
                <a:tab pos="5756275" algn="l"/>
                <a:tab pos="6213475" algn="l"/>
                <a:tab pos="6670675" algn="l"/>
                <a:tab pos="7127875" algn="l"/>
                <a:tab pos="7585075" algn="l"/>
                <a:tab pos="8042275" algn="l"/>
                <a:tab pos="8499475" algn="l"/>
                <a:tab pos="8956675" algn="l"/>
                <a:tab pos="9413875" algn="l"/>
              </a:tabLst>
              <a:defRPr>
                <a:solidFill>
                  <a:srgbClr val="000000"/>
                </a:solidFill>
                <a:latin typeface="Arial" charset="0"/>
                <a:ea typeface="Microsoft YaHei" charset="-122"/>
              </a:defRPr>
            </a:lvl1pPr>
            <a:lvl2pPr>
              <a:tabLst>
                <a:tab pos="269875" algn="l"/>
                <a:tab pos="727075" algn="l"/>
                <a:tab pos="1184275" algn="l"/>
                <a:tab pos="1641475" algn="l"/>
                <a:tab pos="2098675" algn="l"/>
                <a:tab pos="2555875" algn="l"/>
                <a:tab pos="3013075" algn="l"/>
                <a:tab pos="3470275" algn="l"/>
                <a:tab pos="3927475" algn="l"/>
                <a:tab pos="4384675" algn="l"/>
                <a:tab pos="4841875" algn="l"/>
                <a:tab pos="5299075" algn="l"/>
                <a:tab pos="5756275" algn="l"/>
                <a:tab pos="6213475" algn="l"/>
                <a:tab pos="6670675" algn="l"/>
                <a:tab pos="7127875" algn="l"/>
                <a:tab pos="7585075" algn="l"/>
                <a:tab pos="8042275" algn="l"/>
                <a:tab pos="8499475" algn="l"/>
                <a:tab pos="8956675" algn="l"/>
                <a:tab pos="9413875" algn="l"/>
              </a:tabLst>
              <a:defRPr>
                <a:solidFill>
                  <a:srgbClr val="000000"/>
                </a:solidFill>
                <a:latin typeface="Arial" charset="0"/>
                <a:ea typeface="Microsoft YaHei" charset="-122"/>
              </a:defRPr>
            </a:lvl2pPr>
            <a:lvl3pPr>
              <a:tabLst>
                <a:tab pos="269875" algn="l"/>
                <a:tab pos="727075" algn="l"/>
                <a:tab pos="1184275" algn="l"/>
                <a:tab pos="1641475" algn="l"/>
                <a:tab pos="2098675" algn="l"/>
                <a:tab pos="2555875" algn="l"/>
                <a:tab pos="3013075" algn="l"/>
                <a:tab pos="3470275" algn="l"/>
                <a:tab pos="3927475" algn="l"/>
                <a:tab pos="4384675" algn="l"/>
                <a:tab pos="4841875" algn="l"/>
                <a:tab pos="5299075" algn="l"/>
                <a:tab pos="5756275" algn="l"/>
                <a:tab pos="6213475" algn="l"/>
                <a:tab pos="6670675" algn="l"/>
                <a:tab pos="7127875" algn="l"/>
                <a:tab pos="7585075" algn="l"/>
                <a:tab pos="8042275" algn="l"/>
                <a:tab pos="8499475" algn="l"/>
                <a:tab pos="8956675" algn="l"/>
                <a:tab pos="9413875" algn="l"/>
              </a:tabLst>
              <a:defRPr>
                <a:solidFill>
                  <a:srgbClr val="000000"/>
                </a:solidFill>
                <a:latin typeface="Arial" charset="0"/>
                <a:ea typeface="Microsoft YaHei" charset="-122"/>
              </a:defRPr>
            </a:lvl3pPr>
            <a:lvl4pPr>
              <a:tabLst>
                <a:tab pos="269875" algn="l"/>
                <a:tab pos="727075" algn="l"/>
                <a:tab pos="1184275" algn="l"/>
                <a:tab pos="1641475" algn="l"/>
                <a:tab pos="2098675" algn="l"/>
                <a:tab pos="2555875" algn="l"/>
                <a:tab pos="3013075" algn="l"/>
                <a:tab pos="3470275" algn="l"/>
                <a:tab pos="3927475" algn="l"/>
                <a:tab pos="4384675" algn="l"/>
                <a:tab pos="4841875" algn="l"/>
                <a:tab pos="5299075" algn="l"/>
                <a:tab pos="5756275" algn="l"/>
                <a:tab pos="6213475" algn="l"/>
                <a:tab pos="6670675" algn="l"/>
                <a:tab pos="7127875" algn="l"/>
                <a:tab pos="7585075" algn="l"/>
                <a:tab pos="8042275" algn="l"/>
                <a:tab pos="8499475" algn="l"/>
                <a:tab pos="8956675" algn="l"/>
                <a:tab pos="9413875" algn="l"/>
              </a:tabLst>
              <a:defRPr>
                <a:solidFill>
                  <a:srgbClr val="000000"/>
                </a:solidFill>
                <a:latin typeface="Arial" charset="0"/>
                <a:ea typeface="Microsoft YaHei" charset="-122"/>
              </a:defRPr>
            </a:lvl4pPr>
            <a:lvl5pPr>
              <a:tabLst>
                <a:tab pos="269875" algn="l"/>
                <a:tab pos="727075" algn="l"/>
                <a:tab pos="1184275" algn="l"/>
                <a:tab pos="1641475" algn="l"/>
                <a:tab pos="2098675" algn="l"/>
                <a:tab pos="2555875" algn="l"/>
                <a:tab pos="3013075" algn="l"/>
                <a:tab pos="3470275" algn="l"/>
                <a:tab pos="3927475" algn="l"/>
                <a:tab pos="4384675" algn="l"/>
                <a:tab pos="4841875" algn="l"/>
                <a:tab pos="5299075" algn="l"/>
                <a:tab pos="5756275" algn="l"/>
                <a:tab pos="6213475" algn="l"/>
                <a:tab pos="6670675" algn="l"/>
                <a:tab pos="7127875" algn="l"/>
                <a:tab pos="7585075" algn="l"/>
                <a:tab pos="8042275" algn="l"/>
                <a:tab pos="8499475" algn="l"/>
                <a:tab pos="8956675" algn="l"/>
                <a:tab pos="9413875" algn="l"/>
              </a:tabLst>
              <a:defRPr>
                <a:solidFill>
                  <a:srgbClr val="000000"/>
                </a:solidFill>
                <a:latin typeface="Arial" charset="0"/>
                <a:ea typeface="Microsoft YaHei" charset="-122"/>
              </a:defRPr>
            </a:lvl5pPr>
            <a:lvl6pPr marL="2514600" indent="-228600" defTabSz="457200" fontAlgn="base" hangingPunct="0">
              <a:lnSpc>
                <a:spcPct val="93000"/>
              </a:lnSpc>
              <a:spcBef>
                <a:spcPct val="0"/>
              </a:spcBef>
              <a:spcAft>
                <a:spcPct val="0"/>
              </a:spcAft>
              <a:buClr>
                <a:srgbClr val="000000"/>
              </a:buClr>
              <a:buSzPct val="100000"/>
              <a:buFont typeface="Times New Roman" pitchFamily="16" charset="0"/>
              <a:tabLst>
                <a:tab pos="269875" algn="l"/>
                <a:tab pos="727075" algn="l"/>
                <a:tab pos="1184275" algn="l"/>
                <a:tab pos="1641475" algn="l"/>
                <a:tab pos="2098675" algn="l"/>
                <a:tab pos="2555875" algn="l"/>
                <a:tab pos="3013075" algn="l"/>
                <a:tab pos="3470275" algn="l"/>
                <a:tab pos="3927475" algn="l"/>
                <a:tab pos="4384675" algn="l"/>
                <a:tab pos="4841875" algn="l"/>
                <a:tab pos="5299075" algn="l"/>
                <a:tab pos="5756275" algn="l"/>
                <a:tab pos="6213475" algn="l"/>
                <a:tab pos="6670675" algn="l"/>
                <a:tab pos="7127875" algn="l"/>
                <a:tab pos="7585075" algn="l"/>
                <a:tab pos="8042275" algn="l"/>
                <a:tab pos="8499475" algn="l"/>
                <a:tab pos="8956675" algn="l"/>
                <a:tab pos="9413875" algn="l"/>
              </a:tabLst>
              <a:defRPr>
                <a:solidFill>
                  <a:srgbClr val="000000"/>
                </a:solidFill>
                <a:latin typeface="Arial" charset="0"/>
                <a:ea typeface="Microsoft YaHei" charset="-122"/>
              </a:defRPr>
            </a:lvl6pPr>
            <a:lvl7pPr marL="2971800" indent="-228600" defTabSz="457200" fontAlgn="base" hangingPunct="0">
              <a:lnSpc>
                <a:spcPct val="93000"/>
              </a:lnSpc>
              <a:spcBef>
                <a:spcPct val="0"/>
              </a:spcBef>
              <a:spcAft>
                <a:spcPct val="0"/>
              </a:spcAft>
              <a:buClr>
                <a:srgbClr val="000000"/>
              </a:buClr>
              <a:buSzPct val="100000"/>
              <a:buFont typeface="Times New Roman" pitchFamily="16" charset="0"/>
              <a:tabLst>
                <a:tab pos="269875" algn="l"/>
                <a:tab pos="727075" algn="l"/>
                <a:tab pos="1184275" algn="l"/>
                <a:tab pos="1641475" algn="l"/>
                <a:tab pos="2098675" algn="l"/>
                <a:tab pos="2555875" algn="l"/>
                <a:tab pos="3013075" algn="l"/>
                <a:tab pos="3470275" algn="l"/>
                <a:tab pos="3927475" algn="l"/>
                <a:tab pos="4384675" algn="l"/>
                <a:tab pos="4841875" algn="l"/>
                <a:tab pos="5299075" algn="l"/>
                <a:tab pos="5756275" algn="l"/>
                <a:tab pos="6213475" algn="l"/>
                <a:tab pos="6670675" algn="l"/>
                <a:tab pos="7127875" algn="l"/>
                <a:tab pos="7585075" algn="l"/>
                <a:tab pos="8042275" algn="l"/>
                <a:tab pos="8499475" algn="l"/>
                <a:tab pos="8956675" algn="l"/>
                <a:tab pos="9413875" algn="l"/>
              </a:tabLst>
              <a:defRPr>
                <a:solidFill>
                  <a:srgbClr val="000000"/>
                </a:solidFill>
                <a:latin typeface="Arial" charset="0"/>
                <a:ea typeface="Microsoft YaHei" charset="-122"/>
              </a:defRPr>
            </a:lvl7pPr>
            <a:lvl8pPr marL="3429000" indent="-228600" defTabSz="457200" fontAlgn="base" hangingPunct="0">
              <a:lnSpc>
                <a:spcPct val="93000"/>
              </a:lnSpc>
              <a:spcBef>
                <a:spcPct val="0"/>
              </a:spcBef>
              <a:spcAft>
                <a:spcPct val="0"/>
              </a:spcAft>
              <a:buClr>
                <a:srgbClr val="000000"/>
              </a:buClr>
              <a:buSzPct val="100000"/>
              <a:buFont typeface="Times New Roman" pitchFamily="16" charset="0"/>
              <a:tabLst>
                <a:tab pos="269875" algn="l"/>
                <a:tab pos="727075" algn="l"/>
                <a:tab pos="1184275" algn="l"/>
                <a:tab pos="1641475" algn="l"/>
                <a:tab pos="2098675" algn="l"/>
                <a:tab pos="2555875" algn="l"/>
                <a:tab pos="3013075" algn="l"/>
                <a:tab pos="3470275" algn="l"/>
                <a:tab pos="3927475" algn="l"/>
                <a:tab pos="4384675" algn="l"/>
                <a:tab pos="4841875" algn="l"/>
                <a:tab pos="5299075" algn="l"/>
                <a:tab pos="5756275" algn="l"/>
                <a:tab pos="6213475" algn="l"/>
                <a:tab pos="6670675" algn="l"/>
                <a:tab pos="7127875" algn="l"/>
                <a:tab pos="7585075" algn="l"/>
                <a:tab pos="8042275" algn="l"/>
                <a:tab pos="8499475" algn="l"/>
                <a:tab pos="8956675" algn="l"/>
                <a:tab pos="9413875" algn="l"/>
              </a:tabLst>
              <a:defRPr>
                <a:solidFill>
                  <a:srgbClr val="000000"/>
                </a:solidFill>
                <a:latin typeface="Arial" charset="0"/>
                <a:ea typeface="Microsoft YaHei" charset="-122"/>
              </a:defRPr>
            </a:lvl8pPr>
            <a:lvl9pPr marL="3886200" indent="-228600" defTabSz="457200" fontAlgn="base" hangingPunct="0">
              <a:lnSpc>
                <a:spcPct val="93000"/>
              </a:lnSpc>
              <a:spcBef>
                <a:spcPct val="0"/>
              </a:spcBef>
              <a:spcAft>
                <a:spcPct val="0"/>
              </a:spcAft>
              <a:buClr>
                <a:srgbClr val="000000"/>
              </a:buClr>
              <a:buSzPct val="100000"/>
              <a:buFont typeface="Times New Roman" pitchFamily="16" charset="0"/>
              <a:tabLst>
                <a:tab pos="269875" algn="l"/>
                <a:tab pos="727075" algn="l"/>
                <a:tab pos="1184275" algn="l"/>
                <a:tab pos="1641475" algn="l"/>
                <a:tab pos="2098675" algn="l"/>
                <a:tab pos="2555875" algn="l"/>
                <a:tab pos="3013075" algn="l"/>
                <a:tab pos="3470275" algn="l"/>
                <a:tab pos="3927475" algn="l"/>
                <a:tab pos="4384675" algn="l"/>
                <a:tab pos="4841875" algn="l"/>
                <a:tab pos="5299075" algn="l"/>
                <a:tab pos="5756275" algn="l"/>
                <a:tab pos="6213475" algn="l"/>
                <a:tab pos="6670675" algn="l"/>
                <a:tab pos="7127875" algn="l"/>
                <a:tab pos="7585075" algn="l"/>
                <a:tab pos="8042275" algn="l"/>
                <a:tab pos="8499475" algn="l"/>
                <a:tab pos="8956675" algn="l"/>
                <a:tab pos="9413875" algn="l"/>
              </a:tabLst>
              <a:defRPr>
                <a:solidFill>
                  <a:srgbClr val="000000"/>
                </a:solidFill>
                <a:latin typeface="Arial" charset="0"/>
                <a:ea typeface="Microsoft YaHei" charset="-122"/>
              </a:defRPr>
            </a:lvl9pPr>
          </a:lstStyle>
          <a:p>
            <a:pPr marL="0" indent="0" hangingPunct="1">
              <a:lnSpc>
                <a:spcPct val="100000"/>
              </a:lnSpc>
              <a:spcBef>
                <a:spcPts val="648"/>
              </a:spcBef>
              <a:spcAft>
                <a:spcPts val="0"/>
              </a:spcAft>
              <a:buClr>
                <a:srgbClr val="D16349"/>
              </a:buClr>
            </a:pPr>
            <a:r>
              <a:rPr lang="nl-NL" altLang="en-US" sz="2700" dirty="0">
                <a:latin typeface="Georgia" panose="02040502050405020303" pitchFamily="18" charset="0"/>
              </a:rPr>
              <a:t>Standard </a:t>
            </a:r>
            <a:r>
              <a:rPr lang="nl-NL" altLang="en-US" sz="2700" i="1" dirty="0">
                <a:latin typeface="Georgia" panose="02040502050405020303" pitchFamily="18" charset="0"/>
              </a:rPr>
              <a:t>ad bellum </a:t>
            </a:r>
            <a:r>
              <a:rPr lang="nl-NL" altLang="en-US" sz="2700" dirty="0">
                <a:latin typeface="Georgia" panose="02040502050405020303" pitchFamily="18" charset="0"/>
              </a:rPr>
              <a:t>requirements:</a:t>
            </a:r>
            <a:endParaRPr lang="nl-NL" altLang="en-US" sz="2500" i="1" dirty="0">
              <a:latin typeface="Georgia" charset="0"/>
            </a:endParaRPr>
          </a:p>
          <a:p>
            <a:pPr marL="930275" lvl="1" indent="-457200" hangingPunct="1">
              <a:lnSpc>
                <a:spcPct val="100000"/>
              </a:lnSpc>
              <a:spcBef>
                <a:spcPts val="648"/>
              </a:spcBef>
              <a:spcAft>
                <a:spcPts val="0"/>
              </a:spcAft>
              <a:buClr>
                <a:srgbClr val="D16349"/>
              </a:buClr>
              <a:buFont typeface="Wingdings" panose="05000000000000000000" pitchFamily="2" charset="2"/>
              <a:buChar char="§"/>
            </a:pPr>
            <a:r>
              <a:rPr lang="nl-NL" altLang="en-US" sz="2500" dirty="0">
                <a:latin typeface="+mj-lt"/>
              </a:rPr>
              <a:t>Morally impermissible to wage hopeless and disproportionate wars</a:t>
            </a:r>
          </a:p>
          <a:p>
            <a:pPr marL="930275" lvl="1" indent="-457200" hangingPunct="1">
              <a:lnSpc>
                <a:spcPct val="100000"/>
              </a:lnSpc>
              <a:spcBef>
                <a:spcPts val="648"/>
              </a:spcBef>
              <a:spcAft>
                <a:spcPts val="0"/>
              </a:spcAft>
              <a:buClr>
                <a:srgbClr val="D16349"/>
              </a:buClr>
              <a:buFont typeface="Wingdings" panose="05000000000000000000" pitchFamily="2" charset="2"/>
              <a:buChar char="§"/>
            </a:pPr>
            <a:r>
              <a:rPr lang="nl-NL" altLang="en-US" sz="2500" dirty="0">
                <a:latin typeface="+mj-lt"/>
              </a:rPr>
              <a:t>Sometimes morally mandatory to surrender to unjust enemy</a:t>
            </a:r>
            <a:endParaRPr lang="nl-NL" altLang="en-US" sz="2500" dirty="0">
              <a:latin typeface="Georgia" charset="0"/>
            </a:endParaRPr>
          </a:p>
          <a:p>
            <a:pPr marL="1330325" lvl="2" indent="-457200" hangingPunct="1">
              <a:lnSpc>
                <a:spcPct val="100000"/>
              </a:lnSpc>
              <a:spcBef>
                <a:spcPts val="648"/>
              </a:spcBef>
              <a:spcAft>
                <a:spcPts val="0"/>
              </a:spcAft>
              <a:buClr>
                <a:srgbClr val="D16349"/>
              </a:buClr>
              <a:buFont typeface="Courier New" panose="02070309020205020404" pitchFamily="49" charset="0"/>
              <a:buChar char="o"/>
            </a:pPr>
            <a:r>
              <a:rPr lang="nl-NL" altLang="en-US" sz="2300" dirty="0">
                <a:latin typeface="Georgia" charset="0"/>
              </a:rPr>
              <a:t>Not </a:t>
            </a:r>
            <a:r>
              <a:rPr lang="nl-NL" altLang="en-US" sz="2300" i="1" dirty="0">
                <a:latin typeface="Georgia" charset="0"/>
              </a:rPr>
              <a:t>owed to </a:t>
            </a:r>
            <a:r>
              <a:rPr lang="nl-NL" altLang="en-US" sz="2300" dirty="0">
                <a:latin typeface="Georgia" charset="0"/>
              </a:rPr>
              <a:t>that enemy!</a:t>
            </a:r>
          </a:p>
          <a:p>
            <a:pPr marL="1330325" lvl="2" indent="-457200" hangingPunct="1">
              <a:lnSpc>
                <a:spcPct val="100000"/>
              </a:lnSpc>
              <a:spcBef>
                <a:spcPts val="648"/>
              </a:spcBef>
              <a:spcAft>
                <a:spcPts val="0"/>
              </a:spcAft>
              <a:buClr>
                <a:srgbClr val="D16349"/>
              </a:buClr>
              <a:buFont typeface="Wingdings" panose="05000000000000000000" pitchFamily="2" charset="2"/>
              <a:buChar char="§"/>
            </a:pPr>
            <a:endParaRPr lang="nl-NL" altLang="en-US" sz="2300" dirty="0">
              <a:latin typeface="Georgia" charset="0"/>
            </a:endParaRPr>
          </a:p>
          <a:p>
            <a:pPr marL="0" indent="0" hangingPunct="1">
              <a:lnSpc>
                <a:spcPct val="100000"/>
              </a:lnSpc>
              <a:spcBef>
                <a:spcPts val="648"/>
              </a:spcBef>
              <a:spcAft>
                <a:spcPts val="0"/>
              </a:spcAft>
              <a:buClr>
                <a:srgbClr val="D16349"/>
              </a:buClr>
            </a:pPr>
            <a:r>
              <a:rPr lang="nl-NL" altLang="en-US" sz="2700" dirty="0">
                <a:latin typeface="+mj-lt"/>
              </a:rPr>
              <a:t>Soviet Union could not justly complain about Finnish decision to wage hopeless war</a:t>
            </a:r>
          </a:p>
          <a:p>
            <a:pPr marL="930275" lvl="1" indent="-457200" hangingPunct="1">
              <a:lnSpc>
                <a:spcPct val="100000"/>
              </a:lnSpc>
              <a:spcBef>
                <a:spcPts val="648"/>
              </a:spcBef>
              <a:spcAft>
                <a:spcPts val="0"/>
              </a:spcAft>
              <a:buClr>
                <a:srgbClr val="D16349"/>
              </a:buClr>
              <a:buFont typeface="Wingdings" panose="05000000000000000000" pitchFamily="2" charset="2"/>
              <a:buChar char="§"/>
            </a:pPr>
            <a:r>
              <a:rPr lang="nl-NL" altLang="en-US" sz="2500" dirty="0">
                <a:latin typeface="+mj-lt"/>
              </a:rPr>
              <a:t>That would turn might into right</a:t>
            </a:r>
          </a:p>
        </p:txBody>
      </p:sp>
    </p:spTree>
    <p:extLst>
      <p:ext uri="{BB962C8B-B14F-4D97-AF65-F5344CB8AC3E}">
        <p14:creationId xmlns:p14="http://schemas.microsoft.com/office/powerpoint/2010/main" xmlns="" val="285409195"/>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14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14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14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14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146">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614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Text Box 1"/>
          <p:cNvSpPr txBox="1">
            <a:spLocks noChangeArrowheads="1"/>
          </p:cNvSpPr>
          <p:nvPr/>
        </p:nvSpPr>
        <p:spPr bwMode="auto">
          <a:xfrm>
            <a:off x="301625" y="228600"/>
            <a:ext cx="8534400" cy="758825"/>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cap="flat">
                <a:solidFill>
                  <a:srgbClr val="80808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lIns="90000" tIns="45000" rIns="90000" bIns="4500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5pPr>
            <a:lvl6pPr marL="2514600" indent="-228600" defTabSz="45720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6pPr>
            <a:lvl7pPr marL="2971800" indent="-228600" defTabSz="45720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7pPr>
            <a:lvl8pPr marL="3429000" indent="-228600" defTabSz="45720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8pPr>
            <a:lvl9pPr marL="3886200" indent="-228600" defTabSz="45720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9pPr>
          </a:lstStyle>
          <a:p>
            <a:pPr algn="ctr" hangingPunct="1">
              <a:lnSpc>
                <a:spcPct val="100000"/>
              </a:lnSpc>
              <a:buClrTx/>
              <a:buFontTx/>
              <a:buNone/>
            </a:pPr>
            <a:r>
              <a:rPr lang="en-US" altLang="en-US" sz="3300" dirty="0">
                <a:solidFill>
                  <a:srgbClr val="7B9899"/>
                </a:solidFill>
                <a:latin typeface="Georgia" charset="0"/>
              </a:rPr>
              <a:t>4.4 Liability</a:t>
            </a:r>
          </a:p>
        </p:txBody>
      </p:sp>
      <p:sp>
        <p:nvSpPr>
          <p:cNvPr id="6146" name="Text Box 2"/>
          <p:cNvSpPr txBox="1">
            <a:spLocks noChangeArrowheads="1"/>
          </p:cNvSpPr>
          <p:nvPr/>
        </p:nvSpPr>
        <p:spPr bwMode="auto">
          <a:xfrm>
            <a:off x="301625" y="1527175"/>
            <a:ext cx="8504238" cy="4572000"/>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cap="flat">
                <a:solidFill>
                  <a:srgbClr val="80808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lIns="90000" tIns="45000" rIns="90000" bIns="45000"/>
          <a:lstStyle>
            <a:lvl1pPr marL="269875" indent="-269875">
              <a:tabLst>
                <a:tab pos="269875" algn="l"/>
                <a:tab pos="727075" algn="l"/>
                <a:tab pos="1184275" algn="l"/>
                <a:tab pos="1641475" algn="l"/>
                <a:tab pos="2098675" algn="l"/>
                <a:tab pos="2555875" algn="l"/>
                <a:tab pos="3013075" algn="l"/>
                <a:tab pos="3470275" algn="l"/>
                <a:tab pos="3927475" algn="l"/>
                <a:tab pos="4384675" algn="l"/>
                <a:tab pos="4841875" algn="l"/>
                <a:tab pos="5299075" algn="l"/>
                <a:tab pos="5756275" algn="l"/>
                <a:tab pos="6213475" algn="l"/>
                <a:tab pos="6670675" algn="l"/>
                <a:tab pos="7127875" algn="l"/>
                <a:tab pos="7585075" algn="l"/>
                <a:tab pos="8042275" algn="l"/>
                <a:tab pos="8499475" algn="l"/>
                <a:tab pos="8956675" algn="l"/>
                <a:tab pos="9413875" algn="l"/>
              </a:tabLst>
              <a:defRPr>
                <a:solidFill>
                  <a:srgbClr val="000000"/>
                </a:solidFill>
                <a:latin typeface="Arial" charset="0"/>
                <a:ea typeface="Microsoft YaHei" charset="-122"/>
              </a:defRPr>
            </a:lvl1pPr>
            <a:lvl2pPr>
              <a:tabLst>
                <a:tab pos="269875" algn="l"/>
                <a:tab pos="727075" algn="l"/>
                <a:tab pos="1184275" algn="l"/>
                <a:tab pos="1641475" algn="l"/>
                <a:tab pos="2098675" algn="l"/>
                <a:tab pos="2555875" algn="l"/>
                <a:tab pos="3013075" algn="l"/>
                <a:tab pos="3470275" algn="l"/>
                <a:tab pos="3927475" algn="l"/>
                <a:tab pos="4384675" algn="l"/>
                <a:tab pos="4841875" algn="l"/>
                <a:tab pos="5299075" algn="l"/>
                <a:tab pos="5756275" algn="l"/>
                <a:tab pos="6213475" algn="l"/>
                <a:tab pos="6670675" algn="l"/>
                <a:tab pos="7127875" algn="l"/>
                <a:tab pos="7585075" algn="l"/>
                <a:tab pos="8042275" algn="l"/>
                <a:tab pos="8499475" algn="l"/>
                <a:tab pos="8956675" algn="l"/>
                <a:tab pos="9413875" algn="l"/>
              </a:tabLst>
              <a:defRPr>
                <a:solidFill>
                  <a:srgbClr val="000000"/>
                </a:solidFill>
                <a:latin typeface="Arial" charset="0"/>
                <a:ea typeface="Microsoft YaHei" charset="-122"/>
              </a:defRPr>
            </a:lvl2pPr>
            <a:lvl3pPr>
              <a:tabLst>
                <a:tab pos="269875" algn="l"/>
                <a:tab pos="727075" algn="l"/>
                <a:tab pos="1184275" algn="l"/>
                <a:tab pos="1641475" algn="l"/>
                <a:tab pos="2098675" algn="l"/>
                <a:tab pos="2555875" algn="l"/>
                <a:tab pos="3013075" algn="l"/>
                <a:tab pos="3470275" algn="l"/>
                <a:tab pos="3927475" algn="l"/>
                <a:tab pos="4384675" algn="l"/>
                <a:tab pos="4841875" algn="l"/>
                <a:tab pos="5299075" algn="l"/>
                <a:tab pos="5756275" algn="l"/>
                <a:tab pos="6213475" algn="l"/>
                <a:tab pos="6670675" algn="l"/>
                <a:tab pos="7127875" algn="l"/>
                <a:tab pos="7585075" algn="l"/>
                <a:tab pos="8042275" algn="l"/>
                <a:tab pos="8499475" algn="l"/>
                <a:tab pos="8956675" algn="l"/>
                <a:tab pos="9413875" algn="l"/>
              </a:tabLst>
              <a:defRPr>
                <a:solidFill>
                  <a:srgbClr val="000000"/>
                </a:solidFill>
                <a:latin typeface="Arial" charset="0"/>
                <a:ea typeface="Microsoft YaHei" charset="-122"/>
              </a:defRPr>
            </a:lvl3pPr>
            <a:lvl4pPr>
              <a:tabLst>
                <a:tab pos="269875" algn="l"/>
                <a:tab pos="727075" algn="l"/>
                <a:tab pos="1184275" algn="l"/>
                <a:tab pos="1641475" algn="l"/>
                <a:tab pos="2098675" algn="l"/>
                <a:tab pos="2555875" algn="l"/>
                <a:tab pos="3013075" algn="l"/>
                <a:tab pos="3470275" algn="l"/>
                <a:tab pos="3927475" algn="l"/>
                <a:tab pos="4384675" algn="l"/>
                <a:tab pos="4841875" algn="l"/>
                <a:tab pos="5299075" algn="l"/>
                <a:tab pos="5756275" algn="l"/>
                <a:tab pos="6213475" algn="l"/>
                <a:tab pos="6670675" algn="l"/>
                <a:tab pos="7127875" algn="l"/>
                <a:tab pos="7585075" algn="l"/>
                <a:tab pos="8042275" algn="l"/>
                <a:tab pos="8499475" algn="l"/>
                <a:tab pos="8956675" algn="l"/>
                <a:tab pos="9413875" algn="l"/>
              </a:tabLst>
              <a:defRPr>
                <a:solidFill>
                  <a:srgbClr val="000000"/>
                </a:solidFill>
                <a:latin typeface="Arial" charset="0"/>
                <a:ea typeface="Microsoft YaHei" charset="-122"/>
              </a:defRPr>
            </a:lvl4pPr>
            <a:lvl5pPr>
              <a:tabLst>
                <a:tab pos="269875" algn="l"/>
                <a:tab pos="727075" algn="l"/>
                <a:tab pos="1184275" algn="l"/>
                <a:tab pos="1641475" algn="l"/>
                <a:tab pos="2098675" algn="l"/>
                <a:tab pos="2555875" algn="l"/>
                <a:tab pos="3013075" algn="l"/>
                <a:tab pos="3470275" algn="l"/>
                <a:tab pos="3927475" algn="l"/>
                <a:tab pos="4384675" algn="l"/>
                <a:tab pos="4841875" algn="l"/>
                <a:tab pos="5299075" algn="l"/>
                <a:tab pos="5756275" algn="l"/>
                <a:tab pos="6213475" algn="l"/>
                <a:tab pos="6670675" algn="l"/>
                <a:tab pos="7127875" algn="l"/>
                <a:tab pos="7585075" algn="l"/>
                <a:tab pos="8042275" algn="l"/>
                <a:tab pos="8499475" algn="l"/>
                <a:tab pos="8956675" algn="l"/>
                <a:tab pos="9413875" algn="l"/>
              </a:tabLst>
              <a:defRPr>
                <a:solidFill>
                  <a:srgbClr val="000000"/>
                </a:solidFill>
                <a:latin typeface="Arial" charset="0"/>
                <a:ea typeface="Microsoft YaHei" charset="-122"/>
              </a:defRPr>
            </a:lvl5pPr>
            <a:lvl6pPr marL="2514600" indent="-228600" defTabSz="457200" fontAlgn="base" hangingPunct="0">
              <a:lnSpc>
                <a:spcPct val="93000"/>
              </a:lnSpc>
              <a:spcBef>
                <a:spcPct val="0"/>
              </a:spcBef>
              <a:spcAft>
                <a:spcPct val="0"/>
              </a:spcAft>
              <a:buClr>
                <a:srgbClr val="000000"/>
              </a:buClr>
              <a:buSzPct val="100000"/>
              <a:buFont typeface="Times New Roman" pitchFamily="16" charset="0"/>
              <a:tabLst>
                <a:tab pos="269875" algn="l"/>
                <a:tab pos="727075" algn="l"/>
                <a:tab pos="1184275" algn="l"/>
                <a:tab pos="1641475" algn="l"/>
                <a:tab pos="2098675" algn="l"/>
                <a:tab pos="2555875" algn="l"/>
                <a:tab pos="3013075" algn="l"/>
                <a:tab pos="3470275" algn="l"/>
                <a:tab pos="3927475" algn="l"/>
                <a:tab pos="4384675" algn="l"/>
                <a:tab pos="4841875" algn="l"/>
                <a:tab pos="5299075" algn="l"/>
                <a:tab pos="5756275" algn="l"/>
                <a:tab pos="6213475" algn="l"/>
                <a:tab pos="6670675" algn="l"/>
                <a:tab pos="7127875" algn="l"/>
                <a:tab pos="7585075" algn="l"/>
                <a:tab pos="8042275" algn="l"/>
                <a:tab pos="8499475" algn="l"/>
                <a:tab pos="8956675" algn="l"/>
                <a:tab pos="9413875" algn="l"/>
              </a:tabLst>
              <a:defRPr>
                <a:solidFill>
                  <a:srgbClr val="000000"/>
                </a:solidFill>
                <a:latin typeface="Arial" charset="0"/>
                <a:ea typeface="Microsoft YaHei" charset="-122"/>
              </a:defRPr>
            </a:lvl6pPr>
            <a:lvl7pPr marL="2971800" indent="-228600" defTabSz="457200" fontAlgn="base" hangingPunct="0">
              <a:lnSpc>
                <a:spcPct val="93000"/>
              </a:lnSpc>
              <a:spcBef>
                <a:spcPct val="0"/>
              </a:spcBef>
              <a:spcAft>
                <a:spcPct val="0"/>
              </a:spcAft>
              <a:buClr>
                <a:srgbClr val="000000"/>
              </a:buClr>
              <a:buSzPct val="100000"/>
              <a:buFont typeface="Times New Roman" pitchFamily="16" charset="0"/>
              <a:tabLst>
                <a:tab pos="269875" algn="l"/>
                <a:tab pos="727075" algn="l"/>
                <a:tab pos="1184275" algn="l"/>
                <a:tab pos="1641475" algn="l"/>
                <a:tab pos="2098675" algn="l"/>
                <a:tab pos="2555875" algn="l"/>
                <a:tab pos="3013075" algn="l"/>
                <a:tab pos="3470275" algn="l"/>
                <a:tab pos="3927475" algn="l"/>
                <a:tab pos="4384675" algn="l"/>
                <a:tab pos="4841875" algn="l"/>
                <a:tab pos="5299075" algn="l"/>
                <a:tab pos="5756275" algn="l"/>
                <a:tab pos="6213475" algn="l"/>
                <a:tab pos="6670675" algn="l"/>
                <a:tab pos="7127875" algn="l"/>
                <a:tab pos="7585075" algn="l"/>
                <a:tab pos="8042275" algn="l"/>
                <a:tab pos="8499475" algn="l"/>
                <a:tab pos="8956675" algn="l"/>
                <a:tab pos="9413875" algn="l"/>
              </a:tabLst>
              <a:defRPr>
                <a:solidFill>
                  <a:srgbClr val="000000"/>
                </a:solidFill>
                <a:latin typeface="Arial" charset="0"/>
                <a:ea typeface="Microsoft YaHei" charset="-122"/>
              </a:defRPr>
            </a:lvl7pPr>
            <a:lvl8pPr marL="3429000" indent="-228600" defTabSz="457200" fontAlgn="base" hangingPunct="0">
              <a:lnSpc>
                <a:spcPct val="93000"/>
              </a:lnSpc>
              <a:spcBef>
                <a:spcPct val="0"/>
              </a:spcBef>
              <a:spcAft>
                <a:spcPct val="0"/>
              </a:spcAft>
              <a:buClr>
                <a:srgbClr val="000000"/>
              </a:buClr>
              <a:buSzPct val="100000"/>
              <a:buFont typeface="Times New Roman" pitchFamily="16" charset="0"/>
              <a:tabLst>
                <a:tab pos="269875" algn="l"/>
                <a:tab pos="727075" algn="l"/>
                <a:tab pos="1184275" algn="l"/>
                <a:tab pos="1641475" algn="l"/>
                <a:tab pos="2098675" algn="l"/>
                <a:tab pos="2555875" algn="l"/>
                <a:tab pos="3013075" algn="l"/>
                <a:tab pos="3470275" algn="l"/>
                <a:tab pos="3927475" algn="l"/>
                <a:tab pos="4384675" algn="l"/>
                <a:tab pos="4841875" algn="l"/>
                <a:tab pos="5299075" algn="l"/>
                <a:tab pos="5756275" algn="l"/>
                <a:tab pos="6213475" algn="l"/>
                <a:tab pos="6670675" algn="l"/>
                <a:tab pos="7127875" algn="l"/>
                <a:tab pos="7585075" algn="l"/>
                <a:tab pos="8042275" algn="l"/>
                <a:tab pos="8499475" algn="l"/>
                <a:tab pos="8956675" algn="l"/>
                <a:tab pos="9413875" algn="l"/>
              </a:tabLst>
              <a:defRPr>
                <a:solidFill>
                  <a:srgbClr val="000000"/>
                </a:solidFill>
                <a:latin typeface="Arial" charset="0"/>
                <a:ea typeface="Microsoft YaHei" charset="-122"/>
              </a:defRPr>
            </a:lvl8pPr>
            <a:lvl9pPr marL="3886200" indent="-228600" defTabSz="457200" fontAlgn="base" hangingPunct="0">
              <a:lnSpc>
                <a:spcPct val="93000"/>
              </a:lnSpc>
              <a:spcBef>
                <a:spcPct val="0"/>
              </a:spcBef>
              <a:spcAft>
                <a:spcPct val="0"/>
              </a:spcAft>
              <a:buClr>
                <a:srgbClr val="000000"/>
              </a:buClr>
              <a:buSzPct val="100000"/>
              <a:buFont typeface="Times New Roman" pitchFamily="16" charset="0"/>
              <a:tabLst>
                <a:tab pos="269875" algn="l"/>
                <a:tab pos="727075" algn="l"/>
                <a:tab pos="1184275" algn="l"/>
                <a:tab pos="1641475" algn="l"/>
                <a:tab pos="2098675" algn="l"/>
                <a:tab pos="2555875" algn="l"/>
                <a:tab pos="3013075" algn="l"/>
                <a:tab pos="3470275" algn="l"/>
                <a:tab pos="3927475" algn="l"/>
                <a:tab pos="4384675" algn="l"/>
                <a:tab pos="4841875" algn="l"/>
                <a:tab pos="5299075" algn="l"/>
                <a:tab pos="5756275" algn="l"/>
                <a:tab pos="6213475" algn="l"/>
                <a:tab pos="6670675" algn="l"/>
                <a:tab pos="7127875" algn="l"/>
                <a:tab pos="7585075" algn="l"/>
                <a:tab pos="8042275" algn="l"/>
                <a:tab pos="8499475" algn="l"/>
                <a:tab pos="8956675" algn="l"/>
                <a:tab pos="9413875" algn="l"/>
              </a:tabLst>
              <a:defRPr>
                <a:solidFill>
                  <a:srgbClr val="000000"/>
                </a:solidFill>
                <a:latin typeface="Arial" charset="0"/>
                <a:ea typeface="Microsoft YaHei" charset="-122"/>
              </a:defRPr>
            </a:lvl9pPr>
          </a:lstStyle>
          <a:p>
            <a:pPr marL="0" indent="0" hangingPunct="1">
              <a:lnSpc>
                <a:spcPct val="100000"/>
              </a:lnSpc>
              <a:spcBef>
                <a:spcPts val="648"/>
              </a:spcBef>
              <a:spcAft>
                <a:spcPts val="0"/>
              </a:spcAft>
              <a:buClr>
                <a:srgbClr val="D16349"/>
              </a:buClr>
            </a:pPr>
            <a:r>
              <a:rPr lang="nl-NL" altLang="en-US" sz="2700" dirty="0">
                <a:latin typeface="Georgia" charset="0"/>
              </a:rPr>
              <a:t>Internalism vs. externalism about liability</a:t>
            </a:r>
          </a:p>
          <a:p>
            <a:pPr marL="0" indent="0" hangingPunct="1">
              <a:lnSpc>
                <a:spcPct val="100000"/>
              </a:lnSpc>
              <a:spcBef>
                <a:spcPts val="648"/>
              </a:spcBef>
              <a:spcAft>
                <a:spcPts val="0"/>
              </a:spcAft>
              <a:buClr>
                <a:srgbClr val="D16349"/>
              </a:buClr>
            </a:pPr>
            <a:endParaRPr lang="nl-NL" altLang="en-US" sz="2700" dirty="0">
              <a:latin typeface="Georgia" charset="0"/>
            </a:endParaRPr>
          </a:p>
          <a:p>
            <a:pPr marL="0" indent="0" hangingPunct="1">
              <a:lnSpc>
                <a:spcPct val="100000"/>
              </a:lnSpc>
              <a:spcBef>
                <a:spcPts val="648"/>
              </a:spcBef>
              <a:spcAft>
                <a:spcPts val="0"/>
              </a:spcAft>
              <a:buClr>
                <a:srgbClr val="D16349"/>
              </a:buClr>
            </a:pPr>
            <a:r>
              <a:rPr lang="en-GB" sz="2500" dirty="0">
                <a:latin typeface="+mj-lt"/>
              </a:rPr>
              <a:t>“A person cannot be liable to attack when attacking him would be wrong because it would be unnecessary or disproportionate”</a:t>
            </a:r>
          </a:p>
          <a:p>
            <a:pPr marL="0" indent="0" algn="r" hangingPunct="1">
              <a:lnSpc>
                <a:spcPct val="100000"/>
              </a:lnSpc>
              <a:spcBef>
                <a:spcPts val="0"/>
              </a:spcBef>
              <a:spcAft>
                <a:spcPts val="0"/>
              </a:spcAft>
              <a:buClr>
                <a:srgbClr val="D16349"/>
              </a:buClr>
            </a:pPr>
            <a:r>
              <a:rPr lang="en-GB" sz="2000" dirty="0">
                <a:latin typeface="+mj-lt"/>
              </a:rPr>
              <a:t>Jeff McMahan 2oo9: 10</a:t>
            </a:r>
          </a:p>
          <a:p>
            <a:pPr marL="930275" lvl="1" indent="-457200" hangingPunct="1">
              <a:lnSpc>
                <a:spcPct val="100000"/>
              </a:lnSpc>
              <a:spcBef>
                <a:spcPts val="648"/>
              </a:spcBef>
              <a:spcAft>
                <a:spcPts val="0"/>
              </a:spcAft>
              <a:buClr>
                <a:srgbClr val="D16349"/>
              </a:buClr>
              <a:buFont typeface="Wingdings" panose="05000000000000000000" pitchFamily="2" charset="2"/>
              <a:buChar char="§"/>
            </a:pPr>
            <a:endParaRPr lang="nl-NL" altLang="en-US" sz="2500" dirty="0">
              <a:latin typeface="+mj-lt"/>
            </a:endParaRPr>
          </a:p>
          <a:p>
            <a:pPr marL="0" indent="0" hangingPunct="1">
              <a:lnSpc>
                <a:spcPct val="100000"/>
              </a:lnSpc>
              <a:spcBef>
                <a:spcPts val="648"/>
              </a:spcBef>
              <a:spcAft>
                <a:spcPts val="0"/>
              </a:spcAft>
              <a:buClr>
                <a:srgbClr val="D16349"/>
              </a:buClr>
            </a:pPr>
            <a:r>
              <a:rPr lang="nl-NL" altLang="en-US" sz="2700" dirty="0">
                <a:latin typeface="+mj-lt"/>
              </a:rPr>
              <a:t>Internalism must be rejected:</a:t>
            </a:r>
          </a:p>
          <a:p>
            <a:pPr marL="342900" indent="-342900" hangingPunct="1">
              <a:lnSpc>
                <a:spcPct val="100000"/>
              </a:lnSpc>
              <a:spcBef>
                <a:spcPts val="648"/>
              </a:spcBef>
              <a:spcAft>
                <a:spcPts val="0"/>
              </a:spcAft>
              <a:buClr>
                <a:srgbClr val="D16349"/>
              </a:buClr>
              <a:buFont typeface="Wingdings" panose="05000000000000000000" pitchFamily="2" charset="2"/>
              <a:buChar char="§"/>
            </a:pPr>
            <a:r>
              <a:rPr lang="en-GB" sz="2500" dirty="0">
                <a:latin typeface="+mj-lt"/>
              </a:rPr>
              <a:t>For it conceptually rules out actions that are ‘</a:t>
            </a:r>
            <a:r>
              <a:rPr lang="en-GB" sz="2500" dirty="0" err="1">
                <a:latin typeface="+mj-lt"/>
              </a:rPr>
              <a:t>Hohfeldian</a:t>
            </a:r>
            <a:r>
              <a:rPr lang="en-GB" sz="2500" dirty="0">
                <a:latin typeface="+mj-lt"/>
              </a:rPr>
              <a:t> permissible but deontologically impermissible’</a:t>
            </a:r>
          </a:p>
          <a:p>
            <a:pPr marL="342900" indent="-342900" hangingPunct="1">
              <a:lnSpc>
                <a:spcPct val="100000"/>
              </a:lnSpc>
              <a:spcBef>
                <a:spcPts val="648"/>
              </a:spcBef>
              <a:spcAft>
                <a:spcPts val="0"/>
              </a:spcAft>
              <a:buClr>
                <a:srgbClr val="D16349"/>
              </a:buClr>
              <a:buFont typeface="Wingdings" panose="05000000000000000000" pitchFamily="2" charset="2"/>
              <a:buChar char="§"/>
            </a:pPr>
            <a:r>
              <a:rPr lang="en-GB" altLang="en-US" sz="2500" dirty="0">
                <a:latin typeface="+mj-lt"/>
              </a:rPr>
              <a:t>Point of liability: when standing to complain</a:t>
            </a:r>
            <a:endParaRPr lang="nl-NL" altLang="en-US" sz="2500" dirty="0">
              <a:latin typeface="+mj-lt"/>
            </a:endParaRPr>
          </a:p>
        </p:txBody>
      </p:sp>
    </p:spTree>
    <p:extLst>
      <p:ext uri="{BB962C8B-B14F-4D97-AF65-F5344CB8AC3E}">
        <p14:creationId xmlns:p14="http://schemas.microsoft.com/office/powerpoint/2010/main" xmlns="" val="1707076710"/>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14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146">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6146">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6146">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6146">
                                            <p:txEl>
                                              <p:pRg st="6" end="6"/>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6146">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Text Box 1"/>
          <p:cNvSpPr txBox="1">
            <a:spLocks noChangeArrowheads="1"/>
          </p:cNvSpPr>
          <p:nvPr/>
        </p:nvSpPr>
        <p:spPr bwMode="auto">
          <a:xfrm>
            <a:off x="301625" y="228600"/>
            <a:ext cx="8534400" cy="758825"/>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cap="flat">
                <a:solidFill>
                  <a:srgbClr val="80808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lIns="90000" tIns="45000" rIns="90000" bIns="4500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5pPr>
            <a:lvl6pPr marL="2514600" indent="-228600" defTabSz="45720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6pPr>
            <a:lvl7pPr marL="2971800" indent="-228600" defTabSz="45720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7pPr>
            <a:lvl8pPr marL="3429000" indent="-228600" defTabSz="45720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8pPr>
            <a:lvl9pPr marL="3886200" indent="-228600" defTabSz="45720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9pPr>
          </a:lstStyle>
          <a:p>
            <a:pPr algn="ctr" hangingPunct="1">
              <a:lnSpc>
                <a:spcPct val="100000"/>
              </a:lnSpc>
              <a:buClrTx/>
              <a:buFontTx/>
              <a:buNone/>
            </a:pPr>
            <a:r>
              <a:rPr lang="en-US" altLang="en-US" sz="3300" dirty="0">
                <a:solidFill>
                  <a:srgbClr val="7B9899"/>
                </a:solidFill>
                <a:latin typeface="Georgia" charset="0"/>
              </a:rPr>
              <a:t>4.5 Purely political aggression</a:t>
            </a:r>
          </a:p>
        </p:txBody>
      </p:sp>
      <p:sp>
        <p:nvSpPr>
          <p:cNvPr id="6146" name="Text Box 2"/>
          <p:cNvSpPr txBox="1">
            <a:spLocks noChangeArrowheads="1"/>
          </p:cNvSpPr>
          <p:nvPr/>
        </p:nvSpPr>
        <p:spPr bwMode="auto">
          <a:xfrm>
            <a:off x="301625" y="1527175"/>
            <a:ext cx="8504238" cy="4572000"/>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cap="flat">
                <a:solidFill>
                  <a:srgbClr val="80808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lIns="90000" tIns="45000" rIns="90000" bIns="45000"/>
          <a:lstStyle>
            <a:lvl1pPr marL="269875" indent="-269875">
              <a:tabLst>
                <a:tab pos="269875" algn="l"/>
                <a:tab pos="727075" algn="l"/>
                <a:tab pos="1184275" algn="l"/>
                <a:tab pos="1641475" algn="l"/>
                <a:tab pos="2098675" algn="l"/>
                <a:tab pos="2555875" algn="l"/>
                <a:tab pos="3013075" algn="l"/>
                <a:tab pos="3470275" algn="l"/>
                <a:tab pos="3927475" algn="l"/>
                <a:tab pos="4384675" algn="l"/>
                <a:tab pos="4841875" algn="l"/>
                <a:tab pos="5299075" algn="l"/>
                <a:tab pos="5756275" algn="l"/>
                <a:tab pos="6213475" algn="l"/>
                <a:tab pos="6670675" algn="l"/>
                <a:tab pos="7127875" algn="l"/>
                <a:tab pos="7585075" algn="l"/>
                <a:tab pos="8042275" algn="l"/>
                <a:tab pos="8499475" algn="l"/>
                <a:tab pos="8956675" algn="l"/>
                <a:tab pos="9413875" algn="l"/>
              </a:tabLst>
              <a:defRPr>
                <a:solidFill>
                  <a:srgbClr val="000000"/>
                </a:solidFill>
                <a:latin typeface="Arial" charset="0"/>
                <a:ea typeface="Microsoft YaHei" charset="-122"/>
              </a:defRPr>
            </a:lvl1pPr>
            <a:lvl2pPr>
              <a:tabLst>
                <a:tab pos="269875" algn="l"/>
                <a:tab pos="727075" algn="l"/>
                <a:tab pos="1184275" algn="l"/>
                <a:tab pos="1641475" algn="l"/>
                <a:tab pos="2098675" algn="l"/>
                <a:tab pos="2555875" algn="l"/>
                <a:tab pos="3013075" algn="l"/>
                <a:tab pos="3470275" algn="l"/>
                <a:tab pos="3927475" algn="l"/>
                <a:tab pos="4384675" algn="l"/>
                <a:tab pos="4841875" algn="l"/>
                <a:tab pos="5299075" algn="l"/>
                <a:tab pos="5756275" algn="l"/>
                <a:tab pos="6213475" algn="l"/>
                <a:tab pos="6670675" algn="l"/>
                <a:tab pos="7127875" algn="l"/>
                <a:tab pos="7585075" algn="l"/>
                <a:tab pos="8042275" algn="l"/>
                <a:tab pos="8499475" algn="l"/>
                <a:tab pos="8956675" algn="l"/>
                <a:tab pos="9413875" algn="l"/>
              </a:tabLst>
              <a:defRPr>
                <a:solidFill>
                  <a:srgbClr val="000000"/>
                </a:solidFill>
                <a:latin typeface="Arial" charset="0"/>
                <a:ea typeface="Microsoft YaHei" charset="-122"/>
              </a:defRPr>
            </a:lvl2pPr>
            <a:lvl3pPr>
              <a:tabLst>
                <a:tab pos="269875" algn="l"/>
                <a:tab pos="727075" algn="l"/>
                <a:tab pos="1184275" algn="l"/>
                <a:tab pos="1641475" algn="l"/>
                <a:tab pos="2098675" algn="l"/>
                <a:tab pos="2555875" algn="l"/>
                <a:tab pos="3013075" algn="l"/>
                <a:tab pos="3470275" algn="l"/>
                <a:tab pos="3927475" algn="l"/>
                <a:tab pos="4384675" algn="l"/>
                <a:tab pos="4841875" algn="l"/>
                <a:tab pos="5299075" algn="l"/>
                <a:tab pos="5756275" algn="l"/>
                <a:tab pos="6213475" algn="l"/>
                <a:tab pos="6670675" algn="l"/>
                <a:tab pos="7127875" algn="l"/>
                <a:tab pos="7585075" algn="l"/>
                <a:tab pos="8042275" algn="l"/>
                <a:tab pos="8499475" algn="l"/>
                <a:tab pos="8956675" algn="l"/>
                <a:tab pos="9413875" algn="l"/>
              </a:tabLst>
              <a:defRPr>
                <a:solidFill>
                  <a:srgbClr val="000000"/>
                </a:solidFill>
                <a:latin typeface="Arial" charset="0"/>
                <a:ea typeface="Microsoft YaHei" charset="-122"/>
              </a:defRPr>
            </a:lvl3pPr>
            <a:lvl4pPr>
              <a:tabLst>
                <a:tab pos="269875" algn="l"/>
                <a:tab pos="727075" algn="l"/>
                <a:tab pos="1184275" algn="l"/>
                <a:tab pos="1641475" algn="l"/>
                <a:tab pos="2098675" algn="l"/>
                <a:tab pos="2555875" algn="l"/>
                <a:tab pos="3013075" algn="l"/>
                <a:tab pos="3470275" algn="l"/>
                <a:tab pos="3927475" algn="l"/>
                <a:tab pos="4384675" algn="l"/>
                <a:tab pos="4841875" algn="l"/>
                <a:tab pos="5299075" algn="l"/>
                <a:tab pos="5756275" algn="l"/>
                <a:tab pos="6213475" algn="l"/>
                <a:tab pos="6670675" algn="l"/>
                <a:tab pos="7127875" algn="l"/>
                <a:tab pos="7585075" algn="l"/>
                <a:tab pos="8042275" algn="l"/>
                <a:tab pos="8499475" algn="l"/>
                <a:tab pos="8956675" algn="l"/>
                <a:tab pos="9413875" algn="l"/>
              </a:tabLst>
              <a:defRPr>
                <a:solidFill>
                  <a:srgbClr val="000000"/>
                </a:solidFill>
                <a:latin typeface="Arial" charset="0"/>
                <a:ea typeface="Microsoft YaHei" charset="-122"/>
              </a:defRPr>
            </a:lvl4pPr>
            <a:lvl5pPr>
              <a:tabLst>
                <a:tab pos="269875" algn="l"/>
                <a:tab pos="727075" algn="l"/>
                <a:tab pos="1184275" algn="l"/>
                <a:tab pos="1641475" algn="l"/>
                <a:tab pos="2098675" algn="l"/>
                <a:tab pos="2555875" algn="l"/>
                <a:tab pos="3013075" algn="l"/>
                <a:tab pos="3470275" algn="l"/>
                <a:tab pos="3927475" algn="l"/>
                <a:tab pos="4384675" algn="l"/>
                <a:tab pos="4841875" algn="l"/>
                <a:tab pos="5299075" algn="l"/>
                <a:tab pos="5756275" algn="l"/>
                <a:tab pos="6213475" algn="l"/>
                <a:tab pos="6670675" algn="l"/>
                <a:tab pos="7127875" algn="l"/>
                <a:tab pos="7585075" algn="l"/>
                <a:tab pos="8042275" algn="l"/>
                <a:tab pos="8499475" algn="l"/>
                <a:tab pos="8956675" algn="l"/>
                <a:tab pos="9413875" algn="l"/>
              </a:tabLst>
              <a:defRPr>
                <a:solidFill>
                  <a:srgbClr val="000000"/>
                </a:solidFill>
                <a:latin typeface="Arial" charset="0"/>
                <a:ea typeface="Microsoft YaHei" charset="-122"/>
              </a:defRPr>
            </a:lvl5pPr>
            <a:lvl6pPr marL="2514600" indent="-228600" defTabSz="457200" fontAlgn="base" hangingPunct="0">
              <a:lnSpc>
                <a:spcPct val="93000"/>
              </a:lnSpc>
              <a:spcBef>
                <a:spcPct val="0"/>
              </a:spcBef>
              <a:spcAft>
                <a:spcPct val="0"/>
              </a:spcAft>
              <a:buClr>
                <a:srgbClr val="000000"/>
              </a:buClr>
              <a:buSzPct val="100000"/>
              <a:buFont typeface="Times New Roman" pitchFamily="16" charset="0"/>
              <a:tabLst>
                <a:tab pos="269875" algn="l"/>
                <a:tab pos="727075" algn="l"/>
                <a:tab pos="1184275" algn="l"/>
                <a:tab pos="1641475" algn="l"/>
                <a:tab pos="2098675" algn="l"/>
                <a:tab pos="2555875" algn="l"/>
                <a:tab pos="3013075" algn="l"/>
                <a:tab pos="3470275" algn="l"/>
                <a:tab pos="3927475" algn="l"/>
                <a:tab pos="4384675" algn="l"/>
                <a:tab pos="4841875" algn="l"/>
                <a:tab pos="5299075" algn="l"/>
                <a:tab pos="5756275" algn="l"/>
                <a:tab pos="6213475" algn="l"/>
                <a:tab pos="6670675" algn="l"/>
                <a:tab pos="7127875" algn="l"/>
                <a:tab pos="7585075" algn="l"/>
                <a:tab pos="8042275" algn="l"/>
                <a:tab pos="8499475" algn="l"/>
                <a:tab pos="8956675" algn="l"/>
                <a:tab pos="9413875" algn="l"/>
              </a:tabLst>
              <a:defRPr>
                <a:solidFill>
                  <a:srgbClr val="000000"/>
                </a:solidFill>
                <a:latin typeface="Arial" charset="0"/>
                <a:ea typeface="Microsoft YaHei" charset="-122"/>
              </a:defRPr>
            </a:lvl6pPr>
            <a:lvl7pPr marL="2971800" indent="-228600" defTabSz="457200" fontAlgn="base" hangingPunct="0">
              <a:lnSpc>
                <a:spcPct val="93000"/>
              </a:lnSpc>
              <a:spcBef>
                <a:spcPct val="0"/>
              </a:spcBef>
              <a:spcAft>
                <a:spcPct val="0"/>
              </a:spcAft>
              <a:buClr>
                <a:srgbClr val="000000"/>
              </a:buClr>
              <a:buSzPct val="100000"/>
              <a:buFont typeface="Times New Roman" pitchFamily="16" charset="0"/>
              <a:tabLst>
                <a:tab pos="269875" algn="l"/>
                <a:tab pos="727075" algn="l"/>
                <a:tab pos="1184275" algn="l"/>
                <a:tab pos="1641475" algn="l"/>
                <a:tab pos="2098675" algn="l"/>
                <a:tab pos="2555875" algn="l"/>
                <a:tab pos="3013075" algn="l"/>
                <a:tab pos="3470275" algn="l"/>
                <a:tab pos="3927475" algn="l"/>
                <a:tab pos="4384675" algn="l"/>
                <a:tab pos="4841875" algn="l"/>
                <a:tab pos="5299075" algn="l"/>
                <a:tab pos="5756275" algn="l"/>
                <a:tab pos="6213475" algn="l"/>
                <a:tab pos="6670675" algn="l"/>
                <a:tab pos="7127875" algn="l"/>
                <a:tab pos="7585075" algn="l"/>
                <a:tab pos="8042275" algn="l"/>
                <a:tab pos="8499475" algn="l"/>
                <a:tab pos="8956675" algn="l"/>
                <a:tab pos="9413875" algn="l"/>
              </a:tabLst>
              <a:defRPr>
                <a:solidFill>
                  <a:srgbClr val="000000"/>
                </a:solidFill>
                <a:latin typeface="Arial" charset="0"/>
                <a:ea typeface="Microsoft YaHei" charset="-122"/>
              </a:defRPr>
            </a:lvl7pPr>
            <a:lvl8pPr marL="3429000" indent="-228600" defTabSz="457200" fontAlgn="base" hangingPunct="0">
              <a:lnSpc>
                <a:spcPct val="93000"/>
              </a:lnSpc>
              <a:spcBef>
                <a:spcPct val="0"/>
              </a:spcBef>
              <a:spcAft>
                <a:spcPct val="0"/>
              </a:spcAft>
              <a:buClr>
                <a:srgbClr val="000000"/>
              </a:buClr>
              <a:buSzPct val="100000"/>
              <a:buFont typeface="Times New Roman" pitchFamily="16" charset="0"/>
              <a:tabLst>
                <a:tab pos="269875" algn="l"/>
                <a:tab pos="727075" algn="l"/>
                <a:tab pos="1184275" algn="l"/>
                <a:tab pos="1641475" algn="l"/>
                <a:tab pos="2098675" algn="l"/>
                <a:tab pos="2555875" algn="l"/>
                <a:tab pos="3013075" algn="l"/>
                <a:tab pos="3470275" algn="l"/>
                <a:tab pos="3927475" algn="l"/>
                <a:tab pos="4384675" algn="l"/>
                <a:tab pos="4841875" algn="l"/>
                <a:tab pos="5299075" algn="l"/>
                <a:tab pos="5756275" algn="l"/>
                <a:tab pos="6213475" algn="l"/>
                <a:tab pos="6670675" algn="l"/>
                <a:tab pos="7127875" algn="l"/>
                <a:tab pos="7585075" algn="l"/>
                <a:tab pos="8042275" algn="l"/>
                <a:tab pos="8499475" algn="l"/>
                <a:tab pos="8956675" algn="l"/>
                <a:tab pos="9413875" algn="l"/>
              </a:tabLst>
              <a:defRPr>
                <a:solidFill>
                  <a:srgbClr val="000000"/>
                </a:solidFill>
                <a:latin typeface="Arial" charset="0"/>
                <a:ea typeface="Microsoft YaHei" charset="-122"/>
              </a:defRPr>
            </a:lvl8pPr>
            <a:lvl9pPr marL="3886200" indent="-228600" defTabSz="457200" fontAlgn="base" hangingPunct="0">
              <a:lnSpc>
                <a:spcPct val="93000"/>
              </a:lnSpc>
              <a:spcBef>
                <a:spcPct val="0"/>
              </a:spcBef>
              <a:spcAft>
                <a:spcPct val="0"/>
              </a:spcAft>
              <a:buClr>
                <a:srgbClr val="000000"/>
              </a:buClr>
              <a:buSzPct val="100000"/>
              <a:buFont typeface="Times New Roman" pitchFamily="16" charset="0"/>
              <a:tabLst>
                <a:tab pos="269875" algn="l"/>
                <a:tab pos="727075" algn="l"/>
                <a:tab pos="1184275" algn="l"/>
                <a:tab pos="1641475" algn="l"/>
                <a:tab pos="2098675" algn="l"/>
                <a:tab pos="2555875" algn="l"/>
                <a:tab pos="3013075" algn="l"/>
                <a:tab pos="3470275" algn="l"/>
                <a:tab pos="3927475" algn="l"/>
                <a:tab pos="4384675" algn="l"/>
                <a:tab pos="4841875" algn="l"/>
                <a:tab pos="5299075" algn="l"/>
                <a:tab pos="5756275" algn="l"/>
                <a:tab pos="6213475" algn="l"/>
                <a:tab pos="6670675" algn="l"/>
                <a:tab pos="7127875" algn="l"/>
                <a:tab pos="7585075" algn="l"/>
                <a:tab pos="8042275" algn="l"/>
                <a:tab pos="8499475" algn="l"/>
                <a:tab pos="8956675" algn="l"/>
                <a:tab pos="9413875" algn="l"/>
              </a:tabLst>
              <a:defRPr>
                <a:solidFill>
                  <a:srgbClr val="000000"/>
                </a:solidFill>
                <a:latin typeface="Arial" charset="0"/>
                <a:ea typeface="Microsoft YaHei" charset="-122"/>
              </a:defRPr>
            </a:lvl9pPr>
          </a:lstStyle>
          <a:p>
            <a:pPr marL="0" indent="0" hangingPunct="1">
              <a:lnSpc>
                <a:spcPct val="100000"/>
              </a:lnSpc>
              <a:spcBef>
                <a:spcPts val="648"/>
              </a:spcBef>
              <a:spcAft>
                <a:spcPts val="0"/>
              </a:spcAft>
              <a:buClr>
                <a:srgbClr val="D16349"/>
              </a:buClr>
            </a:pPr>
            <a:r>
              <a:rPr lang="nl-NL" altLang="en-US" sz="2700" dirty="0">
                <a:latin typeface="Georgia" charset="0"/>
              </a:rPr>
              <a:t>Rodin’s argument against universal right of national defence:</a:t>
            </a:r>
          </a:p>
          <a:p>
            <a:pPr marL="930275" lvl="1" indent="-457200" hangingPunct="1">
              <a:lnSpc>
                <a:spcPct val="100000"/>
              </a:lnSpc>
              <a:spcBef>
                <a:spcPts val="648"/>
              </a:spcBef>
              <a:spcAft>
                <a:spcPts val="0"/>
              </a:spcAft>
              <a:buClr>
                <a:srgbClr val="D16349"/>
              </a:buClr>
              <a:buFont typeface="Wingdings" panose="05000000000000000000" pitchFamily="2" charset="2"/>
              <a:buChar char="§"/>
            </a:pPr>
            <a:r>
              <a:rPr lang="nl-NL" altLang="en-US" sz="2500" dirty="0">
                <a:latin typeface="+mj-lt"/>
              </a:rPr>
              <a:t>Purely political aggression only threatens non-vital interests</a:t>
            </a:r>
          </a:p>
          <a:p>
            <a:pPr marL="930275" lvl="1" indent="-457200" hangingPunct="1">
              <a:lnSpc>
                <a:spcPct val="100000"/>
              </a:lnSpc>
              <a:spcBef>
                <a:spcPts val="648"/>
              </a:spcBef>
              <a:spcAft>
                <a:spcPts val="0"/>
              </a:spcAft>
              <a:buClr>
                <a:srgbClr val="D16349"/>
              </a:buClr>
              <a:buFont typeface="Wingdings" panose="05000000000000000000" pitchFamily="2" charset="2"/>
              <a:buChar char="§"/>
            </a:pPr>
            <a:r>
              <a:rPr lang="nl-NL" altLang="en-US" sz="2500" dirty="0">
                <a:latin typeface="+mj-lt"/>
              </a:rPr>
              <a:t>Ordinary morality countenances killing only in defence of life and limb</a:t>
            </a:r>
          </a:p>
          <a:p>
            <a:pPr marL="930275" lvl="1" indent="-457200" hangingPunct="1">
              <a:lnSpc>
                <a:spcPct val="100000"/>
              </a:lnSpc>
              <a:spcBef>
                <a:spcPts val="648"/>
              </a:spcBef>
              <a:spcAft>
                <a:spcPts val="0"/>
              </a:spcAft>
              <a:buClr>
                <a:srgbClr val="D16349"/>
              </a:buClr>
              <a:buFont typeface="Wingdings" panose="05000000000000000000" pitchFamily="2" charset="2"/>
              <a:buChar char="§"/>
            </a:pPr>
            <a:r>
              <a:rPr lang="nl-NL" altLang="en-US" sz="2500" dirty="0">
                <a:latin typeface="+mj-lt"/>
              </a:rPr>
              <a:t>Moreover: duties of care owed to third parties</a:t>
            </a:r>
          </a:p>
          <a:p>
            <a:pPr marL="930275" lvl="1" indent="-457200" hangingPunct="1">
              <a:lnSpc>
                <a:spcPct val="100000"/>
              </a:lnSpc>
              <a:spcBef>
                <a:spcPts val="648"/>
              </a:spcBef>
              <a:spcAft>
                <a:spcPts val="0"/>
              </a:spcAft>
              <a:buClr>
                <a:srgbClr val="D16349"/>
              </a:buClr>
              <a:buFont typeface="Wingdings" panose="05000000000000000000" pitchFamily="2" charset="2"/>
              <a:buChar char="§"/>
            </a:pPr>
            <a:endParaRPr lang="nl-NL" altLang="en-US" sz="2500" dirty="0">
              <a:latin typeface="+mj-lt"/>
            </a:endParaRPr>
          </a:p>
          <a:p>
            <a:pPr marL="457200" indent="-457200" hangingPunct="1">
              <a:lnSpc>
                <a:spcPct val="100000"/>
              </a:lnSpc>
              <a:spcBef>
                <a:spcPts val="648"/>
              </a:spcBef>
              <a:spcAft>
                <a:spcPts val="0"/>
              </a:spcAft>
              <a:buClr>
                <a:srgbClr val="D16349"/>
              </a:buClr>
              <a:buFont typeface="Wingdings" panose="05000000000000000000" pitchFamily="2" charset="2"/>
              <a:buChar char="Ø"/>
            </a:pPr>
            <a:r>
              <a:rPr lang="nl-NL" altLang="en-US" sz="2700" dirty="0">
                <a:latin typeface="+mj-lt"/>
              </a:rPr>
              <a:t>Shift from narrow to wide proportionality!</a:t>
            </a:r>
          </a:p>
        </p:txBody>
      </p:sp>
    </p:spTree>
    <p:extLst>
      <p:ext uri="{BB962C8B-B14F-4D97-AF65-F5344CB8AC3E}">
        <p14:creationId xmlns:p14="http://schemas.microsoft.com/office/powerpoint/2010/main" xmlns="" val="1270883938"/>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14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14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14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14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14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Text Box 1"/>
          <p:cNvSpPr txBox="1">
            <a:spLocks noChangeArrowheads="1"/>
          </p:cNvSpPr>
          <p:nvPr/>
        </p:nvSpPr>
        <p:spPr bwMode="auto">
          <a:xfrm>
            <a:off x="301625" y="228600"/>
            <a:ext cx="8534400" cy="758825"/>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cap="flat">
                <a:solidFill>
                  <a:srgbClr val="80808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lIns="90000" tIns="45000" rIns="90000" bIns="4500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5pPr>
            <a:lvl6pPr marL="2514600" indent="-228600" defTabSz="45720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6pPr>
            <a:lvl7pPr marL="2971800" indent="-228600" defTabSz="45720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7pPr>
            <a:lvl8pPr marL="3429000" indent="-228600" defTabSz="45720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8pPr>
            <a:lvl9pPr marL="3886200" indent="-228600" defTabSz="45720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9pPr>
          </a:lstStyle>
          <a:p>
            <a:pPr algn="ctr" hangingPunct="1">
              <a:lnSpc>
                <a:spcPct val="100000"/>
              </a:lnSpc>
              <a:buClrTx/>
              <a:buFontTx/>
              <a:buNone/>
            </a:pPr>
            <a:r>
              <a:rPr lang="en-US" altLang="en-US" sz="3300" dirty="0">
                <a:solidFill>
                  <a:srgbClr val="7B9899"/>
                </a:solidFill>
                <a:latin typeface="Georgia" charset="0"/>
              </a:rPr>
              <a:t>4.6 Rodin advances two arguments</a:t>
            </a:r>
          </a:p>
        </p:txBody>
      </p:sp>
      <p:sp>
        <p:nvSpPr>
          <p:cNvPr id="6146" name="Text Box 2"/>
          <p:cNvSpPr txBox="1">
            <a:spLocks noChangeArrowheads="1"/>
          </p:cNvSpPr>
          <p:nvPr/>
        </p:nvSpPr>
        <p:spPr bwMode="auto">
          <a:xfrm>
            <a:off x="301625" y="1527175"/>
            <a:ext cx="8504238" cy="4572000"/>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cap="flat">
                <a:solidFill>
                  <a:srgbClr val="80808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lIns="90000" tIns="45000" rIns="90000" bIns="45000"/>
          <a:lstStyle>
            <a:lvl1pPr marL="269875" indent="-269875">
              <a:tabLst>
                <a:tab pos="269875" algn="l"/>
                <a:tab pos="727075" algn="l"/>
                <a:tab pos="1184275" algn="l"/>
                <a:tab pos="1641475" algn="l"/>
                <a:tab pos="2098675" algn="l"/>
                <a:tab pos="2555875" algn="l"/>
                <a:tab pos="3013075" algn="l"/>
                <a:tab pos="3470275" algn="l"/>
                <a:tab pos="3927475" algn="l"/>
                <a:tab pos="4384675" algn="l"/>
                <a:tab pos="4841875" algn="l"/>
                <a:tab pos="5299075" algn="l"/>
                <a:tab pos="5756275" algn="l"/>
                <a:tab pos="6213475" algn="l"/>
                <a:tab pos="6670675" algn="l"/>
                <a:tab pos="7127875" algn="l"/>
                <a:tab pos="7585075" algn="l"/>
                <a:tab pos="8042275" algn="l"/>
                <a:tab pos="8499475" algn="l"/>
                <a:tab pos="8956675" algn="l"/>
                <a:tab pos="9413875" algn="l"/>
              </a:tabLst>
              <a:defRPr>
                <a:solidFill>
                  <a:srgbClr val="000000"/>
                </a:solidFill>
                <a:latin typeface="Arial" charset="0"/>
                <a:ea typeface="Microsoft YaHei" charset="-122"/>
              </a:defRPr>
            </a:lvl1pPr>
            <a:lvl2pPr>
              <a:tabLst>
                <a:tab pos="269875" algn="l"/>
                <a:tab pos="727075" algn="l"/>
                <a:tab pos="1184275" algn="l"/>
                <a:tab pos="1641475" algn="l"/>
                <a:tab pos="2098675" algn="l"/>
                <a:tab pos="2555875" algn="l"/>
                <a:tab pos="3013075" algn="l"/>
                <a:tab pos="3470275" algn="l"/>
                <a:tab pos="3927475" algn="l"/>
                <a:tab pos="4384675" algn="l"/>
                <a:tab pos="4841875" algn="l"/>
                <a:tab pos="5299075" algn="l"/>
                <a:tab pos="5756275" algn="l"/>
                <a:tab pos="6213475" algn="l"/>
                <a:tab pos="6670675" algn="l"/>
                <a:tab pos="7127875" algn="l"/>
                <a:tab pos="7585075" algn="l"/>
                <a:tab pos="8042275" algn="l"/>
                <a:tab pos="8499475" algn="l"/>
                <a:tab pos="8956675" algn="l"/>
                <a:tab pos="9413875" algn="l"/>
              </a:tabLst>
              <a:defRPr>
                <a:solidFill>
                  <a:srgbClr val="000000"/>
                </a:solidFill>
                <a:latin typeface="Arial" charset="0"/>
                <a:ea typeface="Microsoft YaHei" charset="-122"/>
              </a:defRPr>
            </a:lvl2pPr>
            <a:lvl3pPr>
              <a:tabLst>
                <a:tab pos="269875" algn="l"/>
                <a:tab pos="727075" algn="l"/>
                <a:tab pos="1184275" algn="l"/>
                <a:tab pos="1641475" algn="l"/>
                <a:tab pos="2098675" algn="l"/>
                <a:tab pos="2555875" algn="l"/>
                <a:tab pos="3013075" algn="l"/>
                <a:tab pos="3470275" algn="l"/>
                <a:tab pos="3927475" algn="l"/>
                <a:tab pos="4384675" algn="l"/>
                <a:tab pos="4841875" algn="l"/>
                <a:tab pos="5299075" algn="l"/>
                <a:tab pos="5756275" algn="l"/>
                <a:tab pos="6213475" algn="l"/>
                <a:tab pos="6670675" algn="l"/>
                <a:tab pos="7127875" algn="l"/>
                <a:tab pos="7585075" algn="l"/>
                <a:tab pos="8042275" algn="l"/>
                <a:tab pos="8499475" algn="l"/>
                <a:tab pos="8956675" algn="l"/>
                <a:tab pos="9413875" algn="l"/>
              </a:tabLst>
              <a:defRPr>
                <a:solidFill>
                  <a:srgbClr val="000000"/>
                </a:solidFill>
                <a:latin typeface="Arial" charset="0"/>
                <a:ea typeface="Microsoft YaHei" charset="-122"/>
              </a:defRPr>
            </a:lvl3pPr>
            <a:lvl4pPr>
              <a:tabLst>
                <a:tab pos="269875" algn="l"/>
                <a:tab pos="727075" algn="l"/>
                <a:tab pos="1184275" algn="l"/>
                <a:tab pos="1641475" algn="l"/>
                <a:tab pos="2098675" algn="l"/>
                <a:tab pos="2555875" algn="l"/>
                <a:tab pos="3013075" algn="l"/>
                <a:tab pos="3470275" algn="l"/>
                <a:tab pos="3927475" algn="l"/>
                <a:tab pos="4384675" algn="l"/>
                <a:tab pos="4841875" algn="l"/>
                <a:tab pos="5299075" algn="l"/>
                <a:tab pos="5756275" algn="l"/>
                <a:tab pos="6213475" algn="l"/>
                <a:tab pos="6670675" algn="l"/>
                <a:tab pos="7127875" algn="l"/>
                <a:tab pos="7585075" algn="l"/>
                <a:tab pos="8042275" algn="l"/>
                <a:tab pos="8499475" algn="l"/>
                <a:tab pos="8956675" algn="l"/>
                <a:tab pos="9413875" algn="l"/>
              </a:tabLst>
              <a:defRPr>
                <a:solidFill>
                  <a:srgbClr val="000000"/>
                </a:solidFill>
                <a:latin typeface="Arial" charset="0"/>
                <a:ea typeface="Microsoft YaHei" charset="-122"/>
              </a:defRPr>
            </a:lvl4pPr>
            <a:lvl5pPr>
              <a:tabLst>
                <a:tab pos="269875" algn="l"/>
                <a:tab pos="727075" algn="l"/>
                <a:tab pos="1184275" algn="l"/>
                <a:tab pos="1641475" algn="l"/>
                <a:tab pos="2098675" algn="l"/>
                <a:tab pos="2555875" algn="l"/>
                <a:tab pos="3013075" algn="l"/>
                <a:tab pos="3470275" algn="l"/>
                <a:tab pos="3927475" algn="l"/>
                <a:tab pos="4384675" algn="l"/>
                <a:tab pos="4841875" algn="l"/>
                <a:tab pos="5299075" algn="l"/>
                <a:tab pos="5756275" algn="l"/>
                <a:tab pos="6213475" algn="l"/>
                <a:tab pos="6670675" algn="l"/>
                <a:tab pos="7127875" algn="l"/>
                <a:tab pos="7585075" algn="l"/>
                <a:tab pos="8042275" algn="l"/>
                <a:tab pos="8499475" algn="l"/>
                <a:tab pos="8956675" algn="l"/>
                <a:tab pos="9413875" algn="l"/>
              </a:tabLst>
              <a:defRPr>
                <a:solidFill>
                  <a:srgbClr val="000000"/>
                </a:solidFill>
                <a:latin typeface="Arial" charset="0"/>
                <a:ea typeface="Microsoft YaHei" charset="-122"/>
              </a:defRPr>
            </a:lvl5pPr>
            <a:lvl6pPr marL="2514600" indent="-228600" defTabSz="457200" fontAlgn="base" hangingPunct="0">
              <a:lnSpc>
                <a:spcPct val="93000"/>
              </a:lnSpc>
              <a:spcBef>
                <a:spcPct val="0"/>
              </a:spcBef>
              <a:spcAft>
                <a:spcPct val="0"/>
              </a:spcAft>
              <a:buClr>
                <a:srgbClr val="000000"/>
              </a:buClr>
              <a:buSzPct val="100000"/>
              <a:buFont typeface="Times New Roman" pitchFamily="16" charset="0"/>
              <a:tabLst>
                <a:tab pos="269875" algn="l"/>
                <a:tab pos="727075" algn="l"/>
                <a:tab pos="1184275" algn="l"/>
                <a:tab pos="1641475" algn="l"/>
                <a:tab pos="2098675" algn="l"/>
                <a:tab pos="2555875" algn="l"/>
                <a:tab pos="3013075" algn="l"/>
                <a:tab pos="3470275" algn="l"/>
                <a:tab pos="3927475" algn="l"/>
                <a:tab pos="4384675" algn="l"/>
                <a:tab pos="4841875" algn="l"/>
                <a:tab pos="5299075" algn="l"/>
                <a:tab pos="5756275" algn="l"/>
                <a:tab pos="6213475" algn="l"/>
                <a:tab pos="6670675" algn="l"/>
                <a:tab pos="7127875" algn="l"/>
                <a:tab pos="7585075" algn="l"/>
                <a:tab pos="8042275" algn="l"/>
                <a:tab pos="8499475" algn="l"/>
                <a:tab pos="8956675" algn="l"/>
                <a:tab pos="9413875" algn="l"/>
              </a:tabLst>
              <a:defRPr>
                <a:solidFill>
                  <a:srgbClr val="000000"/>
                </a:solidFill>
                <a:latin typeface="Arial" charset="0"/>
                <a:ea typeface="Microsoft YaHei" charset="-122"/>
              </a:defRPr>
            </a:lvl6pPr>
            <a:lvl7pPr marL="2971800" indent="-228600" defTabSz="457200" fontAlgn="base" hangingPunct="0">
              <a:lnSpc>
                <a:spcPct val="93000"/>
              </a:lnSpc>
              <a:spcBef>
                <a:spcPct val="0"/>
              </a:spcBef>
              <a:spcAft>
                <a:spcPct val="0"/>
              </a:spcAft>
              <a:buClr>
                <a:srgbClr val="000000"/>
              </a:buClr>
              <a:buSzPct val="100000"/>
              <a:buFont typeface="Times New Roman" pitchFamily="16" charset="0"/>
              <a:tabLst>
                <a:tab pos="269875" algn="l"/>
                <a:tab pos="727075" algn="l"/>
                <a:tab pos="1184275" algn="l"/>
                <a:tab pos="1641475" algn="l"/>
                <a:tab pos="2098675" algn="l"/>
                <a:tab pos="2555875" algn="l"/>
                <a:tab pos="3013075" algn="l"/>
                <a:tab pos="3470275" algn="l"/>
                <a:tab pos="3927475" algn="l"/>
                <a:tab pos="4384675" algn="l"/>
                <a:tab pos="4841875" algn="l"/>
                <a:tab pos="5299075" algn="l"/>
                <a:tab pos="5756275" algn="l"/>
                <a:tab pos="6213475" algn="l"/>
                <a:tab pos="6670675" algn="l"/>
                <a:tab pos="7127875" algn="l"/>
                <a:tab pos="7585075" algn="l"/>
                <a:tab pos="8042275" algn="l"/>
                <a:tab pos="8499475" algn="l"/>
                <a:tab pos="8956675" algn="l"/>
                <a:tab pos="9413875" algn="l"/>
              </a:tabLst>
              <a:defRPr>
                <a:solidFill>
                  <a:srgbClr val="000000"/>
                </a:solidFill>
                <a:latin typeface="Arial" charset="0"/>
                <a:ea typeface="Microsoft YaHei" charset="-122"/>
              </a:defRPr>
            </a:lvl7pPr>
            <a:lvl8pPr marL="3429000" indent="-228600" defTabSz="457200" fontAlgn="base" hangingPunct="0">
              <a:lnSpc>
                <a:spcPct val="93000"/>
              </a:lnSpc>
              <a:spcBef>
                <a:spcPct val="0"/>
              </a:spcBef>
              <a:spcAft>
                <a:spcPct val="0"/>
              </a:spcAft>
              <a:buClr>
                <a:srgbClr val="000000"/>
              </a:buClr>
              <a:buSzPct val="100000"/>
              <a:buFont typeface="Times New Roman" pitchFamily="16" charset="0"/>
              <a:tabLst>
                <a:tab pos="269875" algn="l"/>
                <a:tab pos="727075" algn="l"/>
                <a:tab pos="1184275" algn="l"/>
                <a:tab pos="1641475" algn="l"/>
                <a:tab pos="2098675" algn="l"/>
                <a:tab pos="2555875" algn="l"/>
                <a:tab pos="3013075" algn="l"/>
                <a:tab pos="3470275" algn="l"/>
                <a:tab pos="3927475" algn="l"/>
                <a:tab pos="4384675" algn="l"/>
                <a:tab pos="4841875" algn="l"/>
                <a:tab pos="5299075" algn="l"/>
                <a:tab pos="5756275" algn="l"/>
                <a:tab pos="6213475" algn="l"/>
                <a:tab pos="6670675" algn="l"/>
                <a:tab pos="7127875" algn="l"/>
                <a:tab pos="7585075" algn="l"/>
                <a:tab pos="8042275" algn="l"/>
                <a:tab pos="8499475" algn="l"/>
                <a:tab pos="8956675" algn="l"/>
                <a:tab pos="9413875" algn="l"/>
              </a:tabLst>
              <a:defRPr>
                <a:solidFill>
                  <a:srgbClr val="000000"/>
                </a:solidFill>
                <a:latin typeface="Arial" charset="0"/>
                <a:ea typeface="Microsoft YaHei" charset="-122"/>
              </a:defRPr>
            </a:lvl8pPr>
            <a:lvl9pPr marL="3886200" indent="-228600" defTabSz="457200" fontAlgn="base" hangingPunct="0">
              <a:lnSpc>
                <a:spcPct val="93000"/>
              </a:lnSpc>
              <a:spcBef>
                <a:spcPct val="0"/>
              </a:spcBef>
              <a:spcAft>
                <a:spcPct val="0"/>
              </a:spcAft>
              <a:buClr>
                <a:srgbClr val="000000"/>
              </a:buClr>
              <a:buSzPct val="100000"/>
              <a:buFont typeface="Times New Roman" pitchFamily="16" charset="0"/>
              <a:tabLst>
                <a:tab pos="269875" algn="l"/>
                <a:tab pos="727075" algn="l"/>
                <a:tab pos="1184275" algn="l"/>
                <a:tab pos="1641475" algn="l"/>
                <a:tab pos="2098675" algn="l"/>
                <a:tab pos="2555875" algn="l"/>
                <a:tab pos="3013075" algn="l"/>
                <a:tab pos="3470275" algn="l"/>
                <a:tab pos="3927475" algn="l"/>
                <a:tab pos="4384675" algn="l"/>
                <a:tab pos="4841875" algn="l"/>
                <a:tab pos="5299075" algn="l"/>
                <a:tab pos="5756275" algn="l"/>
                <a:tab pos="6213475" algn="l"/>
                <a:tab pos="6670675" algn="l"/>
                <a:tab pos="7127875" algn="l"/>
                <a:tab pos="7585075" algn="l"/>
                <a:tab pos="8042275" algn="l"/>
                <a:tab pos="8499475" algn="l"/>
                <a:tab pos="8956675" algn="l"/>
                <a:tab pos="9413875" algn="l"/>
              </a:tabLst>
              <a:defRPr>
                <a:solidFill>
                  <a:srgbClr val="000000"/>
                </a:solidFill>
                <a:latin typeface="Arial" charset="0"/>
                <a:ea typeface="Microsoft YaHei" charset="-122"/>
              </a:defRPr>
            </a:lvl9pPr>
          </a:lstStyle>
          <a:p>
            <a:pPr marL="457200" indent="-457200" hangingPunct="1">
              <a:lnSpc>
                <a:spcPct val="100000"/>
              </a:lnSpc>
              <a:spcBef>
                <a:spcPts val="648"/>
              </a:spcBef>
              <a:spcAft>
                <a:spcPts val="0"/>
              </a:spcAft>
              <a:buClr>
                <a:srgbClr val="D16349"/>
              </a:buClr>
              <a:buFont typeface="+mj-lt"/>
              <a:buAutoNum type="arabicPeriod"/>
            </a:pPr>
            <a:r>
              <a:rPr lang="nl-NL" altLang="en-US" sz="2500" dirty="0">
                <a:latin typeface="+mj-lt"/>
              </a:rPr>
              <a:t>Territorial integrity and political independence are not ‘worth’ defensive killing</a:t>
            </a:r>
          </a:p>
          <a:p>
            <a:pPr marL="930275" lvl="1" indent="-457200" hangingPunct="1">
              <a:lnSpc>
                <a:spcPct val="100000"/>
              </a:lnSpc>
              <a:spcBef>
                <a:spcPts val="648"/>
              </a:spcBef>
              <a:spcAft>
                <a:spcPts val="0"/>
              </a:spcAft>
              <a:buClr>
                <a:srgbClr val="D16349"/>
              </a:buClr>
              <a:buFont typeface="Courier New" panose="02070309020205020404" pitchFamily="49" charset="0"/>
              <a:buChar char="o"/>
            </a:pPr>
            <a:r>
              <a:rPr lang="nl-NL" altLang="en-US" sz="2500" dirty="0">
                <a:latin typeface="+mj-lt"/>
              </a:rPr>
              <a:t>Armed defence = narrowly disproportionate to threat</a:t>
            </a:r>
          </a:p>
          <a:p>
            <a:pPr marL="930275" lvl="1" indent="-457200" hangingPunct="1">
              <a:lnSpc>
                <a:spcPct val="100000"/>
              </a:lnSpc>
              <a:spcBef>
                <a:spcPts val="648"/>
              </a:spcBef>
              <a:spcAft>
                <a:spcPts val="0"/>
              </a:spcAft>
              <a:buClr>
                <a:srgbClr val="D16349"/>
              </a:buClr>
              <a:buFont typeface="Wingdings" panose="05000000000000000000" pitchFamily="2" charset="2"/>
              <a:buChar char="Ø"/>
            </a:pPr>
            <a:r>
              <a:rPr lang="en-GB" sz="2500" dirty="0">
                <a:latin typeface="+mj-lt"/>
              </a:rPr>
              <a:t>Denies nations a </a:t>
            </a:r>
            <a:r>
              <a:rPr lang="en-GB" sz="2500" dirty="0" err="1">
                <a:latin typeface="+mj-lt"/>
              </a:rPr>
              <a:t>Hohfeldian</a:t>
            </a:r>
            <a:r>
              <a:rPr lang="en-GB" sz="2500" dirty="0">
                <a:latin typeface="+mj-lt"/>
              </a:rPr>
              <a:t> liberty-right of self-defence against unjust purely political aggression</a:t>
            </a:r>
          </a:p>
          <a:p>
            <a:pPr marL="342900" indent="-342900" hangingPunct="1">
              <a:lnSpc>
                <a:spcPct val="100000"/>
              </a:lnSpc>
              <a:spcBef>
                <a:spcPts val="648"/>
              </a:spcBef>
              <a:spcAft>
                <a:spcPts val="0"/>
              </a:spcAft>
              <a:buClr>
                <a:srgbClr val="D16349"/>
              </a:buClr>
              <a:buFont typeface="Wingdings" panose="05000000000000000000" pitchFamily="2" charset="2"/>
              <a:buChar char="Ø"/>
            </a:pPr>
            <a:endParaRPr lang="en-GB" sz="2500" dirty="0">
              <a:latin typeface="+mj-lt"/>
            </a:endParaRPr>
          </a:p>
          <a:p>
            <a:pPr marL="457200" indent="-457200" hangingPunct="1">
              <a:lnSpc>
                <a:spcPct val="100000"/>
              </a:lnSpc>
              <a:spcBef>
                <a:spcPts val="648"/>
              </a:spcBef>
              <a:spcAft>
                <a:spcPts val="0"/>
              </a:spcAft>
              <a:buClr>
                <a:srgbClr val="D16349"/>
              </a:buClr>
              <a:buFont typeface="+mj-lt"/>
              <a:buAutoNum type="arabicPeriod" startAt="2"/>
            </a:pPr>
            <a:r>
              <a:rPr lang="nl-NL" altLang="en-US" sz="2500" dirty="0">
                <a:latin typeface="+mj-lt"/>
              </a:rPr>
              <a:t>Duties of care disallow nations to exercise that Hohfeldian liberty-right</a:t>
            </a:r>
          </a:p>
          <a:p>
            <a:pPr marL="930275" lvl="1" indent="-457200" hangingPunct="1">
              <a:lnSpc>
                <a:spcPct val="100000"/>
              </a:lnSpc>
              <a:spcBef>
                <a:spcPts val="648"/>
              </a:spcBef>
              <a:spcAft>
                <a:spcPts val="0"/>
              </a:spcAft>
              <a:buClr>
                <a:srgbClr val="D16349"/>
              </a:buClr>
              <a:buFont typeface="Courier New" panose="02070309020205020404" pitchFamily="49" charset="0"/>
              <a:buChar char="o"/>
            </a:pPr>
            <a:r>
              <a:rPr lang="nl-NL" altLang="en-US" sz="2500" dirty="0">
                <a:latin typeface="+mj-lt"/>
              </a:rPr>
              <a:t>External moral constraints</a:t>
            </a:r>
          </a:p>
        </p:txBody>
      </p:sp>
    </p:spTree>
    <p:extLst>
      <p:ext uri="{BB962C8B-B14F-4D97-AF65-F5344CB8AC3E}">
        <p14:creationId xmlns:p14="http://schemas.microsoft.com/office/powerpoint/2010/main" xmlns="" val="3635010757"/>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14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14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14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146">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14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Text Box 1"/>
          <p:cNvSpPr txBox="1">
            <a:spLocks noChangeArrowheads="1"/>
          </p:cNvSpPr>
          <p:nvPr/>
        </p:nvSpPr>
        <p:spPr bwMode="auto">
          <a:xfrm>
            <a:off x="301625" y="228600"/>
            <a:ext cx="8534400" cy="758825"/>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cap="flat">
                <a:solidFill>
                  <a:srgbClr val="80808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lIns="90000" tIns="45000" rIns="90000" bIns="4500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5pPr>
            <a:lvl6pPr marL="2514600" indent="-228600" defTabSz="45720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6pPr>
            <a:lvl7pPr marL="2971800" indent="-228600" defTabSz="45720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7pPr>
            <a:lvl8pPr marL="3429000" indent="-228600" defTabSz="45720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8pPr>
            <a:lvl9pPr marL="3886200" indent="-228600" defTabSz="45720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9pPr>
          </a:lstStyle>
          <a:p>
            <a:pPr algn="ctr" hangingPunct="1">
              <a:lnSpc>
                <a:spcPct val="100000"/>
              </a:lnSpc>
              <a:buClrTx/>
              <a:buFontTx/>
              <a:buNone/>
            </a:pPr>
            <a:r>
              <a:rPr lang="en-US" altLang="en-US" sz="3300" dirty="0">
                <a:solidFill>
                  <a:srgbClr val="7B9899"/>
                </a:solidFill>
                <a:latin typeface="Georgia" charset="0"/>
              </a:rPr>
              <a:t>Conclusion</a:t>
            </a:r>
          </a:p>
        </p:txBody>
      </p:sp>
      <p:sp>
        <p:nvSpPr>
          <p:cNvPr id="6146" name="Text Box 2"/>
          <p:cNvSpPr txBox="1">
            <a:spLocks noChangeArrowheads="1"/>
          </p:cNvSpPr>
          <p:nvPr/>
        </p:nvSpPr>
        <p:spPr bwMode="auto">
          <a:xfrm>
            <a:off x="301625" y="1527175"/>
            <a:ext cx="8504238" cy="4572000"/>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cap="flat">
                <a:solidFill>
                  <a:srgbClr val="80808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lIns="90000" tIns="45000" rIns="90000" bIns="45000"/>
          <a:lstStyle>
            <a:lvl1pPr marL="269875" indent="-269875">
              <a:tabLst>
                <a:tab pos="269875" algn="l"/>
                <a:tab pos="727075" algn="l"/>
                <a:tab pos="1184275" algn="l"/>
                <a:tab pos="1641475" algn="l"/>
                <a:tab pos="2098675" algn="l"/>
                <a:tab pos="2555875" algn="l"/>
                <a:tab pos="3013075" algn="l"/>
                <a:tab pos="3470275" algn="l"/>
                <a:tab pos="3927475" algn="l"/>
                <a:tab pos="4384675" algn="l"/>
                <a:tab pos="4841875" algn="l"/>
                <a:tab pos="5299075" algn="l"/>
                <a:tab pos="5756275" algn="l"/>
                <a:tab pos="6213475" algn="l"/>
                <a:tab pos="6670675" algn="l"/>
                <a:tab pos="7127875" algn="l"/>
                <a:tab pos="7585075" algn="l"/>
                <a:tab pos="8042275" algn="l"/>
                <a:tab pos="8499475" algn="l"/>
                <a:tab pos="8956675" algn="l"/>
                <a:tab pos="9413875" algn="l"/>
              </a:tabLst>
              <a:defRPr>
                <a:solidFill>
                  <a:srgbClr val="000000"/>
                </a:solidFill>
                <a:latin typeface="Arial" charset="0"/>
                <a:ea typeface="Microsoft YaHei" charset="-122"/>
              </a:defRPr>
            </a:lvl1pPr>
            <a:lvl2pPr>
              <a:tabLst>
                <a:tab pos="269875" algn="l"/>
                <a:tab pos="727075" algn="l"/>
                <a:tab pos="1184275" algn="l"/>
                <a:tab pos="1641475" algn="l"/>
                <a:tab pos="2098675" algn="l"/>
                <a:tab pos="2555875" algn="l"/>
                <a:tab pos="3013075" algn="l"/>
                <a:tab pos="3470275" algn="l"/>
                <a:tab pos="3927475" algn="l"/>
                <a:tab pos="4384675" algn="l"/>
                <a:tab pos="4841875" algn="l"/>
                <a:tab pos="5299075" algn="l"/>
                <a:tab pos="5756275" algn="l"/>
                <a:tab pos="6213475" algn="l"/>
                <a:tab pos="6670675" algn="l"/>
                <a:tab pos="7127875" algn="l"/>
                <a:tab pos="7585075" algn="l"/>
                <a:tab pos="8042275" algn="l"/>
                <a:tab pos="8499475" algn="l"/>
                <a:tab pos="8956675" algn="l"/>
                <a:tab pos="9413875" algn="l"/>
              </a:tabLst>
              <a:defRPr>
                <a:solidFill>
                  <a:srgbClr val="000000"/>
                </a:solidFill>
                <a:latin typeface="Arial" charset="0"/>
                <a:ea typeface="Microsoft YaHei" charset="-122"/>
              </a:defRPr>
            </a:lvl2pPr>
            <a:lvl3pPr>
              <a:tabLst>
                <a:tab pos="269875" algn="l"/>
                <a:tab pos="727075" algn="l"/>
                <a:tab pos="1184275" algn="l"/>
                <a:tab pos="1641475" algn="l"/>
                <a:tab pos="2098675" algn="l"/>
                <a:tab pos="2555875" algn="l"/>
                <a:tab pos="3013075" algn="l"/>
                <a:tab pos="3470275" algn="l"/>
                <a:tab pos="3927475" algn="l"/>
                <a:tab pos="4384675" algn="l"/>
                <a:tab pos="4841875" algn="l"/>
                <a:tab pos="5299075" algn="l"/>
                <a:tab pos="5756275" algn="l"/>
                <a:tab pos="6213475" algn="l"/>
                <a:tab pos="6670675" algn="l"/>
                <a:tab pos="7127875" algn="l"/>
                <a:tab pos="7585075" algn="l"/>
                <a:tab pos="8042275" algn="l"/>
                <a:tab pos="8499475" algn="l"/>
                <a:tab pos="8956675" algn="l"/>
                <a:tab pos="9413875" algn="l"/>
              </a:tabLst>
              <a:defRPr>
                <a:solidFill>
                  <a:srgbClr val="000000"/>
                </a:solidFill>
                <a:latin typeface="Arial" charset="0"/>
                <a:ea typeface="Microsoft YaHei" charset="-122"/>
              </a:defRPr>
            </a:lvl3pPr>
            <a:lvl4pPr>
              <a:tabLst>
                <a:tab pos="269875" algn="l"/>
                <a:tab pos="727075" algn="l"/>
                <a:tab pos="1184275" algn="l"/>
                <a:tab pos="1641475" algn="l"/>
                <a:tab pos="2098675" algn="l"/>
                <a:tab pos="2555875" algn="l"/>
                <a:tab pos="3013075" algn="l"/>
                <a:tab pos="3470275" algn="l"/>
                <a:tab pos="3927475" algn="l"/>
                <a:tab pos="4384675" algn="l"/>
                <a:tab pos="4841875" algn="l"/>
                <a:tab pos="5299075" algn="l"/>
                <a:tab pos="5756275" algn="l"/>
                <a:tab pos="6213475" algn="l"/>
                <a:tab pos="6670675" algn="l"/>
                <a:tab pos="7127875" algn="l"/>
                <a:tab pos="7585075" algn="l"/>
                <a:tab pos="8042275" algn="l"/>
                <a:tab pos="8499475" algn="l"/>
                <a:tab pos="8956675" algn="l"/>
                <a:tab pos="9413875" algn="l"/>
              </a:tabLst>
              <a:defRPr>
                <a:solidFill>
                  <a:srgbClr val="000000"/>
                </a:solidFill>
                <a:latin typeface="Arial" charset="0"/>
                <a:ea typeface="Microsoft YaHei" charset="-122"/>
              </a:defRPr>
            </a:lvl4pPr>
            <a:lvl5pPr>
              <a:tabLst>
                <a:tab pos="269875" algn="l"/>
                <a:tab pos="727075" algn="l"/>
                <a:tab pos="1184275" algn="l"/>
                <a:tab pos="1641475" algn="l"/>
                <a:tab pos="2098675" algn="l"/>
                <a:tab pos="2555875" algn="l"/>
                <a:tab pos="3013075" algn="l"/>
                <a:tab pos="3470275" algn="l"/>
                <a:tab pos="3927475" algn="l"/>
                <a:tab pos="4384675" algn="l"/>
                <a:tab pos="4841875" algn="l"/>
                <a:tab pos="5299075" algn="l"/>
                <a:tab pos="5756275" algn="l"/>
                <a:tab pos="6213475" algn="l"/>
                <a:tab pos="6670675" algn="l"/>
                <a:tab pos="7127875" algn="l"/>
                <a:tab pos="7585075" algn="l"/>
                <a:tab pos="8042275" algn="l"/>
                <a:tab pos="8499475" algn="l"/>
                <a:tab pos="8956675" algn="l"/>
                <a:tab pos="9413875" algn="l"/>
              </a:tabLst>
              <a:defRPr>
                <a:solidFill>
                  <a:srgbClr val="000000"/>
                </a:solidFill>
                <a:latin typeface="Arial" charset="0"/>
                <a:ea typeface="Microsoft YaHei" charset="-122"/>
              </a:defRPr>
            </a:lvl5pPr>
            <a:lvl6pPr marL="2514600" indent="-228600" defTabSz="457200" fontAlgn="base" hangingPunct="0">
              <a:lnSpc>
                <a:spcPct val="93000"/>
              </a:lnSpc>
              <a:spcBef>
                <a:spcPct val="0"/>
              </a:spcBef>
              <a:spcAft>
                <a:spcPct val="0"/>
              </a:spcAft>
              <a:buClr>
                <a:srgbClr val="000000"/>
              </a:buClr>
              <a:buSzPct val="100000"/>
              <a:buFont typeface="Times New Roman" pitchFamily="16" charset="0"/>
              <a:tabLst>
                <a:tab pos="269875" algn="l"/>
                <a:tab pos="727075" algn="l"/>
                <a:tab pos="1184275" algn="l"/>
                <a:tab pos="1641475" algn="l"/>
                <a:tab pos="2098675" algn="l"/>
                <a:tab pos="2555875" algn="l"/>
                <a:tab pos="3013075" algn="l"/>
                <a:tab pos="3470275" algn="l"/>
                <a:tab pos="3927475" algn="l"/>
                <a:tab pos="4384675" algn="l"/>
                <a:tab pos="4841875" algn="l"/>
                <a:tab pos="5299075" algn="l"/>
                <a:tab pos="5756275" algn="l"/>
                <a:tab pos="6213475" algn="l"/>
                <a:tab pos="6670675" algn="l"/>
                <a:tab pos="7127875" algn="l"/>
                <a:tab pos="7585075" algn="l"/>
                <a:tab pos="8042275" algn="l"/>
                <a:tab pos="8499475" algn="l"/>
                <a:tab pos="8956675" algn="l"/>
                <a:tab pos="9413875" algn="l"/>
              </a:tabLst>
              <a:defRPr>
                <a:solidFill>
                  <a:srgbClr val="000000"/>
                </a:solidFill>
                <a:latin typeface="Arial" charset="0"/>
                <a:ea typeface="Microsoft YaHei" charset="-122"/>
              </a:defRPr>
            </a:lvl6pPr>
            <a:lvl7pPr marL="2971800" indent="-228600" defTabSz="457200" fontAlgn="base" hangingPunct="0">
              <a:lnSpc>
                <a:spcPct val="93000"/>
              </a:lnSpc>
              <a:spcBef>
                <a:spcPct val="0"/>
              </a:spcBef>
              <a:spcAft>
                <a:spcPct val="0"/>
              </a:spcAft>
              <a:buClr>
                <a:srgbClr val="000000"/>
              </a:buClr>
              <a:buSzPct val="100000"/>
              <a:buFont typeface="Times New Roman" pitchFamily="16" charset="0"/>
              <a:tabLst>
                <a:tab pos="269875" algn="l"/>
                <a:tab pos="727075" algn="l"/>
                <a:tab pos="1184275" algn="l"/>
                <a:tab pos="1641475" algn="l"/>
                <a:tab pos="2098675" algn="l"/>
                <a:tab pos="2555875" algn="l"/>
                <a:tab pos="3013075" algn="l"/>
                <a:tab pos="3470275" algn="l"/>
                <a:tab pos="3927475" algn="l"/>
                <a:tab pos="4384675" algn="l"/>
                <a:tab pos="4841875" algn="l"/>
                <a:tab pos="5299075" algn="l"/>
                <a:tab pos="5756275" algn="l"/>
                <a:tab pos="6213475" algn="l"/>
                <a:tab pos="6670675" algn="l"/>
                <a:tab pos="7127875" algn="l"/>
                <a:tab pos="7585075" algn="l"/>
                <a:tab pos="8042275" algn="l"/>
                <a:tab pos="8499475" algn="l"/>
                <a:tab pos="8956675" algn="l"/>
                <a:tab pos="9413875" algn="l"/>
              </a:tabLst>
              <a:defRPr>
                <a:solidFill>
                  <a:srgbClr val="000000"/>
                </a:solidFill>
                <a:latin typeface="Arial" charset="0"/>
                <a:ea typeface="Microsoft YaHei" charset="-122"/>
              </a:defRPr>
            </a:lvl7pPr>
            <a:lvl8pPr marL="3429000" indent="-228600" defTabSz="457200" fontAlgn="base" hangingPunct="0">
              <a:lnSpc>
                <a:spcPct val="93000"/>
              </a:lnSpc>
              <a:spcBef>
                <a:spcPct val="0"/>
              </a:spcBef>
              <a:spcAft>
                <a:spcPct val="0"/>
              </a:spcAft>
              <a:buClr>
                <a:srgbClr val="000000"/>
              </a:buClr>
              <a:buSzPct val="100000"/>
              <a:buFont typeface="Times New Roman" pitchFamily="16" charset="0"/>
              <a:tabLst>
                <a:tab pos="269875" algn="l"/>
                <a:tab pos="727075" algn="l"/>
                <a:tab pos="1184275" algn="l"/>
                <a:tab pos="1641475" algn="l"/>
                <a:tab pos="2098675" algn="l"/>
                <a:tab pos="2555875" algn="l"/>
                <a:tab pos="3013075" algn="l"/>
                <a:tab pos="3470275" algn="l"/>
                <a:tab pos="3927475" algn="l"/>
                <a:tab pos="4384675" algn="l"/>
                <a:tab pos="4841875" algn="l"/>
                <a:tab pos="5299075" algn="l"/>
                <a:tab pos="5756275" algn="l"/>
                <a:tab pos="6213475" algn="l"/>
                <a:tab pos="6670675" algn="l"/>
                <a:tab pos="7127875" algn="l"/>
                <a:tab pos="7585075" algn="l"/>
                <a:tab pos="8042275" algn="l"/>
                <a:tab pos="8499475" algn="l"/>
                <a:tab pos="8956675" algn="l"/>
                <a:tab pos="9413875" algn="l"/>
              </a:tabLst>
              <a:defRPr>
                <a:solidFill>
                  <a:srgbClr val="000000"/>
                </a:solidFill>
                <a:latin typeface="Arial" charset="0"/>
                <a:ea typeface="Microsoft YaHei" charset="-122"/>
              </a:defRPr>
            </a:lvl8pPr>
            <a:lvl9pPr marL="3886200" indent="-228600" defTabSz="457200" fontAlgn="base" hangingPunct="0">
              <a:lnSpc>
                <a:spcPct val="93000"/>
              </a:lnSpc>
              <a:spcBef>
                <a:spcPct val="0"/>
              </a:spcBef>
              <a:spcAft>
                <a:spcPct val="0"/>
              </a:spcAft>
              <a:buClr>
                <a:srgbClr val="000000"/>
              </a:buClr>
              <a:buSzPct val="100000"/>
              <a:buFont typeface="Times New Roman" pitchFamily="16" charset="0"/>
              <a:tabLst>
                <a:tab pos="269875" algn="l"/>
                <a:tab pos="727075" algn="l"/>
                <a:tab pos="1184275" algn="l"/>
                <a:tab pos="1641475" algn="l"/>
                <a:tab pos="2098675" algn="l"/>
                <a:tab pos="2555875" algn="l"/>
                <a:tab pos="3013075" algn="l"/>
                <a:tab pos="3470275" algn="l"/>
                <a:tab pos="3927475" algn="l"/>
                <a:tab pos="4384675" algn="l"/>
                <a:tab pos="4841875" algn="l"/>
                <a:tab pos="5299075" algn="l"/>
                <a:tab pos="5756275" algn="l"/>
                <a:tab pos="6213475" algn="l"/>
                <a:tab pos="6670675" algn="l"/>
                <a:tab pos="7127875" algn="l"/>
                <a:tab pos="7585075" algn="l"/>
                <a:tab pos="8042275" algn="l"/>
                <a:tab pos="8499475" algn="l"/>
                <a:tab pos="8956675" algn="l"/>
                <a:tab pos="9413875" algn="l"/>
              </a:tabLst>
              <a:defRPr>
                <a:solidFill>
                  <a:srgbClr val="000000"/>
                </a:solidFill>
                <a:latin typeface="Arial" charset="0"/>
                <a:ea typeface="Microsoft YaHei" charset="-122"/>
              </a:defRPr>
            </a:lvl9pPr>
          </a:lstStyle>
          <a:p>
            <a:pPr marL="0" indent="0" hangingPunct="1">
              <a:lnSpc>
                <a:spcPct val="100000"/>
              </a:lnSpc>
              <a:spcBef>
                <a:spcPts val="648"/>
              </a:spcBef>
              <a:spcAft>
                <a:spcPts val="0"/>
              </a:spcAft>
              <a:buClr>
                <a:srgbClr val="D16349"/>
              </a:buClr>
            </a:pPr>
            <a:r>
              <a:rPr lang="nl-NL" altLang="en-US" sz="2700" dirty="0">
                <a:latin typeface="Georgia" charset="0"/>
              </a:rPr>
              <a:t>Language of directed and nondirected duties and permissions allows us to formulate more sophisticated judgments; resolves ambiguity</a:t>
            </a:r>
          </a:p>
          <a:p>
            <a:pPr marL="473075" lvl="1" indent="0" hangingPunct="1">
              <a:lnSpc>
                <a:spcPct val="100000"/>
              </a:lnSpc>
              <a:spcBef>
                <a:spcPts val="648"/>
              </a:spcBef>
              <a:spcAft>
                <a:spcPts val="0"/>
              </a:spcAft>
              <a:buClr>
                <a:srgbClr val="D16349"/>
              </a:buClr>
            </a:pPr>
            <a:endParaRPr lang="nl-NL" altLang="en-US" sz="2700" dirty="0">
              <a:latin typeface="Georgia" charset="0"/>
            </a:endParaRPr>
          </a:p>
          <a:p>
            <a:pPr marL="0" indent="0" hangingPunct="1">
              <a:lnSpc>
                <a:spcPct val="100000"/>
              </a:lnSpc>
              <a:spcBef>
                <a:spcPts val="648"/>
              </a:spcBef>
              <a:spcAft>
                <a:spcPts val="0"/>
              </a:spcAft>
              <a:buClr>
                <a:srgbClr val="D16349"/>
              </a:buClr>
            </a:pPr>
            <a:r>
              <a:rPr lang="nl-NL" altLang="en-US" sz="2700" dirty="0">
                <a:latin typeface="Georgia" charset="0"/>
              </a:rPr>
              <a:t>What we ATC ought to do is morally pivotal... </a:t>
            </a:r>
          </a:p>
          <a:p>
            <a:pPr marL="0" indent="0" hangingPunct="1">
              <a:lnSpc>
                <a:spcPct val="100000"/>
              </a:lnSpc>
              <a:spcBef>
                <a:spcPts val="648"/>
              </a:spcBef>
              <a:spcAft>
                <a:spcPts val="0"/>
              </a:spcAft>
              <a:buClr>
                <a:srgbClr val="D16349"/>
              </a:buClr>
            </a:pPr>
            <a:endParaRPr lang="nl-NL" altLang="en-US" sz="2700" dirty="0">
              <a:latin typeface="Georgia" charset="0"/>
            </a:endParaRPr>
          </a:p>
          <a:p>
            <a:pPr marL="0" indent="0" hangingPunct="1">
              <a:lnSpc>
                <a:spcPct val="100000"/>
              </a:lnSpc>
              <a:spcBef>
                <a:spcPts val="648"/>
              </a:spcBef>
              <a:spcAft>
                <a:spcPts val="0"/>
              </a:spcAft>
              <a:buClr>
                <a:srgbClr val="D16349"/>
              </a:buClr>
            </a:pPr>
            <a:r>
              <a:rPr lang="nl-NL" altLang="en-US" sz="2700" dirty="0">
                <a:latin typeface="Georgia" charset="0"/>
              </a:rPr>
              <a:t>... yet a full moral picture also addresses question of what we owe to one another</a:t>
            </a:r>
          </a:p>
        </p:txBody>
      </p:sp>
    </p:spTree>
    <p:extLst>
      <p:ext uri="{BB962C8B-B14F-4D97-AF65-F5344CB8AC3E}">
        <p14:creationId xmlns:p14="http://schemas.microsoft.com/office/powerpoint/2010/main" xmlns="" val="3371840231"/>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14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14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14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Text Box 1"/>
          <p:cNvSpPr txBox="1">
            <a:spLocks noChangeArrowheads="1"/>
          </p:cNvSpPr>
          <p:nvPr/>
        </p:nvSpPr>
        <p:spPr bwMode="auto">
          <a:xfrm>
            <a:off x="301625" y="228600"/>
            <a:ext cx="8534400" cy="758825"/>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cap="flat">
                <a:solidFill>
                  <a:srgbClr val="80808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lIns="90000" tIns="45000" rIns="90000" bIns="4500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5pPr>
            <a:lvl6pPr marL="2514600" indent="-228600" defTabSz="45720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6pPr>
            <a:lvl7pPr marL="2971800" indent="-228600" defTabSz="45720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7pPr>
            <a:lvl8pPr marL="3429000" indent="-228600" defTabSz="45720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8pPr>
            <a:lvl9pPr marL="3886200" indent="-228600" defTabSz="45720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9pPr>
          </a:lstStyle>
          <a:p>
            <a:pPr algn="ctr" hangingPunct="1">
              <a:lnSpc>
                <a:spcPct val="100000"/>
              </a:lnSpc>
              <a:buClrTx/>
              <a:buFontTx/>
              <a:buNone/>
            </a:pPr>
            <a:r>
              <a:rPr lang="en-US" altLang="en-US" sz="3300" dirty="0">
                <a:solidFill>
                  <a:srgbClr val="7B9899"/>
                </a:solidFill>
                <a:latin typeface="Georgia" charset="0"/>
              </a:rPr>
              <a:t>1.0 The Ethics of War today</a:t>
            </a:r>
          </a:p>
        </p:txBody>
      </p:sp>
      <p:sp>
        <p:nvSpPr>
          <p:cNvPr id="6146" name="Text Box 2"/>
          <p:cNvSpPr txBox="1">
            <a:spLocks noChangeArrowheads="1"/>
          </p:cNvSpPr>
          <p:nvPr/>
        </p:nvSpPr>
        <p:spPr bwMode="auto">
          <a:xfrm>
            <a:off x="301625" y="1527175"/>
            <a:ext cx="8504238" cy="4572000"/>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cap="flat">
                <a:solidFill>
                  <a:srgbClr val="80808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lIns="90000" tIns="45000" rIns="90000" bIns="45000"/>
          <a:lstStyle>
            <a:lvl1pPr marL="269875" indent="-269875">
              <a:tabLst>
                <a:tab pos="269875" algn="l"/>
                <a:tab pos="727075" algn="l"/>
                <a:tab pos="1184275" algn="l"/>
                <a:tab pos="1641475" algn="l"/>
                <a:tab pos="2098675" algn="l"/>
                <a:tab pos="2555875" algn="l"/>
                <a:tab pos="3013075" algn="l"/>
                <a:tab pos="3470275" algn="l"/>
                <a:tab pos="3927475" algn="l"/>
                <a:tab pos="4384675" algn="l"/>
                <a:tab pos="4841875" algn="l"/>
                <a:tab pos="5299075" algn="l"/>
                <a:tab pos="5756275" algn="l"/>
                <a:tab pos="6213475" algn="l"/>
                <a:tab pos="6670675" algn="l"/>
                <a:tab pos="7127875" algn="l"/>
                <a:tab pos="7585075" algn="l"/>
                <a:tab pos="8042275" algn="l"/>
                <a:tab pos="8499475" algn="l"/>
                <a:tab pos="8956675" algn="l"/>
                <a:tab pos="9413875" algn="l"/>
              </a:tabLst>
              <a:defRPr>
                <a:solidFill>
                  <a:srgbClr val="000000"/>
                </a:solidFill>
                <a:latin typeface="Arial" charset="0"/>
                <a:ea typeface="Microsoft YaHei" charset="-122"/>
              </a:defRPr>
            </a:lvl1pPr>
            <a:lvl2pPr>
              <a:tabLst>
                <a:tab pos="269875" algn="l"/>
                <a:tab pos="727075" algn="l"/>
                <a:tab pos="1184275" algn="l"/>
                <a:tab pos="1641475" algn="l"/>
                <a:tab pos="2098675" algn="l"/>
                <a:tab pos="2555875" algn="l"/>
                <a:tab pos="3013075" algn="l"/>
                <a:tab pos="3470275" algn="l"/>
                <a:tab pos="3927475" algn="l"/>
                <a:tab pos="4384675" algn="l"/>
                <a:tab pos="4841875" algn="l"/>
                <a:tab pos="5299075" algn="l"/>
                <a:tab pos="5756275" algn="l"/>
                <a:tab pos="6213475" algn="l"/>
                <a:tab pos="6670675" algn="l"/>
                <a:tab pos="7127875" algn="l"/>
                <a:tab pos="7585075" algn="l"/>
                <a:tab pos="8042275" algn="l"/>
                <a:tab pos="8499475" algn="l"/>
                <a:tab pos="8956675" algn="l"/>
                <a:tab pos="9413875" algn="l"/>
              </a:tabLst>
              <a:defRPr>
                <a:solidFill>
                  <a:srgbClr val="000000"/>
                </a:solidFill>
                <a:latin typeface="Arial" charset="0"/>
                <a:ea typeface="Microsoft YaHei" charset="-122"/>
              </a:defRPr>
            </a:lvl2pPr>
            <a:lvl3pPr>
              <a:tabLst>
                <a:tab pos="269875" algn="l"/>
                <a:tab pos="727075" algn="l"/>
                <a:tab pos="1184275" algn="l"/>
                <a:tab pos="1641475" algn="l"/>
                <a:tab pos="2098675" algn="l"/>
                <a:tab pos="2555875" algn="l"/>
                <a:tab pos="3013075" algn="l"/>
                <a:tab pos="3470275" algn="l"/>
                <a:tab pos="3927475" algn="l"/>
                <a:tab pos="4384675" algn="l"/>
                <a:tab pos="4841875" algn="l"/>
                <a:tab pos="5299075" algn="l"/>
                <a:tab pos="5756275" algn="l"/>
                <a:tab pos="6213475" algn="l"/>
                <a:tab pos="6670675" algn="l"/>
                <a:tab pos="7127875" algn="l"/>
                <a:tab pos="7585075" algn="l"/>
                <a:tab pos="8042275" algn="l"/>
                <a:tab pos="8499475" algn="l"/>
                <a:tab pos="8956675" algn="l"/>
                <a:tab pos="9413875" algn="l"/>
              </a:tabLst>
              <a:defRPr>
                <a:solidFill>
                  <a:srgbClr val="000000"/>
                </a:solidFill>
                <a:latin typeface="Arial" charset="0"/>
                <a:ea typeface="Microsoft YaHei" charset="-122"/>
              </a:defRPr>
            </a:lvl3pPr>
            <a:lvl4pPr>
              <a:tabLst>
                <a:tab pos="269875" algn="l"/>
                <a:tab pos="727075" algn="l"/>
                <a:tab pos="1184275" algn="l"/>
                <a:tab pos="1641475" algn="l"/>
                <a:tab pos="2098675" algn="l"/>
                <a:tab pos="2555875" algn="l"/>
                <a:tab pos="3013075" algn="l"/>
                <a:tab pos="3470275" algn="l"/>
                <a:tab pos="3927475" algn="l"/>
                <a:tab pos="4384675" algn="l"/>
                <a:tab pos="4841875" algn="l"/>
                <a:tab pos="5299075" algn="l"/>
                <a:tab pos="5756275" algn="l"/>
                <a:tab pos="6213475" algn="l"/>
                <a:tab pos="6670675" algn="l"/>
                <a:tab pos="7127875" algn="l"/>
                <a:tab pos="7585075" algn="l"/>
                <a:tab pos="8042275" algn="l"/>
                <a:tab pos="8499475" algn="l"/>
                <a:tab pos="8956675" algn="l"/>
                <a:tab pos="9413875" algn="l"/>
              </a:tabLst>
              <a:defRPr>
                <a:solidFill>
                  <a:srgbClr val="000000"/>
                </a:solidFill>
                <a:latin typeface="Arial" charset="0"/>
                <a:ea typeface="Microsoft YaHei" charset="-122"/>
              </a:defRPr>
            </a:lvl4pPr>
            <a:lvl5pPr>
              <a:tabLst>
                <a:tab pos="269875" algn="l"/>
                <a:tab pos="727075" algn="l"/>
                <a:tab pos="1184275" algn="l"/>
                <a:tab pos="1641475" algn="l"/>
                <a:tab pos="2098675" algn="l"/>
                <a:tab pos="2555875" algn="l"/>
                <a:tab pos="3013075" algn="l"/>
                <a:tab pos="3470275" algn="l"/>
                <a:tab pos="3927475" algn="l"/>
                <a:tab pos="4384675" algn="l"/>
                <a:tab pos="4841875" algn="l"/>
                <a:tab pos="5299075" algn="l"/>
                <a:tab pos="5756275" algn="l"/>
                <a:tab pos="6213475" algn="l"/>
                <a:tab pos="6670675" algn="l"/>
                <a:tab pos="7127875" algn="l"/>
                <a:tab pos="7585075" algn="l"/>
                <a:tab pos="8042275" algn="l"/>
                <a:tab pos="8499475" algn="l"/>
                <a:tab pos="8956675" algn="l"/>
                <a:tab pos="9413875" algn="l"/>
              </a:tabLst>
              <a:defRPr>
                <a:solidFill>
                  <a:srgbClr val="000000"/>
                </a:solidFill>
                <a:latin typeface="Arial" charset="0"/>
                <a:ea typeface="Microsoft YaHei" charset="-122"/>
              </a:defRPr>
            </a:lvl5pPr>
            <a:lvl6pPr marL="2514600" indent="-228600" defTabSz="457200" fontAlgn="base" hangingPunct="0">
              <a:lnSpc>
                <a:spcPct val="93000"/>
              </a:lnSpc>
              <a:spcBef>
                <a:spcPct val="0"/>
              </a:spcBef>
              <a:spcAft>
                <a:spcPct val="0"/>
              </a:spcAft>
              <a:buClr>
                <a:srgbClr val="000000"/>
              </a:buClr>
              <a:buSzPct val="100000"/>
              <a:buFont typeface="Times New Roman" pitchFamily="16" charset="0"/>
              <a:tabLst>
                <a:tab pos="269875" algn="l"/>
                <a:tab pos="727075" algn="l"/>
                <a:tab pos="1184275" algn="l"/>
                <a:tab pos="1641475" algn="l"/>
                <a:tab pos="2098675" algn="l"/>
                <a:tab pos="2555875" algn="l"/>
                <a:tab pos="3013075" algn="l"/>
                <a:tab pos="3470275" algn="l"/>
                <a:tab pos="3927475" algn="l"/>
                <a:tab pos="4384675" algn="l"/>
                <a:tab pos="4841875" algn="l"/>
                <a:tab pos="5299075" algn="l"/>
                <a:tab pos="5756275" algn="l"/>
                <a:tab pos="6213475" algn="l"/>
                <a:tab pos="6670675" algn="l"/>
                <a:tab pos="7127875" algn="l"/>
                <a:tab pos="7585075" algn="l"/>
                <a:tab pos="8042275" algn="l"/>
                <a:tab pos="8499475" algn="l"/>
                <a:tab pos="8956675" algn="l"/>
                <a:tab pos="9413875" algn="l"/>
              </a:tabLst>
              <a:defRPr>
                <a:solidFill>
                  <a:srgbClr val="000000"/>
                </a:solidFill>
                <a:latin typeface="Arial" charset="0"/>
                <a:ea typeface="Microsoft YaHei" charset="-122"/>
              </a:defRPr>
            </a:lvl6pPr>
            <a:lvl7pPr marL="2971800" indent="-228600" defTabSz="457200" fontAlgn="base" hangingPunct="0">
              <a:lnSpc>
                <a:spcPct val="93000"/>
              </a:lnSpc>
              <a:spcBef>
                <a:spcPct val="0"/>
              </a:spcBef>
              <a:spcAft>
                <a:spcPct val="0"/>
              </a:spcAft>
              <a:buClr>
                <a:srgbClr val="000000"/>
              </a:buClr>
              <a:buSzPct val="100000"/>
              <a:buFont typeface="Times New Roman" pitchFamily="16" charset="0"/>
              <a:tabLst>
                <a:tab pos="269875" algn="l"/>
                <a:tab pos="727075" algn="l"/>
                <a:tab pos="1184275" algn="l"/>
                <a:tab pos="1641475" algn="l"/>
                <a:tab pos="2098675" algn="l"/>
                <a:tab pos="2555875" algn="l"/>
                <a:tab pos="3013075" algn="l"/>
                <a:tab pos="3470275" algn="l"/>
                <a:tab pos="3927475" algn="l"/>
                <a:tab pos="4384675" algn="l"/>
                <a:tab pos="4841875" algn="l"/>
                <a:tab pos="5299075" algn="l"/>
                <a:tab pos="5756275" algn="l"/>
                <a:tab pos="6213475" algn="l"/>
                <a:tab pos="6670675" algn="l"/>
                <a:tab pos="7127875" algn="l"/>
                <a:tab pos="7585075" algn="l"/>
                <a:tab pos="8042275" algn="l"/>
                <a:tab pos="8499475" algn="l"/>
                <a:tab pos="8956675" algn="l"/>
                <a:tab pos="9413875" algn="l"/>
              </a:tabLst>
              <a:defRPr>
                <a:solidFill>
                  <a:srgbClr val="000000"/>
                </a:solidFill>
                <a:latin typeface="Arial" charset="0"/>
                <a:ea typeface="Microsoft YaHei" charset="-122"/>
              </a:defRPr>
            </a:lvl7pPr>
            <a:lvl8pPr marL="3429000" indent="-228600" defTabSz="457200" fontAlgn="base" hangingPunct="0">
              <a:lnSpc>
                <a:spcPct val="93000"/>
              </a:lnSpc>
              <a:spcBef>
                <a:spcPct val="0"/>
              </a:spcBef>
              <a:spcAft>
                <a:spcPct val="0"/>
              </a:spcAft>
              <a:buClr>
                <a:srgbClr val="000000"/>
              </a:buClr>
              <a:buSzPct val="100000"/>
              <a:buFont typeface="Times New Roman" pitchFamily="16" charset="0"/>
              <a:tabLst>
                <a:tab pos="269875" algn="l"/>
                <a:tab pos="727075" algn="l"/>
                <a:tab pos="1184275" algn="l"/>
                <a:tab pos="1641475" algn="l"/>
                <a:tab pos="2098675" algn="l"/>
                <a:tab pos="2555875" algn="l"/>
                <a:tab pos="3013075" algn="l"/>
                <a:tab pos="3470275" algn="l"/>
                <a:tab pos="3927475" algn="l"/>
                <a:tab pos="4384675" algn="l"/>
                <a:tab pos="4841875" algn="l"/>
                <a:tab pos="5299075" algn="l"/>
                <a:tab pos="5756275" algn="l"/>
                <a:tab pos="6213475" algn="l"/>
                <a:tab pos="6670675" algn="l"/>
                <a:tab pos="7127875" algn="l"/>
                <a:tab pos="7585075" algn="l"/>
                <a:tab pos="8042275" algn="l"/>
                <a:tab pos="8499475" algn="l"/>
                <a:tab pos="8956675" algn="l"/>
                <a:tab pos="9413875" algn="l"/>
              </a:tabLst>
              <a:defRPr>
                <a:solidFill>
                  <a:srgbClr val="000000"/>
                </a:solidFill>
                <a:latin typeface="Arial" charset="0"/>
                <a:ea typeface="Microsoft YaHei" charset="-122"/>
              </a:defRPr>
            </a:lvl8pPr>
            <a:lvl9pPr marL="3886200" indent="-228600" defTabSz="457200" fontAlgn="base" hangingPunct="0">
              <a:lnSpc>
                <a:spcPct val="93000"/>
              </a:lnSpc>
              <a:spcBef>
                <a:spcPct val="0"/>
              </a:spcBef>
              <a:spcAft>
                <a:spcPct val="0"/>
              </a:spcAft>
              <a:buClr>
                <a:srgbClr val="000000"/>
              </a:buClr>
              <a:buSzPct val="100000"/>
              <a:buFont typeface="Times New Roman" pitchFamily="16" charset="0"/>
              <a:tabLst>
                <a:tab pos="269875" algn="l"/>
                <a:tab pos="727075" algn="l"/>
                <a:tab pos="1184275" algn="l"/>
                <a:tab pos="1641475" algn="l"/>
                <a:tab pos="2098675" algn="l"/>
                <a:tab pos="2555875" algn="l"/>
                <a:tab pos="3013075" algn="l"/>
                <a:tab pos="3470275" algn="l"/>
                <a:tab pos="3927475" algn="l"/>
                <a:tab pos="4384675" algn="l"/>
                <a:tab pos="4841875" algn="l"/>
                <a:tab pos="5299075" algn="l"/>
                <a:tab pos="5756275" algn="l"/>
                <a:tab pos="6213475" algn="l"/>
                <a:tab pos="6670675" algn="l"/>
                <a:tab pos="7127875" algn="l"/>
                <a:tab pos="7585075" algn="l"/>
                <a:tab pos="8042275" algn="l"/>
                <a:tab pos="8499475" algn="l"/>
                <a:tab pos="8956675" algn="l"/>
                <a:tab pos="9413875" algn="l"/>
              </a:tabLst>
              <a:defRPr>
                <a:solidFill>
                  <a:srgbClr val="000000"/>
                </a:solidFill>
                <a:latin typeface="Arial" charset="0"/>
                <a:ea typeface="Microsoft YaHei" charset="-122"/>
              </a:defRPr>
            </a:lvl9pPr>
          </a:lstStyle>
          <a:p>
            <a:pPr marL="0" indent="0" hangingPunct="1">
              <a:lnSpc>
                <a:spcPct val="100000"/>
              </a:lnSpc>
              <a:spcBef>
                <a:spcPts val="648"/>
              </a:spcBef>
              <a:spcAft>
                <a:spcPts val="0"/>
              </a:spcAft>
              <a:buClr>
                <a:srgbClr val="D16349"/>
              </a:buClr>
            </a:pPr>
            <a:r>
              <a:rPr lang="nl-NL" altLang="en-US" sz="2700" dirty="0">
                <a:latin typeface="Georgia" charset="0"/>
              </a:rPr>
              <a:t>Recent revisionist theories about the ethics of war:</a:t>
            </a:r>
          </a:p>
          <a:p>
            <a:pPr marL="815975" lvl="1" indent="-342900" hangingPunct="1">
              <a:lnSpc>
                <a:spcPct val="100000"/>
              </a:lnSpc>
              <a:spcBef>
                <a:spcPts val="648"/>
              </a:spcBef>
              <a:spcAft>
                <a:spcPts val="0"/>
              </a:spcAft>
              <a:buClr>
                <a:srgbClr val="D16349"/>
              </a:buClr>
              <a:buFont typeface="Wingdings" panose="05000000000000000000" pitchFamily="2" charset="2"/>
              <a:buChar char="§"/>
            </a:pPr>
            <a:r>
              <a:rPr lang="nl-NL" altLang="en-US" sz="2500" dirty="0">
                <a:latin typeface="Georgia" charset="0"/>
              </a:rPr>
              <a:t>International law does not express moral truths about permissible killing</a:t>
            </a:r>
          </a:p>
          <a:p>
            <a:pPr marL="815975" lvl="1" indent="-342900" hangingPunct="1">
              <a:lnSpc>
                <a:spcPct val="100000"/>
              </a:lnSpc>
              <a:spcBef>
                <a:spcPts val="648"/>
              </a:spcBef>
              <a:spcAft>
                <a:spcPts val="0"/>
              </a:spcAft>
              <a:buClr>
                <a:srgbClr val="D16349"/>
              </a:buClr>
              <a:buFont typeface="Wingdings" panose="05000000000000000000" pitchFamily="2" charset="2"/>
              <a:buChar char="§"/>
            </a:pPr>
            <a:r>
              <a:rPr lang="nl-NL" altLang="en-US" sz="2500" dirty="0">
                <a:latin typeface="Georgia" charset="0"/>
              </a:rPr>
              <a:t>Reductivism (≠ moral exceptionalism about war)</a:t>
            </a:r>
          </a:p>
          <a:p>
            <a:pPr marL="815975" lvl="1" indent="-342900" hangingPunct="1">
              <a:lnSpc>
                <a:spcPct val="100000"/>
              </a:lnSpc>
              <a:spcBef>
                <a:spcPts val="648"/>
              </a:spcBef>
              <a:spcAft>
                <a:spcPts val="0"/>
              </a:spcAft>
              <a:buClr>
                <a:srgbClr val="D16349"/>
              </a:buClr>
              <a:buFont typeface="Wingdings" panose="05000000000000000000" pitchFamily="2" charset="2"/>
              <a:buChar char="§"/>
            </a:pPr>
            <a:r>
              <a:rPr lang="nl-NL" altLang="en-US" sz="2500" dirty="0">
                <a:latin typeface="Georgia" charset="0"/>
              </a:rPr>
              <a:t>Individualism</a:t>
            </a:r>
          </a:p>
          <a:p>
            <a:pPr marL="815975" lvl="1" indent="-342900" hangingPunct="1">
              <a:lnSpc>
                <a:spcPct val="100000"/>
              </a:lnSpc>
              <a:spcBef>
                <a:spcPts val="648"/>
              </a:spcBef>
              <a:spcAft>
                <a:spcPts val="0"/>
              </a:spcAft>
              <a:buClr>
                <a:srgbClr val="D16349"/>
              </a:buClr>
              <a:buFont typeface="Wingdings" panose="05000000000000000000" pitchFamily="2" charset="2"/>
              <a:buChar char="§"/>
            </a:pPr>
            <a:r>
              <a:rPr lang="nl-NL" altLang="en-US" sz="2500" i="1" dirty="0">
                <a:solidFill>
                  <a:schemeClr val="tx1"/>
                </a:solidFill>
                <a:latin typeface="Georgia" charset="0"/>
              </a:rPr>
              <a:t>Sub specie aeternitatis </a:t>
            </a:r>
            <a:r>
              <a:rPr lang="nl-NL" altLang="en-US" sz="2500" dirty="0">
                <a:solidFill>
                  <a:schemeClr val="tx1"/>
                </a:solidFill>
                <a:latin typeface="Georgia" charset="0"/>
              </a:rPr>
              <a:t>judgments</a:t>
            </a:r>
            <a:endParaRPr lang="nl-NL" altLang="en-US" sz="2500" i="1" dirty="0">
              <a:solidFill>
                <a:schemeClr val="tx1"/>
              </a:solidFill>
              <a:latin typeface="Georgia" charset="0"/>
            </a:endParaRPr>
          </a:p>
          <a:p>
            <a:pPr marL="473075" lvl="1" indent="0" hangingPunct="1">
              <a:lnSpc>
                <a:spcPct val="100000"/>
              </a:lnSpc>
              <a:spcBef>
                <a:spcPts val="648"/>
              </a:spcBef>
              <a:spcAft>
                <a:spcPts val="0"/>
              </a:spcAft>
              <a:buClr>
                <a:srgbClr val="D16349"/>
              </a:buClr>
            </a:pPr>
            <a:endParaRPr lang="nl-NL" altLang="en-US" sz="2500" dirty="0">
              <a:latin typeface="Georgia" charset="0"/>
            </a:endParaRPr>
          </a:p>
        </p:txBody>
      </p:sp>
    </p:spTree>
    <p:extLst>
      <p:ext uri="{BB962C8B-B14F-4D97-AF65-F5344CB8AC3E}">
        <p14:creationId xmlns:p14="http://schemas.microsoft.com/office/powerpoint/2010/main" xmlns="" val="163610151"/>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14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14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14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14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14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Text Box 1"/>
          <p:cNvSpPr txBox="1">
            <a:spLocks noChangeArrowheads="1"/>
          </p:cNvSpPr>
          <p:nvPr/>
        </p:nvSpPr>
        <p:spPr bwMode="auto">
          <a:xfrm>
            <a:off x="301625" y="228600"/>
            <a:ext cx="8534400" cy="758825"/>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cap="flat">
                <a:solidFill>
                  <a:srgbClr val="80808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lIns="90000" tIns="45000" rIns="90000" bIns="4500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5pPr>
            <a:lvl6pPr marL="2514600" indent="-228600" defTabSz="45720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6pPr>
            <a:lvl7pPr marL="2971800" indent="-228600" defTabSz="45720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7pPr>
            <a:lvl8pPr marL="3429000" indent="-228600" defTabSz="45720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8pPr>
            <a:lvl9pPr marL="3886200" indent="-228600" defTabSz="45720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9pPr>
          </a:lstStyle>
          <a:p>
            <a:pPr algn="ctr" hangingPunct="1">
              <a:lnSpc>
                <a:spcPct val="100000"/>
              </a:lnSpc>
              <a:buClrTx/>
              <a:buFontTx/>
              <a:buNone/>
            </a:pPr>
            <a:r>
              <a:rPr lang="nl-NL" altLang="en-US" sz="3300" dirty="0">
                <a:solidFill>
                  <a:srgbClr val="7B9899"/>
                </a:solidFill>
                <a:latin typeface="Georgia" charset="0"/>
              </a:rPr>
              <a:t>Thank you for your attention!</a:t>
            </a:r>
          </a:p>
        </p:txBody>
      </p:sp>
      <p:sp>
        <p:nvSpPr>
          <p:cNvPr id="5122" name="Rectangle 2"/>
          <p:cNvSpPr>
            <a:spLocks noChangeArrowheads="1"/>
          </p:cNvSpPr>
          <p:nvPr/>
        </p:nvSpPr>
        <p:spPr bwMode="auto">
          <a:xfrm>
            <a:off x="301625" y="1527175"/>
            <a:ext cx="8504238" cy="4572000"/>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cap="flat">
                <a:solidFill>
                  <a:srgbClr val="80808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lIns="90000" tIns="45000" rIns="90000" bIns="45000"/>
          <a:lstStyle>
            <a:lvl1pPr marL="722313" indent="-722313">
              <a:tabLst>
                <a:tab pos="722313" algn="l"/>
                <a:tab pos="1179513" algn="l"/>
                <a:tab pos="1636713" algn="l"/>
                <a:tab pos="2093913" algn="l"/>
                <a:tab pos="2551113" algn="l"/>
                <a:tab pos="3008313" algn="l"/>
                <a:tab pos="3465513" algn="l"/>
                <a:tab pos="3922713" algn="l"/>
                <a:tab pos="4379913" algn="l"/>
                <a:tab pos="4837113" algn="l"/>
                <a:tab pos="5294313" algn="l"/>
                <a:tab pos="5751513" algn="l"/>
                <a:tab pos="6208713" algn="l"/>
                <a:tab pos="6665913" algn="l"/>
                <a:tab pos="7123113" algn="l"/>
                <a:tab pos="7580313" algn="l"/>
                <a:tab pos="8037513" algn="l"/>
                <a:tab pos="8494713" algn="l"/>
                <a:tab pos="8951913" algn="l"/>
                <a:tab pos="9409113" algn="l"/>
                <a:tab pos="9866313" algn="l"/>
              </a:tabLst>
              <a:defRPr>
                <a:solidFill>
                  <a:srgbClr val="000000"/>
                </a:solidFill>
                <a:latin typeface="Arial" charset="0"/>
                <a:ea typeface="Microsoft YaHei" charset="-122"/>
              </a:defRPr>
            </a:lvl1pPr>
            <a:lvl2pPr>
              <a:tabLst>
                <a:tab pos="722313" algn="l"/>
                <a:tab pos="1179513" algn="l"/>
                <a:tab pos="1636713" algn="l"/>
                <a:tab pos="2093913" algn="l"/>
                <a:tab pos="2551113" algn="l"/>
                <a:tab pos="3008313" algn="l"/>
                <a:tab pos="3465513" algn="l"/>
                <a:tab pos="3922713" algn="l"/>
                <a:tab pos="4379913" algn="l"/>
                <a:tab pos="4837113" algn="l"/>
                <a:tab pos="5294313" algn="l"/>
                <a:tab pos="5751513" algn="l"/>
                <a:tab pos="6208713" algn="l"/>
                <a:tab pos="6665913" algn="l"/>
                <a:tab pos="7123113" algn="l"/>
                <a:tab pos="7580313" algn="l"/>
                <a:tab pos="8037513" algn="l"/>
                <a:tab pos="8494713" algn="l"/>
                <a:tab pos="8951913" algn="l"/>
                <a:tab pos="9409113" algn="l"/>
                <a:tab pos="9866313" algn="l"/>
              </a:tabLst>
              <a:defRPr>
                <a:solidFill>
                  <a:srgbClr val="000000"/>
                </a:solidFill>
                <a:latin typeface="Arial" charset="0"/>
                <a:ea typeface="Microsoft YaHei" charset="-122"/>
              </a:defRPr>
            </a:lvl2pPr>
            <a:lvl3pPr>
              <a:tabLst>
                <a:tab pos="722313" algn="l"/>
                <a:tab pos="1179513" algn="l"/>
                <a:tab pos="1636713" algn="l"/>
                <a:tab pos="2093913" algn="l"/>
                <a:tab pos="2551113" algn="l"/>
                <a:tab pos="3008313" algn="l"/>
                <a:tab pos="3465513" algn="l"/>
                <a:tab pos="3922713" algn="l"/>
                <a:tab pos="4379913" algn="l"/>
                <a:tab pos="4837113" algn="l"/>
                <a:tab pos="5294313" algn="l"/>
                <a:tab pos="5751513" algn="l"/>
                <a:tab pos="6208713" algn="l"/>
                <a:tab pos="6665913" algn="l"/>
                <a:tab pos="7123113" algn="l"/>
                <a:tab pos="7580313" algn="l"/>
                <a:tab pos="8037513" algn="l"/>
                <a:tab pos="8494713" algn="l"/>
                <a:tab pos="8951913" algn="l"/>
                <a:tab pos="9409113" algn="l"/>
                <a:tab pos="9866313" algn="l"/>
              </a:tabLst>
              <a:defRPr>
                <a:solidFill>
                  <a:srgbClr val="000000"/>
                </a:solidFill>
                <a:latin typeface="Arial" charset="0"/>
                <a:ea typeface="Microsoft YaHei" charset="-122"/>
              </a:defRPr>
            </a:lvl3pPr>
            <a:lvl4pPr>
              <a:tabLst>
                <a:tab pos="722313" algn="l"/>
                <a:tab pos="1179513" algn="l"/>
                <a:tab pos="1636713" algn="l"/>
                <a:tab pos="2093913" algn="l"/>
                <a:tab pos="2551113" algn="l"/>
                <a:tab pos="3008313" algn="l"/>
                <a:tab pos="3465513" algn="l"/>
                <a:tab pos="3922713" algn="l"/>
                <a:tab pos="4379913" algn="l"/>
                <a:tab pos="4837113" algn="l"/>
                <a:tab pos="5294313" algn="l"/>
                <a:tab pos="5751513" algn="l"/>
                <a:tab pos="6208713" algn="l"/>
                <a:tab pos="6665913" algn="l"/>
                <a:tab pos="7123113" algn="l"/>
                <a:tab pos="7580313" algn="l"/>
                <a:tab pos="8037513" algn="l"/>
                <a:tab pos="8494713" algn="l"/>
                <a:tab pos="8951913" algn="l"/>
                <a:tab pos="9409113" algn="l"/>
                <a:tab pos="9866313" algn="l"/>
              </a:tabLst>
              <a:defRPr>
                <a:solidFill>
                  <a:srgbClr val="000000"/>
                </a:solidFill>
                <a:latin typeface="Arial" charset="0"/>
                <a:ea typeface="Microsoft YaHei" charset="-122"/>
              </a:defRPr>
            </a:lvl4pPr>
            <a:lvl5pPr>
              <a:tabLst>
                <a:tab pos="722313" algn="l"/>
                <a:tab pos="1179513" algn="l"/>
                <a:tab pos="1636713" algn="l"/>
                <a:tab pos="2093913" algn="l"/>
                <a:tab pos="2551113" algn="l"/>
                <a:tab pos="3008313" algn="l"/>
                <a:tab pos="3465513" algn="l"/>
                <a:tab pos="3922713" algn="l"/>
                <a:tab pos="4379913" algn="l"/>
                <a:tab pos="4837113" algn="l"/>
                <a:tab pos="5294313" algn="l"/>
                <a:tab pos="5751513" algn="l"/>
                <a:tab pos="6208713" algn="l"/>
                <a:tab pos="6665913" algn="l"/>
                <a:tab pos="7123113" algn="l"/>
                <a:tab pos="7580313" algn="l"/>
                <a:tab pos="8037513" algn="l"/>
                <a:tab pos="8494713" algn="l"/>
                <a:tab pos="8951913" algn="l"/>
                <a:tab pos="9409113" algn="l"/>
                <a:tab pos="9866313" algn="l"/>
              </a:tabLst>
              <a:defRPr>
                <a:solidFill>
                  <a:srgbClr val="000000"/>
                </a:solidFill>
                <a:latin typeface="Arial" charset="0"/>
                <a:ea typeface="Microsoft YaHei" charset="-122"/>
              </a:defRPr>
            </a:lvl5pPr>
            <a:lvl6pPr marL="2514600" indent="-228600" defTabSz="457200" fontAlgn="base" hangingPunct="0">
              <a:lnSpc>
                <a:spcPct val="93000"/>
              </a:lnSpc>
              <a:spcBef>
                <a:spcPct val="0"/>
              </a:spcBef>
              <a:spcAft>
                <a:spcPct val="0"/>
              </a:spcAft>
              <a:buClr>
                <a:srgbClr val="000000"/>
              </a:buClr>
              <a:buSzPct val="100000"/>
              <a:buFont typeface="Times New Roman" pitchFamily="16" charset="0"/>
              <a:tabLst>
                <a:tab pos="722313" algn="l"/>
                <a:tab pos="1179513" algn="l"/>
                <a:tab pos="1636713" algn="l"/>
                <a:tab pos="2093913" algn="l"/>
                <a:tab pos="2551113" algn="l"/>
                <a:tab pos="3008313" algn="l"/>
                <a:tab pos="3465513" algn="l"/>
                <a:tab pos="3922713" algn="l"/>
                <a:tab pos="4379913" algn="l"/>
                <a:tab pos="4837113" algn="l"/>
                <a:tab pos="5294313" algn="l"/>
                <a:tab pos="5751513" algn="l"/>
                <a:tab pos="6208713" algn="l"/>
                <a:tab pos="6665913" algn="l"/>
                <a:tab pos="7123113" algn="l"/>
                <a:tab pos="7580313" algn="l"/>
                <a:tab pos="8037513" algn="l"/>
                <a:tab pos="8494713" algn="l"/>
                <a:tab pos="8951913" algn="l"/>
                <a:tab pos="9409113" algn="l"/>
                <a:tab pos="9866313" algn="l"/>
              </a:tabLst>
              <a:defRPr>
                <a:solidFill>
                  <a:srgbClr val="000000"/>
                </a:solidFill>
                <a:latin typeface="Arial" charset="0"/>
                <a:ea typeface="Microsoft YaHei" charset="-122"/>
              </a:defRPr>
            </a:lvl6pPr>
            <a:lvl7pPr marL="2971800" indent="-228600" defTabSz="457200" fontAlgn="base" hangingPunct="0">
              <a:lnSpc>
                <a:spcPct val="93000"/>
              </a:lnSpc>
              <a:spcBef>
                <a:spcPct val="0"/>
              </a:spcBef>
              <a:spcAft>
                <a:spcPct val="0"/>
              </a:spcAft>
              <a:buClr>
                <a:srgbClr val="000000"/>
              </a:buClr>
              <a:buSzPct val="100000"/>
              <a:buFont typeface="Times New Roman" pitchFamily="16" charset="0"/>
              <a:tabLst>
                <a:tab pos="722313" algn="l"/>
                <a:tab pos="1179513" algn="l"/>
                <a:tab pos="1636713" algn="l"/>
                <a:tab pos="2093913" algn="l"/>
                <a:tab pos="2551113" algn="l"/>
                <a:tab pos="3008313" algn="l"/>
                <a:tab pos="3465513" algn="l"/>
                <a:tab pos="3922713" algn="l"/>
                <a:tab pos="4379913" algn="l"/>
                <a:tab pos="4837113" algn="l"/>
                <a:tab pos="5294313" algn="l"/>
                <a:tab pos="5751513" algn="l"/>
                <a:tab pos="6208713" algn="l"/>
                <a:tab pos="6665913" algn="l"/>
                <a:tab pos="7123113" algn="l"/>
                <a:tab pos="7580313" algn="l"/>
                <a:tab pos="8037513" algn="l"/>
                <a:tab pos="8494713" algn="l"/>
                <a:tab pos="8951913" algn="l"/>
                <a:tab pos="9409113" algn="l"/>
                <a:tab pos="9866313" algn="l"/>
              </a:tabLst>
              <a:defRPr>
                <a:solidFill>
                  <a:srgbClr val="000000"/>
                </a:solidFill>
                <a:latin typeface="Arial" charset="0"/>
                <a:ea typeface="Microsoft YaHei" charset="-122"/>
              </a:defRPr>
            </a:lvl7pPr>
            <a:lvl8pPr marL="3429000" indent="-228600" defTabSz="457200" fontAlgn="base" hangingPunct="0">
              <a:lnSpc>
                <a:spcPct val="93000"/>
              </a:lnSpc>
              <a:spcBef>
                <a:spcPct val="0"/>
              </a:spcBef>
              <a:spcAft>
                <a:spcPct val="0"/>
              </a:spcAft>
              <a:buClr>
                <a:srgbClr val="000000"/>
              </a:buClr>
              <a:buSzPct val="100000"/>
              <a:buFont typeface="Times New Roman" pitchFamily="16" charset="0"/>
              <a:tabLst>
                <a:tab pos="722313" algn="l"/>
                <a:tab pos="1179513" algn="l"/>
                <a:tab pos="1636713" algn="l"/>
                <a:tab pos="2093913" algn="l"/>
                <a:tab pos="2551113" algn="l"/>
                <a:tab pos="3008313" algn="l"/>
                <a:tab pos="3465513" algn="l"/>
                <a:tab pos="3922713" algn="l"/>
                <a:tab pos="4379913" algn="l"/>
                <a:tab pos="4837113" algn="l"/>
                <a:tab pos="5294313" algn="l"/>
                <a:tab pos="5751513" algn="l"/>
                <a:tab pos="6208713" algn="l"/>
                <a:tab pos="6665913" algn="l"/>
                <a:tab pos="7123113" algn="l"/>
                <a:tab pos="7580313" algn="l"/>
                <a:tab pos="8037513" algn="l"/>
                <a:tab pos="8494713" algn="l"/>
                <a:tab pos="8951913" algn="l"/>
                <a:tab pos="9409113" algn="l"/>
                <a:tab pos="9866313" algn="l"/>
              </a:tabLst>
              <a:defRPr>
                <a:solidFill>
                  <a:srgbClr val="000000"/>
                </a:solidFill>
                <a:latin typeface="Arial" charset="0"/>
                <a:ea typeface="Microsoft YaHei" charset="-122"/>
              </a:defRPr>
            </a:lvl8pPr>
            <a:lvl9pPr marL="3886200" indent="-228600" defTabSz="457200" fontAlgn="base" hangingPunct="0">
              <a:lnSpc>
                <a:spcPct val="93000"/>
              </a:lnSpc>
              <a:spcBef>
                <a:spcPct val="0"/>
              </a:spcBef>
              <a:spcAft>
                <a:spcPct val="0"/>
              </a:spcAft>
              <a:buClr>
                <a:srgbClr val="000000"/>
              </a:buClr>
              <a:buSzPct val="100000"/>
              <a:buFont typeface="Times New Roman" pitchFamily="16" charset="0"/>
              <a:tabLst>
                <a:tab pos="722313" algn="l"/>
                <a:tab pos="1179513" algn="l"/>
                <a:tab pos="1636713" algn="l"/>
                <a:tab pos="2093913" algn="l"/>
                <a:tab pos="2551113" algn="l"/>
                <a:tab pos="3008313" algn="l"/>
                <a:tab pos="3465513" algn="l"/>
                <a:tab pos="3922713" algn="l"/>
                <a:tab pos="4379913" algn="l"/>
                <a:tab pos="4837113" algn="l"/>
                <a:tab pos="5294313" algn="l"/>
                <a:tab pos="5751513" algn="l"/>
                <a:tab pos="6208713" algn="l"/>
                <a:tab pos="6665913" algn="l"/>
                <a:tab pos="7123113" algn="l"/>
                <a:tab pos="7580313" algn="l"/>
                <a:tab pos="8037513" algn="l"/>
                <a:tab pos="8494713" algn="l"/>
                <a:tab pos="8951913" algn="l"/>
                <a:tab pos="9409113" algn="l"/>
                <a:tab pos="9866313" algn="l"/>
              </a:tabLst>
              <a:defRPr>
                <a:solidFill>
                  <a:srgbClr val="000000"/>
                </a:solidFill>
                <a:latin typeface="Arial" charset="0"/>
                <a:ea typeface="Microsoft YaHei" charset="-122"/>
              </a:defRPr>
            </a:lvl9pPr>
          </a:lstStyle>
          <a:p>
            <a:pPr marL="0" indent="0" algn="ctr" hangingPunct="1">
              <a:lnSpc>
                <a:spcPct val="100000"/>
              </a:lnSpc>
              <a:spcBef>
                <a:spcPts val="525"/>
              </a:spcBef>
              <a:spcAft>
                <a:spcPts val="1425"/>
              </a:spcAft>
              <a:buClr>
                <a:srgbClr val="D16349"/>
              </a:buClr>
            </a:pPr>
            <a:endParaRPr lang="en-US" altLang="en-US" sz="3300" dirty="0">
              <a:latin typeface="Georgia" charset="0"/>
            </a:endParaRPr>
          </a:p>
          <a:p>
            <a:pPr marL="0" indent="0" algn="ctr" hangingPunct="1">
              <a:lnSpc>
                <a:spcPct val="100000"/>
              </a:lnSpc>
              <a:spcBef>
                <a:spcPts val="525"/>
              </a:spcBef>
              <a:spcAft>
                <a:spcPts val="1425"/>
              </a:spcAft>
              <a:buClr>
                <a:srgbClr val="D16349"/>
              </a:buClr>
            </a:pPr>
            <a:endParaRPr lang="en-US" altLang="en-US" sz="2000" i="1" dirty="0">
              <a:latin typeface="Georgia" charset="0"/>
            </a:endParaRPr>
          </a:p>
          <a:p>
            <a:pPr marL="0" indent="0" algn="ctr" hangingPunct="1">
              <a:lnSpc>
                <a:spcPct val="100000"/>
              </a:lnSpc>
              <a:spcBef>
                <a:spcPts val="525"/>
              </a:spcBef>
              <a:spcAft>
                <a:spcPts val="1425"/>
              </a:spcAft>
              <a:buClr>
                <a:srgbClr val="D16349"/>
              </a:buClr>
            </a:pPr>
            <a:r>
              <a:rPr lang="en-US" altLang="en-US" sz="3500" i="1" dirty="0">
                <a:latin typeface="Georgia" charset="0"/>
              </a:rPr>
              <a:t>Any questions?</a:t>
            </a:r>
          </a:p>
          <a:p>
            <a:pPr hangingPunct="1">
              <a:lnSpc>
                <a:spcPct val="100000"/>
              </a:lnSpc>
              <a:spcBef>
                <a:spcPts val="525"/>
              </a:spcBef>
              <a:spcAft>
                <a:spcPts val="1425"/>
              </a:spcAft>
              <a:buClr>
                <a:srgbClr val="D16349"/>
              </a:buClr>
              <a:buFont typeface="Times New Roman" pitchFamily="16" charset="0"/>
              <a:buAutoNum type="arabicPeriod"/>
            </a:pPr>
            <a:endParaRPr lang="en-US" altLang="en-US" sz="2500" dirty="0">
              <a:latin typeface="Georgia" charset="0"/>
            </a:endParaRPr>
          </a:p>
          <a:p>
            <a:pPr marL="725488" indent="-720725" hangingPunct="1">
              <a:lnSpc>
                <a:spcPct val="100000"/>
              </a:lnSpc>
              <a:spcBef>
                <a:spcPts val="525"/>
              </a:spcBef>
              <a:spcAft>
                <a:spcPts val="1425"/>
              </a:spcAft>
              <a:buClrTx/>
              <a:buFontTx/>
              <a:buNone/>
            </a:pPr>
            <a:endParaRPr lang="en-US" altLang="en-US" sz="2200" dirty="0">
              <a:latin typeface="Georgia" charset="0"/>
            </a:endParaRPr>
          </a:p>
        </p:txBody>
      </p:sp>
    </p:spTree>
    <p:extLst>
      <p:ext uri="{BB962C8B-B14F-4D97-AF65-F5344CB8AC3E}">
        <p14:creationId xmlns:p14="http://schemas.microsoft.com/office/powerpoint/2010/main" xmlns="" val="1554948892"/>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5122">
                                            <p:txEl>
                                              <p:pRg st="2" end="2"/>
                                            </p:txEl>
                                          </p:spTgt>
                                        </p:tgtEl>
                                        <p:attrNameLst>
                                          <p:attrName>style.visibility</p:attrName>
                                        </p:attrNameLst>
                                      </p:cBhvr>
                                      <p:to>
                                        <p:strVal val="visible"/>
                                      </p:to>
                                    </p:set>
                                    <p:anim calcmode="lin" valueType="num">
                                      <p:cBhvr>
                                        <p:cTn id="7" dur="1000" fill="hold"/>
                                        <p:tgtEl>
                                          <p:spTgt spid="5122">
                                            <p:txEl>
                                              <p:pRg st="2" end="2"/>
                                            </p:txEl>
                                          </p:spTgt>
                                        </p:tgtEl>
                                        <p:attrNameLst>
                                          <p:attrName>ppt_w</p:attrName>
                                        </p:attrNameLst>
                                      </p:cBhvr>
                                      <p:tavLst>
                                        <p:tav tm="0">
                                          <p:val>
                                            <p:fltVal val="0"/>
                                          </p:val>
                                        </p:tav>
                                        <p:tav tm="100000">
                                          <p:val>
                                            <p:strVal val="#ppt_w"/>
                                          </p:val>
                                        </p:tav>
                                      </p:tavLst>
                                    </p:anim>
                                    <p:anim calcmode="lin" valueType="num">
                                      <p:cBhvr>
                                        <p:cTn id="8" dur="1000" fill="hold"/>
                                        <p:tgtEl>
                                          <p:spTgt spid="5122">
                                            <p:txEl>
                                              <p:pRg st="2" end="2"/>
                                            </p:txEl>
                                          </p:spTgt>
                                        </p:tgtEl>
                                        <p:attrNameLst>
                                          <p:attrName>ppt_h</p:attrName>
                                        </p:attrNameLst>
                                      </p:cBhvr>
                                      <p:tavLst>
                                        <p:tav tm="0">
                                          <p:val>
                                            <p:fltVal val="0"/>
                                          </p:val>
                                        </p:tav>
                                        <p:tav tm="100000">
                                          <p:val>
                                            <p:strVal val="#ppt_h"/>
                                          </p:val>
                                        </p:tav>
                                      </p:tavLst>
                                    </p:anim>
                                    <p:anim calcmode="lin" valueType="num">
                                      <p:cBhvr>
                                        <p:cTn id="9" dur="1000" fill="hold"/>
                                        <p:tgtEl>
                                          <p:spTgt spid="5122">
                                            <p:txEl>
                                              <p:pRg st="2" end="2"/>
                                            </p:txEl>
                                          </p:spTgt>
                                        </p:tgtEl>
                                        <p:attrNameLst>
                                          <p:attrName>style.rotation</p:attrName>
                                        </p:attrNameLst>
                                      </p:cBhvr>
                                      <p:tavLst>
                                        <p:tav tm="0">
                                          <p:val>
                                            <p:fltVal val="90"/>
                                          </p:val>
                                        </p:tav>
                                        <p:tav tm="100000">
                                          <p:val>
                                            <p:fltVal val="0"/>
                                          </p:val>
                                        </p:tav>
                                      </p:tavLst>
                                    </p:anim>
                                    <p:animEffect transition="in" filter="fade">
                                      <p:cBhvr>
                                        <p:cTn id="10" dur="1000"/>
                                        <p:tgtEl>
                                          <p:spTgt spid="512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rgbClr val="C5D1D7"/>
        </a:solidFill>
        <a:effectLst/>
      </p:bgPr>
    </p:bg>
    <p:spTree>
      <p:nvGrpSpPr>
        <p:cNvPr id="1" name=""/>
        <p:cNvGrpSpPr/>
        <p:nvPr/>
      </p:nvGrpSpPr>
      <p:grpSpPr>
        <a:xfrm>
          <a:off x="0" y="0"/>
          <a:ext cx="0" cy="0"/>
          <a:chOff x="0" y="0"/>
          <a:chExt cx="0" cy="0"/>
        </a:xfrm>
      </p:grpSpPr>
      <p:sp>
        <p:nvSpPr>
          <p:cNvPr id="6145" name="Text Box 1"/>
          <p:cNvSpPr txBox="1">
            <a:spLocks noChangeArrowheads="1"/>
          </p:cNvSpPr>
          <p:nvPr/>
        </p:nvSpPr>
        <p:spPr bwMode="auto">
          <a:xfrm>
            <a:off x="301625" y="228600"/>
            <a:ext cx="8534400" cy="758825"/>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cap="flat">
                <a:solidFill>
                  <a:srgbClr val="80808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lIns="90000" tIns="45000" rIns="90000" bIns="4500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5pPr>
            <a:lvl6pPr marL="2514600" indent="-228600" defTabSz="45720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6pPr>
            <a:lvl7pPr marL="2971800" indent="-228600" defTabSz="45720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7pPr>
            <a:lvl8pPr marL="3429000" indent="-228600" defTabSz="45720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8pPr>
            <a:lvl9pPr marL="3886200" indent="-228600" defTabSz="45720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9pPr>
          </a:lstStyle>
          <a:p>
            <a:pPr algn="ctr" hangingPunct="1">
              <a:lnSpc>
                <a:spcPct val="100000"/>
              </a:lnSpc>
              <a:buClrTx/>
              <a:buFontTx/>
              <a:buNone/>
            </a:pPr>
            <a:r>
              <a:rPr lang="en-US" altLang="en-US" sz="3300" dirty="0">
                <a:solidFill>
                  <a:srgbClr val="7B9899"/>
                </a:solidFill>
                <a:latin typeface="Georgia" charset="0"/>
              </a:rPr>
              <a:t>5.0 Epilogue: structure of just war theory</a:t>
            </a:r>
          </a:p>
        </p:txBody>
      </p:sp>
      <p:sp>
        <p:nvSpPr>
          <p:cNvPr id="6146" name="Text Box 2"/>
          <p:cNvSpPr txBox="1">
            <a:spLocks noChangeArrowheads="1"/>
          </p:cNvSpPr>
          <p:nvPr/>
        </p:nvSpPr>
        <p:spPr bwMode="auto">
          <a:xfrm>
            <a:off x="296936" y="1556792"/>
            <a:ext cx="8504238" cy="4572000"/>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cap="flat">
                <a:solidFill>
                  <a:srgbClr val="80808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lIns="90000" tIns="45000" rIns="90000" bIns="45000"/>
          <a:lstStyle>
            <a:lvl1pPr marL="269875" indent="-269875">
              <a:tabLst>
                <a:tab pos="269875" algn="l"/>
                <a:tab pos="727075" algn="l"/>
                <a:tab pos="1184275" algn="l"/>
                <a:tab pos="1641475" algn="l"/>
                <a:tab pos="2098675" algn="l"/>
                <a:tab pos="2555875" algn="l"/>
                <a:tab pos="3013075" algn="l"/>
                <a:tab pos="3470275" algn="l"/>
                <a:tab pos="3927475" algn="l"/>
                <a:tab pos="4384675" algn="l"/>
                <a:tab pos="4841875" algn="l"/>
                <a:tab pos="5299075" algn="l"/>
                <a:tab pos="5756275" algn="l"/>
                <a:tab pos="6213475" algn="l"/>
                <a:tab pos="6670675" algn="l"/>
                <a:tab pos="7127875" algn="l"/>
                <a:tab pos="7585075" algn="l"/>
                <a:tab pos="8042275" algn="l"/>
                <a:tab pos="8499475" algn="l"/>
                <a:tab pos="8956675" algn="l"/>
                <a:tab pos="9413875" algn="l"/>
              </a:tabLst>
              <a:defRPr>
                <a:solidFill>
                  <a:srgbClr val="000000"/>
                </a:solidFill>
                <a:latin typeface="Arial" charset="0"/>
                <a:ea typeface="Microsoft YaHei" charset="-122"/>
              </a:defRPr>
            </a:lvl1pPr>
            <a:lvl2pPr>
              <a:tabLst>
                <a:tab pos="269875" algn="l"/>
                <a:tab pos="727075" algn="l"/>
                <a:tab pos="1184275" algn="l"/>
                <a:tab pos="1641475" algn="l"/>
                <a:tab pos="2098675" algn="l"/>
                <a:tab pos="2555875" algn="l"/>
                <a:tab pos="3013075" algn="l"/>
                <a:tab pos="3470275" algn="l"/>
                <a:tab pos="3927475" algn="l"/>
                <a:tab pos="4384675" algn="l"/>
                <a:tab pos="4841875" algn="l"/>
                <a:tab pos="5299075" algn="l"/>
                <a:tab pos="5756275" algn="l"/>
                <a:tab pos="6213475" algn="l"/>
                <a:tab pos="6670675" algn="l"/>
                <a:tab pos="7127875" algn="l"/>
                <a:tab pos="7585075" algn="l"/>
                <a:tab pos="8042275" algn="l"/>
                <a:tab pos="8499475" algn="l"/>
                <a:tab pos="8956675" algn="l"/>
                <a:tab pos="9413875" algn="l"/>
              </a:tabLst>
              <a:defRPr>
                <a:solidFill>
                  <a:srgbClr val="000000"/>
                </a:solidFill>
                <a:latin typeface="Arial" charset="0"/>
                <a:ea typeface="Microsoft YaHei" charset="-122"/>
              </a:defRPr>
            </a:lvl2pPr>
            <a:lvl3pPr>
              <a:tabLst>
                <a:tab pos="269875" algn="l"/>
                <a:tab pos="727075" algn="l"/>
                <a:tab pos="1184275" algn="l"/>
                <a:tab pos="1641475" algn="l"/>
                <a:tab pos="2098675" algn="l"/>
                <a:tab pos="2555875" algn="l"/>
                <a:tab pos="3013075" algn="l"/>
                <a:tab pos="3470275" algn="l"/>
                <a:tab pos="3927475" algn="l"/>
                <a:tab pos="4384675" algn="l"/>
                <a:tab pos="4841875" algn="l"/>
                <a:tab pos="5299075" algn="l"/>
                <a:tab pos="5756275" algn="l"/>
                <a:tab pos="6213475" algn="l"/>
                <a:tab pos="6670675" algn="l"/>
                <a:tab pos="7127875" algn="l"/>
                <a:tab pos="7585075" algn="l"/>
                <a:tab pos="8042275" algn="l"/>
                <a:tab pos="8499475" algn="l"/>
                <a:tab pos="8956675" algn="l"/>
                <a:tab pos="9413875" algn="l"/>
              </a:tabLst>
              <a:defRPr>
                <a:solidFill>
                  <a:srgbClr val="000000"/>
                </a:solidFill>
                <a:latin typeface="Arial" charset="0"/>
                <a:ea typeface="Microsoft YaHei" charset="-122"/>
              </a:defRPr>
            </a:lvl3pPr>
            <a:lvl4pPr>
              <a:tabLst>
                <a:tab pos="269875" algn="l"/>
                <a:tab pos="727075" algn="l"/>
                <a:tab pos="1184275" algn="l"/>
                <a:tab pos="1641475" algn="l"/>
                <a:tab pos="2098675" algn="l"/>
                <a:tab pos="2555875" algn="l"/>
                <a:tab pos="3013075" algn="l"/>
                <a:tab pos="3470275" algn="l"/>
                <a:tab pos="3927475" algn="l"/>
                <a:tab pos="4384675" algn="l"/>
                <a:tab pos="4841875" algn="l"/>
                <a:tab pos="5299075" algn="l"/>
                <a:tab pos="5756275" algn="l"/>
                <a:tab pos="6213475" algn="l"/>
                <a:tab pos="6670675" algn="l"/>
                <a:tab pos="7127875" algn="l"/>
                <a:tab pos="7585075" algn="l"/>
                <a:tab pos="8042275" algn="l"/>
                <a:tab pos="8499475" algn="l"/>
                <a:tab pos="8956675" algn="l"/>
                <a:tab pos="9413875" algn="l"/>
              </a:tabLst>
              <a:defRPr>
                <a:solidFill>
                  <a:srgbClr val="000000"/>
                </a:solidFill>
                <a:latin typeface="Arial" charset="0"/>
                <a:ea typeface="Microsoft YaHei" charset="-122"/>
              </a:defRPr>
            </a:lvl4pPr>
            <a:lvl5pPr>
              <a:tabLst>
                <a:tab pos="269875" algn="l"/>
                <a:tab pos="727075" algn="l"/>
                <a:tab pos="1184275" algn="l"/>
                <a:tab pos="1641475" algn="l"/>
                <a:tab pos="2098675" algn="l"/>
                <a:tab pos="2555875" algn="l"/>
                <a:tab pos="3013075" algn="l"/>
                <a:tab pos="3470275" algn="l"/>
                <a:tab pos="3927475" algn="l"/>
                <a:tab pos="4384675" algn="l"/>
                <a:tab pos="4841875" algn="l"/>
                <a:tab pos="5299075" algn="l"/>
                <a:tab pos="5756275" algn="l"/>
                <a:tab pos="6213475" algn="l"/>
                <a:tab pos="6670675" algn="l"/>
                <a:tab pos="7127875" algn="l"/>
                <a:tab pos="7585075" algn="l"/>
                <a:tab pos="8042275" algn="l"/>
                <a:tab pos="8499475" algn="l"/>
                <a:tab pos="8956675" algn="l"/>
                <a:tab pos="9413875" algn="l"/>
              </a:tabLst>
              <a:defRPr>
                <a:solidFill>
                  <a:srgbClr val="000000"/>
                </a:solidFill>
                <a:latin typeface="Arial" charset="0"/>
                <a:ea typeface="Microsoft YaHei" charset="-122"/>
              </a:defRPr>
            </a:lvl5pPr>
            <a:lvl6pPr marL="2514600" indent="-228600" defTabSz="457200" fontAlgn="base" hangingPunct="0">
              <a:lnSpc>
                <a:spcPct val="93000"/>
              </a:lnSpc>
              <a:spcBef>
                <a:spcPct val="0"/>
              </a:spcBef>
              <a:spcAft>
                <a:spcPct val="0"/>
              </a:spcAft>
              <a:buClr>
                <a:srgbClr val="000000"/>
              </a:buClr>
              <a:buSzPct val="100000"/>
              <a:buFont typeface="Times New Roman" pitchFamily="16" charset="0"/>
              <a:tabLst>
                <a:tab pos="269875" algn="l"/>
                <a:tab pos="727075" algn="l"/>
                <a:tab pos="1184275" algn="l"/>
                <a:tab pos="1641475" algn="l"/>
                <a:tab pos="2098675" algn="l"/>
                <a:tab pos="2555875" algn="l"/>
                <a:tab pos="3013075" algn="l"/>
                <a:tab pos="3470275" algn="l"/>
                <a:tab pos="3927475" algn="l"/>
                <a:tab pos="4384675" algn="l"/>
                <a:tab pos="4841875" algn="l"/>
                <a:tab pos="5299075" algn="l"/>
                <a:tab pos="5756275" algn="l"/>
                <a:tab pos="6213475" algn="l"/>
                <a:tab pos="6670675" algn="l"/>
                <a:tab pos="7127875" algn="l"/>
                <a:tab pos="7585075" algn="l"/>
                <a:tab pos="8042275" algn="l"/>
                <a:tab pos="8499475" algn="l"/>
                <a:tab pos="8956675" algn="l"/>
                <a:tab pos="9413875" algn="l"/>
              </a:tabLst>
              <a:defRPr>
                <a:solidFill>
                  <a:srgbClr val="000000"/>
                </a:solidFill>
                <a:latin typeface="Arial" charset="0"/>
                <a:ea typeface="Microsoft YaHei" charset="-122"/>
              </a:defRPr>
            </a:lvl6pPr>
            <a:lvl7pPr marL="2971800" indent="-228600" defTabSz="457200" fontAlgn="base" hangingPunct="0">
              <a:lnSpc>
                <a:spcPct val="93000"/>
              </a:lnSpc>
              <a:spcBef>
                <a:spcPct val="0"/>
              </a:spcBef>
              <a:spcAft>
                <a:spcPct val="0"/>
              </a:spcAft>
              <a:buClr>
                <a:srgbClr val="000000"/>
              </a:buClr>
              <a:buSzPct val="100000"/>
              <a:buFont typeface="Times New Roman" pitchFamily="16" charset="0"/>
              <a:tabLst>
                <a:tab pos="269875" algn="l"/>
                <a:tab pos="727075" algn="l"/>
                <a:tab pos="1184275" algn="l"/>
                <a:tab pos="1641475" algn="l"/>
                <a:tab pos="2098675" algn="l"/>
                <a:tab pos="2555875" algn="l"/>
                <a:tab pos="3013075" algn="l"/>
                <a:tab pos="3470275" algn="l"/>
                <a:tab pos="3927475" algn="l"/>
                <a:tab pos="4384675" algn="l"/>
                <a:tab pos="4841875" algn="l"/>
                <a:tab pos="5299075" algn="l"/>
                <a:tab pos="5756275" algn="l"/>
                <a:tab pos="6213475" algn="l"/>
                <a:tab pos="6670675" algn="l"/>
                <a:tab pos="7127875" algn="l"/>
                <a:tab pos="7585075" algn="l"/>
                <a:tab pos="8042275" algn="l"/>
                <a:tab pos="8499475" algn="l"/>
                <a:tab pos="8956675" algn="l"/>
                <a:tab pos="9413875" algn="l"/>
              </a:tabLst>
              <a:defRPr>
                <a:solidFill>
                  <a:srgbClr val="000000"/>
                </a:solidFill>
                <a:latin typeface="Arial" charset="0"/>
                <a:ea typeface="Microsoft YaHei" charset="-122"/>
              </a:defRPr>
            </a:lvl7pPr>
            <a:lvl8pPr marL="3429000" indent="-228600" defTabSz="457200" fontAlgn="base" hangingPunct="0">
              <a:lnSpc>
                <a:spcPct val="93000"/>
              </a:lnSpc>
              <a:spcBef>
                <a:spcPct val="0"/>
              </a:spcBef>
              <a:spcAft>
                <a:spcPct val="0"/>
              </a:spcAft>
              <a:buClr>
                <a:srgbClr val="000000"/>
              </a:buClr>
              <a:buSzPct val="100000"/>
              <a:buFont typeface="Times New Roman" pitchFamily="16" charset="0"/>
              <a:tabLst>
                <a:tab pos="269875" algn="l"/>
                <a:tab pos="727075" algn="l"/>
                <a:tab pos="1184275" algn="l"/>
                <a:tab pos="1641475" algn="l"/>
                <a:tab pos="2098675" algn="l"/>
                <a:tab pos="2555875" algn="l"/>
                <a:tab pos="3013075" algn="l"/>
                <a:tab pos="3470275" algn="l"/>
                <a:tab pos="3927475" algn="l"/>
                <a:tab pos="4384675" algn="l"/>
                <a:tab pos="4841875" algn="l"/>
                <a:tab pos="5299075" algn="l"/>
                <a:tab pos="5756275" algn="l"/>
                <a:tab pos="6213475" algn="l"/>
                <a:tab pos="6670675" algn="l"/>
                <a:tab pos="7127875" algn="l"/>
                <a:tab pos="7585075" algn="l"/>
                <a:tab pos="8042275" algn="l"/>
                <a:tab pos="8499475" algn="l"/>
                <a:tab pos="8956675" algn="l"/>
                <a:tab pos="9413875" algn="l"/>
              </a:tabLst>
              <a:defRPr>
                <a:solidFill>
                  <a:srgbClr val="000000"/>
                </a:solidFill>
                <a:latin typeface="Arial" charset="0"/>
                <a:ea typeface="Microsoft YaHei" charset="-122"/>
              </a:defRPr>
            </a:lvl8pPr>
            <a:lvl9pPr marL="3886200" indent="-228600" defTabSz="457200" fontAlgn="base" hangingPunct="0">
              <a:lnSpc>
                <a:spcPct val="93000"/>
              </a:lnSpc>
              <a:spcBef>
                <a:spcPct val="0"/>
              </a:spcBef>
              <a:spcAft>
                <a:spcPct val="0"/>
              </a:spcAft>
              <a:buClr>
                <a:srgbClr val="000000"/>
              </a:buClr>
              <a:buSzPct val="100000"/>
              <a:buFont typeface="Times New Roman" pitchFamily="16" charset="0"/>
              <a:tabLst>
                <a:tab pos="269875" algn="l"/>
                <a:tab pos="727075" algn="l"/>
                <a:tab pos="1184275" algn="l"/>
                <a:tab pos="1641475" algn="l"/>
                <a:tab pos="2098675" algn="l"/>
                <a:tab pos="2555875" algn="l"/>
                <a:tab pos="3013075" algn="l"/>
                <a:tab pos="3470275" algn="l"/>
                <a:tab pos="3927475" algn="l"/>
                <a:tab pos="4384675" algn="l"/>
                <a:tab pos="4841875" algn="l"/>
                <a:tab pos="5299075" algn="l"/>
                <a:tab pos="5756275" algn="l"/>
                <a:tab pos="6213475" algn="l"/>
                <a:tab pos="6670675" algn="l"/>
                <a:tab pos="7127875" algn="l"/>
                <a:tab pos="7585075" algn="l"/>
                <a:tab pos="8042275" algn="l"/>
                <a:tab pos="8499475" algn="l"/>
                <a:tab pos="8956675" algn="l"/>
                <a:tab pos="9413875" algn="l"/>
              </a:tabLst>
              <a:defRPr>
                <a:solidFill>
                  <a:srgbClr val="000000"/>
                </a:solidFill>
                <a:latin typeface="Arial" charset="0"/>
                <a:ea typeface="Microsoft YaHei" charset="-122"/>
              </a:defRPr>
            </a:lvl9pPr>
          </a:lstStyle>
          <a:p>
            <a:pPr marL="0" indent="0" hangingPunct="1">
              <a:lnSpc>
                <a:spcPct val="100000"/>
              </a:lnSpc>
              <a:spcBef>
                <a:spcPts val="648"/>
              </a:spcBef>
              <a:spcAft>
                <a:spcPts val="0"/>
              </a:spcAft>
              <a:buClr>
                <a:srgbClr val="D16349"/>
              </a:buClr>
            </a:pPr>
            <a:r>
              <a:rPr lang="nl-NL" sz="2700" dirty="0">
                <a:latin typeface="+mj-lt"/>
              </a:rPr>
              <a:t>Just War Theory has Christian and medieval roots, and was traditionally guided by two assumptions:</a:t>
            </a:r>
          </a:p>
          <a:p>
            <a:pPr marL="0" indent="0" hangingPunct="1">
              <a:lnSpc>
                <a:spcPct val="100000"/>
              </a:lnSpc>
              <a:spcBef>
                <a:spcPts val="648"/>
              </a:spcBef>
              <a:spcAft>
                <a:spcPts val="0"/>
              </a:spcAft>
              <a:buClr>
                <a:srgbClr val="D16349"/>
              </a:buClr>
            </a:pPr>
            <a:endParaRPr lang="nl-NL" sz="2700" dirty="0">
              <a:latin typeface="+mj-lt"/>
            </a:endParaRPr>
          </a:p>
          <a:p>
            <a:pPr marL="930275" lvl="1" indent="-457200" hangingPunct="1">
              <a:lnSpc>
                <a:spcPct val="100000"/>
              </a:lnSpc>
              <a:spcBef>
                <a:spcPts val="648"/>
              </a:spcBef>
              <a:spcAft>
                <a:spcPts val="0"/>
              </a:spcAft>
              <a:buClr>
                <a:srgbClr val="D16349"/>
              </a:buClr>
              <a:buFont typeface="+mj-lt"/>
              <a:buAutoNum type="arabicPeriod"/>
            </a:pPr>
            <a:r>
              <a:rPr lang="nl-NL" sz="2500" dirty="0">
                <a:latin typeface="+mj-lt"/>
              </a:rPr>
              <a:t>Soteriological aim</a:t>
            </a:r>
          </a:p>
          <a:p>
            <a:pPr marL="1330325" lvl="2" indent="-457200" hangingPunct="1">
              <a:lnSpc>
                <a:spcPct val="100000"/>
              </a:lnSpc>
              <a:spcBef>
                <a:spcPts val="648"/>
              </a:spcBef>
              <a:spcAft>
                <a:spcPts val="0"/>
              </a:spcAft>
              <a:buClr>
                <a:srgbClr val="D16349"/>
              </a:buClr>
              <a:buFont typeface="Wingdings" panose="05000000000000000000" pitchFamily="2" charset="2"/>
              <a:buChar char="§"/>
            </a:pPr>
            <a:r>
              <a:rPr lang="nl-NL" sz="2300" dirty="0">
                <a:latin typeface="+mj-lt"/>
              </a:rPr>
              <a:t>When and how can military violence be used without jeopardizing entry to heaven?</a:t>
            </a:r>
          </a:p>
          <a:p>
            <a:pPr marL="1330325" lvl="2" indent="-457200" hangingPunct="1">
              <a:lnSpc>
                <a:spcPct val="100000"/>
              </a:lnSpc>
              <a:spcBef>
                <a:spcPts val="648"/>
              </a:spcBef>
              <a:spcAft>
                <a:spcPts val="0"/>
              </a:spcAft>
              <a:buClr>
                <a:srgbClr val="D16349"/>
              </a:buClr>
              <a:buFont typeface="Wingdings" panose="05000000000000000000" pitchFamily="2" charset="2"/>
              <a:buChar char="§"/>
            </a:pPr>
            <a:endParaRPr lang="nl-NL" sz="2500" dirty="0">
              <a:latin typeface="+mj-lt"/>
            </a:endParaRPr>
          </a:p>
          <a:p>
            <a:pPr marL="930275" lvl="1" indent="-457200" hangingPunct="1">
              <a:lnSpc>
                <a:spcPct val="100000"/>
              </a:lnSpc>
              <a:spcBef>
                <a:spcPts val="648"/>
              </a:spcBef>
              <a:spcAft>
                <a:spcPts val="0"/>
              </a:spcAft>
              <a:buClr>
                <a:srgbClr val="D16349"/>
              </a:buClr>
              <a:buFont typeface="+mj-lt"/>
              <a:buAutoNum type="arabicPeriod"/>
            </a:pPr>
            <a:r>
              <a:rPr lang="nl-NL" sz="2500" dirty="0">
                <a:latin typeface="+mj-lt"/>
              </a:rPr>
              <a:t>Studied under heading of ‘charity’, not ‘justice’</a:t>
            </a:r>
          </a:p>
          <a:p>
            <a:pPr marL="1330325" lvl="2" indent="-457200" hangingPunct="1">
              <a:lnSpc>
                <a:spcPct val="100000"/>
              </a:lnSpc>
              <a:spcBef>
                <a:spcPts val="648"/>
              </a:spcBef>
              <a:spcAft>
                <a:spcPts val="0"/>
              </a:spcAft>
              <a:buClr>
                <a:srgbClr val="D16349"/>
              </a:buClr>
              <a:buFont typeface="Wingdings" panose="05000000000000000000" pitchFamily="2" charset="2"/>
              <a:buChar char="§"/>
            </a:pPr>
            <a:r>
              <a:rPr lang="nl-NL" sz="2300" dirty="0">
                <a:latin typeface="+mj-lt"/>
              </a:rPr>
              <a:t>How to render use of military violence compatible with general duty to love mankind? </a:t>
            </a:r>
          </a:p>
        </p:txBody>
      </p:sp>
    </p:spTree>
    <p:extLst>
      <p:ext uri="{BB962C8B-B14F-4D97-AF65-F5344CB8AC3E}">
        <p14:creationId xmlns:p14="http://schemas.microsoft.com/office/powerpoint/2010/main" xmlns="" val="975315575"/>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14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14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146">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146">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14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rgbClr val="C5D1D7"/>
        </a:solidFill>
        <a:effectLst/>
      </p:bgPr>
    </p:bg>
    <p:spTree>
      <p:nvGrpSpPr>
        <p:cNvPr id="1" name=""/>
        <p:cNvGrpSpPr/>
        <p:nvPr/>
      </p:nvGrpSpPr>
      <p:grpSpPr>
        <a:xfrm>
          <a:off x="0" y="0"/>
          <a:ext cx="0" cy="0"/>
          <a:chOff x="0" y="0"/>
          <a:chExt cx="0" cy="0"/>
        </a:xfrm>
      </p:grpSpPr>
      <p:sp>
        <p:nvSpPr>
          <p:cNvPr id="6145" name="Text Box 1"/>
          <p:cNvSpPr txBox="1">
            <a:spLocks noChangeArrowheads="1"/>
          </p:cNvSpPr>
          <p:nvPr/>
        </p:nvSpPr>
        <p:spPr bwMode="auto">
          <a:xfrm>
            <a:off x="301625" y="228600"/>
            <a:ext cx="8534400" cy="758825"/>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cap="flat">
                <a:solidFill>
                  <a:srgbClr val="80808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lIns="90000" tIns="45000" rIns="90000" bIns="4500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5pPr>
            <a:lvl6pPr marL="2514600" indent="-228600" defTabSz="45720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6pPr>
            <a:lvl7pPr marL="2971800" indent="-228600" defTabSz="45720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7pPr>
            <a:lvl8pPr marL="3429000" indent="-228600" defTabSz="45720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8pPr>
            <a:lvl9pPr marL="3886200" indent="-228600" defTabSz="45720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9pPr>
          </a:lstStyle>
          <a:p>
            <a:pPr algn="ctr" hangingPunct="1">
              <a:lnSpc>
                <a:spcPct val="100000"/>
              </a:lnSpc>
              <a:buClrTx/>
              <a:buFontTx/>
              <a:buNone/>
            </a:pPr>
            <a:r>
              <a:rPr lang="en-US" altLang="en-US" sz="3300" dirty="0">
                <a:solidFill>
                  <a:srgbClr val="7B9899"/>
                </a:solidFill>
                <a:latin typeface="Georgia" charset="0"/>
              </a:rPr>
              <a:t>5.1 Epilogue: structure of just war theory</a:t>
            </a:r>
          </a:p>
        </p:txBody>
      </p:sp>
      <p:sp>
        <p:nvSpPr>
          <p:cNvPr id="6146" name="Text Box 2"/>
          <p:cNvSpPr txBox="1">
            <a:spLocks noChangeArrowheads="1"/>
          </p:cNvSpPr>
          <p:nvPr/>
        </p:nvSpPr>
        <p:spPr bwMode="auto">
          <a:xfrm>
            <a:off x="296936" y="1556792"/>
            <a:ext cx="8504238" cy="4572000"/>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cap="flat">
                <a:solidFill>
                  <a:srgbClr val="80808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lIns="90000" tIns="45000" rIns="90000" bIns="45000"/>
          <a:lstStyle>
            <a:lvl1pPr marL="269875" indent="-269875">
              <a:tabLst>
                <a:tab pos="269875" algn="l"/>
                <a:tab pos="727075" algn="l"/>
                <a:tab pos="1184275" algn="l"/>
                <a:tab pos="1641475" algn="l"/>
                <a:tab pos="2098675" algn="l"/>
                <a:tab pos="2555875" algn="l"/>
                <a:tab pos="3013075" algn="l"/>
                <a:tab pos="3470275" algn="l"/>
                <a:tab pos="3927475" algn="l"/>
                <a:tab pos="4384675" algn="l"/>
                <a:tab pos="4841875" algn="l"/>
                <a:tab pos="5299075" algn="l"/>
                <a:tab pos="5756275" algn="l"/>
                <a:tab pos="6213475" algn="l"/>
                <a:tab pos="6670675" algn="l"/>
                <a:tab pos="7127875" algn="l"/>
                <a:tab pos="7585075" algn="l"/>
                <a:tab pos="8042275" algn="l"/>
                <a:tab pos="8499475" algn="l"/>
                <a:tab pos="8956675" algn="l"/>
                <a:tab pos="9413875" algn="l"/>
              </a:tabLst>
              <a:defRPr>
                <a:solidFill>
                  <a:srgbClr val="000000"/>
                </a:solidFill>
                <a:latin typeface="Arial" charset="0"/>
                <a:ea typeface="Microsoft YaHei" charset="-122"/>
              </a:defRPr>
            </a:lvl1pPr>
            <a:lvl2pPr>
              <a:tabLst>
                <a:tab pos="269875" algn="l"/>
                <a:tab pos="727075" algn="l"/>
                <a:tab pos="1184275" algn="l"/>
                <a:tab pos="1641475" algn="l"/>
                <a:tab pos="2098675" algn="l"/>
                <a:tab pos="2555875" algn="l"/>
                <a:tab pos="3013075" algn="l"/>
                <a:tab pos="3470275" algn="l"/>
                <a:tab pos="3927475" algn="l"/>
                <a:tab pos="4384675" algn="l"/>
                <a:tab pos="4841875" algn="l"/>
                <a:tab pos="5299075" algn="l"/>
                <a:tab pos="5756275" algn="l"/>
                <a:tab pos="6213475" algn="l"/>
                <a:tab pos="6670675" algn="l"/>
                <a:tab pos="7127875" algn="l"/>
                <a:tab pos="7585075" algn="l"/>
                <a:tab pos="8042275" algn="l"/>
                <a:tab pos="8499475" algn="l"/>
                <a:tab pos="8956675" algn="l"/>
                <a:tab pos="9413875" algn="l"/>
              </a:tabLst>
              <a:defRPr>
                <a:solidFill>
                  <a:srgbClr val="000000"/>
                </a:solidFill>
                <a:latin typeface="Arial" charset="0"/>
                <a:ea typeface="Microsoft YaHei" charset="-122"/>
              </a:defRPr>
            </a:lvl2pPr>
            <a:lvl3pPr>
              <a:tabLst>
                <a:tab pos="269875" algn="l"/>
                <a:tab pos="727075" algn="l"/>
                <a:tab pos="1184275" algn="l"/>
                <a:tab pos="1641475" algn="l"/>
                <a:tab pos="2098675" algn="l"/>
                <a:tab pos="2555875" algn="l"/>
                <a:tab pos="3013075" algn="l"/>
                <a:tab pos="3470275" algn="l"/>
                <a:tab pos="3927475" algn="l"/>
                <a:tab pos="4384675" algn="l"/>
                <a:tab pos="4841875" algn="l"/>
                <a:tab pos="5299075" algn="l"/>
                <a:tab pos="5756275" algn="l"/>
                <a:tab pos="6213475" algn="l"/>
                <a:tab pos="6670675" algn="l"/>
                <a:tab pos="7127875" algn="l"/>
                <a:tab pos="7585075" algn="l"/>
                <a:tab pos="8042275" algn="l"/>
                <a:tab pos="8499475" algn="l"/>
                <a:tab pos="8956675" algn="l"/>
                <a:tab pos="9413875" algn="l"/>
              </a:tabLst>
              <a:defRPr>
                <a:solidFill>
                  <a:srgbClr val="000000"/>
                </a:solidFill>
                <a:latin typeface="Arial" charset="0"/>
                <a:ea typeface="Microsoft YaHei" charset="-122"/>
              </a:defRPr>
            </a:lvl3pPr>
            <a:lvl4pPr>
              <a:tabLst>
                <a:tab pos="269875" algn="l"/>
                <a:tab pos="727075" algn="l"/>
                <a:tab pos="1184275" algn="l"/>
                <a:tab pos="1641475" algn="l"/>
                <a:tab pos="2098675" algn="l"/>
                <a:tab pos="2555875" algn="l"/>
                <a:tab pos="3013075" algn="l"/>
                <a:tab pos="3470275" algn="l"/>
                <a:tab pos="3927475" algn="l"/>
                <a:tab pos="4384675" algn="l"/>
                <a:tab pos="4841875" algn="l"/>
                <a:tab pos="5299075" algn="l"/>
                <a:tab pos="5756275" algn="l"/>
                <a:tab pos="6213475" algn="l"/>
                <a:tab pos="6670675" algn="l"/>
                <a:tab pos="7127875" algn="l"/>
                <a:tab pos="7585075" algn="l"/>
                <a:tab pos="8042275" algn="l"/>
                <a:tab pos="8499475" algn="l"/>
                <a:tab pos="8956675" algn="l"/>
                <a:tab pos="9413875" algn="l"/>
              </a:tabLst>
              <a:defRPr>
                <a:solidFill>
                  <a:srgbClr val="000000"/>
                </a:solidFill>
                <a:latin typeface="Arial" charset="0"/>
                <a:ea typeface="Microsoft YaHei" charset="-122"/>
              </a:defRPr>
            </a:lvl4pPr>
            <a:lvl5pPr>
              <a:tabLst>
                <a:tab pos="269875" algn="l"/>
                <a:tab pos="727075" algn="l"/>
                <a:tab pos="1184275" algn="l"/>
                <a:tab pos="1641475" algn="l"/>
                <a:tab pos="2098675" algn="l"/>
                <a:tab pos="2555875" algn="l"/>
                <a:tab pos="3013075" algn="l"/>
                <a:tab pos="3470275" algn="l"/>
                <a:tab pos="3927475" algn="l"/>
                <a:tab pos="4384675" algn="l"/>
                <a:tab pos="4841875" algn="l"/>
                <a:tab pos="5299075" algn="l"/>
                <a:tab pos="5756275" algn="l"/>
                <a:tab pos="6213475" algn="l"/>
                <a:tab pos="6670675" algn="l"/>
                <a:tab pos="7127875" algn="l"/>
                <a:tab pos="7585075" algn="l"/>
                <a:tab pos="8042275" algn="l"/>
                <a:tab pos="8499475" algn="l"/>
                <a:tab pos="8956675" algn="l"/>
                <a:tab pos="9413875" algn="l"/>
              </a:tabLst>
              <a:defRPr>
                <a:solidFill>
                  <a:srgbClr val="000000"/>
                </a:solidFill>
                <a:latin typeface="Arial" charset="0"/>
                <a:ea typeface="Microsoft YaHei" charset="-122"/>
              </a:defRPr>
            </a:lvl5pPr>
            <a:lvl6pPr marL="2514600" indent="-228600" defTabSz="457200" fontAlgn="base" hangingPunct="0">
              <a:lnSpc>
                <a:spcPct val="93000"/>
              </a:lnSpc>
              <a:spcBef>
                <a:spcPct val="0"/>
              </a:spcBef>
              <a:spcAft>
                <a:spcPct val="0"/>
              </a:spcAft>
              <a:buClr>
                <a:srgbClr val="000000"/>
              </a:buClr>
              <a:buSzPct val="100000"/>
              <a:buFont typeface="Times New Roman" pitchFamily="16" charset="0"/>
              <a:tabLst>
                <a:tab pos="269875" algn="l"/>
                <a:tab pos="727075" algn="l"/>
                <a:tab pos="1184275" algn="l"/>
                <a:tab pos="1641475" algn="l"/>
                <a:tab pos="2098675" algn="l"/>
                <a:tab pos="2555875" algn="l"/>
                <a:tab pos="3013075" algn="l"/>
                <a:tab pos="3470275" algn="l"/>
                <a:tab pos="3927475" algn="l"/>
                <a:tab pos="4384675" algn="l"/>
                <a:tab pos="4841875" algn="l"/>
                <a:tab pos="5299075" algn="l"/>
                <a:tab pos="5756275" algn="l"/>
                <a:tab pos="6213475" algn="l"/>
                <a:tab pos="6670675" algn="l"/>
                <a:tab pos="7127875" algn="l"/>
                <a:tab pos="7585075" algn="l"/>
                <a:tab pos="8042275" algn="l"/>
                <a:tab pos="8499475" algn="l"/>
                <a:tab pos="8956675" algn="l"/>
                <a:tab pos="9413875" algn="l"/>
              </a:tabLst>
              <a:defRPr>
                <a:solidFill>
                  <a:srgbClr val="000000"/>
                </a:solidFill>
                <a:latin typeface="Arial" charset="0"/>
                <a:ea typeface="Microsoft YaHei" charset="-122"/>
              </a:defRPr>
            </a:lvl6pPr>
            <a:lvl7pPr marL="2971800" indent="-228600" defTabSz="457200" fontAlgn="base" hangingPunct="0">
              <a:lnSpc>
                <a:spcPct val="93000"/>
              </a:lnSpc>
              <a:spcBef>
                <a:spcPct val="0"/>
              </a:spcBef>
              <a:spcAft>
                <a:spcPct val="0"/>
              </a:spcAft>
              <a:buClr>
                <a:srgbClr val="000000"/>
              </a:buClr>
              <a:buSzPct val="100000"/>
              <a:buFont typeface="Times New Roman" pitchFamily="16" charset="0"/>
              <a:tabLst>
                <a:tab pos="269875" algn="l"/>
                <a:tab pos="727075" algn="l"/>
                <a:tab pos="1184275" algn="l"/>
                <a:tab pos="1641475" algn="l"/>
                <a:tab pos="2098675" algn="l"/>
                <a:tab pos="2555875" algn="l"/>
                <a:tab pos="3013075" algn="l"/>
                <a:tab pos="3470275" algn="l"/>
                <a:tab pos="3927475" algn="l"/>
                <a:tab pos="4384675" algn="l"/>
                <a:tab pos="4841875" algn="l"/>
                <a:tab pos="5299075" algn="l"/>
                <a:tab pos="5756275" algn="l"/>
                <a:tab pos="6213475" algn="l"/>
                <a:tab pos="6670675" algn="l"/>
                <a:tab pos="7127875" algn="l"/>
                <a:tab pos="7585075" algn="l"/>
                <a:tab pos="8042275" algn="l"/>
                <a:tab pos="8499475" algn="l"/>
                <a:tab pos="8956675" algn="l"/>
                <a:tab pos="9413875" algn="l"/>
              </a:tabLst>
              <a:defRPr>
                <a:solidFill>
                  <a:srgbClr val="000000"/>
                </a:solidFill>
                <a:latin typeface="Arial" charset="0"/>
                <a:ea typeface="Microsoft YaHei" charset="-122"/>
              </a:defRPr>
            </a:lvl7pPr>
            <a:lvl8pPr marL="3429000" indent="-228600" defTabSz="457200" fontAlgn="base" hangingPunct="0">
              <a:lnSpc>
                <a:spcPct val="93000"/>
              </a:lnSpc>
              <a:spcBef>
                <a:spcPct val="0"/>
              </a:spcBef>
              <a:spcAft>
                <a:spcPct val="0"/>
              </a:spcAft>
              <a:buClr>
                <a:srgbClr val="000000"/>
              </a:buClr>
              <a:buSzPct val="100000"/>
              <a:buFont typeface="Times New Roman" pitchFamily="16" charset="0"/>
              <a:tabLst>
                <a:tab pos="269875" algn="l"/>
                <a:tab pos="727075" algn="l"/>
                <a:tab pos="1184275" algn="l"/>
                <a:tab pos="1641475" algn="l"/>
                <a:tab pos="2098675" algn="l"/>
                <a:tab pos="2555875" algn="l"/>
                <a:tab pos="3013075" algn="l"/>
                <a:tab pos="3470275" algn="l"/>
                <a:tab pos="3927475" algn="l"/>
                <a:tab pos="4384675" algn="l"/>
                <a:tab pos="4841875" algn="l"/>
                <a:tab pos="5299075" algn="l"/>
                <a:tab pos="5756275" algn="l"/>
                <a:tab pos="6213475" algn="l"/>
                <a:tab pos="6670675" algn="l"/>
                <a:tab pos="7127875" algn="l"/>
                <a:tab pos="7585075" algn="l"/>
                <a:tab pos="8042275" algn="l"/>
                <a:tab pos="8499475" algn="l"/>
                <a:tab pos="8956675" algn="l"/>
                <a:tab pos="9413875" algn="l"/>
              </a:tabLst>
              <a:defRPr>
                <a:solidFill>
                  <a:srgbClr val="000000"/>
                </a:solidFill>
                <a:latin typeface="Arial" charset="0"/>
                <a:ea typeface="Microsoft YaHei" charset="-122"/>
              </a:defRPr>
            </a:lvl8pPr>
            <a:lvl9pPr marL="3886200" indent="-228600" defTabSz="457200" fontAlgn="base" hangingPunct="0">
              <a:lnSpc>
                <a:spcPct val="93000"/>
              </a:lnSpc>
              <a:spcBef>
                <a:spcPct val="0"/>
              </a:spcBef>
              <a:spcAft>
                <a:spcPct val="0"/>
              </a:spcAft>
              <a:buClr>
                <a:srgbClr val="000000"/>
              </a:buClr>
              <a:buSzPct val="100000"/>
              <a:buFont typeface="Times New Roman" pitchFamily="16" charset="0"/>
              <a:tabLst>
                <a:tab pos="269875" algn="l"/>
                <a:tab pos="727075" algn="l"/>
                <a:tab pos="1184275" algn="l"/>
                <a:tab pos="1641475" algn="l"/>
                <a:tab pos="2098675" algn="l"/>
                <a:tab pos="2555875" algn="l"/>
                <a:tab pos="3013075" algn="l"/>
                <a:tab pos="3470275" algn="l"/>
                <a:tab pos="3927475" algn="l"/>
                <a:tab pos="4384675" algn="l"/>
                <a:tab pos="4841875" algn="l"/>
                <a:tab pos="5299075" algn="l"/>
                <a:tab pos="5756275" algn="l"/>
                <a:tab pos="6213475" algn="l"/>
                <a:tab pos="6670675" algn="l"/>
                <a:tab pos="7127875" algn="l"/>
                <a:tab pos="7585075" algn="l"/>
                <a:tab pos="8042275" algn="l"/>
                <a:tab pos="8499475" algn="l"/>
                <a:tab pos="8956675" algn="l"/>
                <a:tab pos="9413875" algn="l"/>
              </a:tabLst>
              <a:defRPr>
                <a:solidFill>
                  <a:srgbClr val="000000"/>
                </a:solidFill>
                <a:latin typeface="Arial" charset="0"/>
                <a:ea typeface="Microsoft YaHei" charset="-122"/>
              </a:defRPr>
            </a:lvl9pPr>
          </a:lstStyle>
          <a:p>
            <a:pPr marL="514350" indent="-514350" hangingPunct="1">
              <a:lnSpc>
                <a:spcPct val="100000"/>
              </a:lnSpc>
              <a:spcBef>
                <a:spcPts val="648"/>
              </a:spcBef>
              <a:spcAft>
                <a:spcPts val="0"/>
              </a:spcAft>
              <a:buClr>
                <a:srgbClr val="D16349"/>
              </a:buClr>
              <a:buFont typeface="+mj-lt"/>
              <a:buAutoNum type="arabicPeriod"/>
            </a:pPr>
            <a:r>
              <a:rPr lang="nl-NL" sz="2700" dirty="0">
                <a:latin typeface="+mj-lt"/>
              </a:rPr>
              <a:t>Effects of these assumptions linger on and make ethical theories of war structurally focused on ATC moral permissions</a:t>
            </a:r>
          </a:p>
          <a:p>
            <a:pPr marL="514350" indent="-514350" hangingPunct="1">
              <a:lnSpc>
                <a:spcPct val="100000"/>
              </a:lnSpc>
              <a:spcBef>
                <a:spcPts val="648"/>
              </a:spcBef>
              <a:spcAft>
                <a:spcPts val="0"/>
              </a:spcAft>
              <a:buClr>
                <a:srgbClr val="D16349"/>
              </a:buClr>
              <a:buFont typeface="+mj-lt"/>
              <a:buAutoNum type="arabicPeriod"/>
            </a:pPr>
            <a:endParaRPr lang="nl-NL" sz="2700" dirty="0">
              <a:latin typeface="+mj-lt"/>
            </a:endParaRPr>
          </a:p>
          <a:p>
            <a:pPr marL="514350" indent="-514350" hangingPunct="1">
              <a:lnSpc>
                <a:spcPct val="100000"/>
              </a:lnSpc>
              <a:spcBef>
                <a:spcPts val="648"/>
              </a:spcBef>
              <a:spcAft>
                <a:spcPts val="0"/>
              </a:spcAft>
              <a:buClr>
                <a:srgbClr val="D16349"/>
              </a:buClr>
              <a:buFont typeface="+mj-lt"/>
              <a:buAutoNum type="arabicPeriod"/>
            </a:pPr>
            <a:r>
              <a:rPr lang="nl-NL" sz="2700" dirty="0">
                <a:latin typeface="+mj-lt"/>
              </a:rPr>
              <a:t>Another layer must be added:</a:t>
            </a:r>
          </a:p>
          <a:p>
            <a:pPr marL="987425" lvl="1" indent="-514350" hangingPunct="1">
              <a:lnSpc>
                <a:spcPct val="100000"/>
              </a:lnSpc>
              <a:spcBef>
                <a:spcPts val="648"/>
              </a:spcBef>
              <a:spcAft>
                <a:spcPts val="0"/>
              </a:spcAft>
              <a:buClr>
                <a:srgbClr val="D16349"/>
              </a:buClr>
              <a:buFont typeface="Wingdings" panose="05000000000000000000" pitchFamily="2" charset="2"/>
              <a:buChar char="§"/>
            </a:pPr>
            <a:r>
              <a:rPr lang="nl-NL" sz="2500" dirty="0">
                <a:latin typeface="+mj-lt"/>
              </a:rPr>
              <a:t>Directed vs. undirected duties</a:t>
            </a:r>
          </a:p>
          <a:p>
            <a:pPr marL="1387475" lvl="2" indent="-514350" hangingPunct="1">
              <a:lnSpc>
                <a:spcPct val="100000"/>
              </a:lnSpc>
              <a:spcBef>
                <a:spcPts val="648"/>
              </a:spcBef>
              <a:spcAft>
                <a:spcPts val="0"/>
              </a:spcAft>
              <a:buClr>
                <a:srgbClr val="D16349"/>
              </a:buClr>
              <a:buFont typeface="Wingdings" panose="05000000000000000000" pitchFamily="2" charset="2"/>
              <a:buChar char="Ø"/>
            </a:pPr>
            <a:r>
              <a:rPr lang="nl-NL" sz="2300" dirty="0">
                <a:latin typeface="+mj-lt"/>
              </a:rPr>
              <a:t>When do we have a right to go to war? ≠ when is it morally right to go to war?</a:t>
            </a:r>
          </a:p>
        </p:txBody>
      </p:sp>
    </p:spTree>
    <p:extLst>
      <p:ext uri="{BB962C8B-B14F-4D97-AF65-F5344CB8AC3E}">
        <p14:creationId xmlns:p14="http://schemas.microsoft.com/office/powerpoint/2010/main" xmlns="" val="1026856111"/>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14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14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146">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14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Text Box 1"/>
          <p:cNvSpPr txBox="1">
            <a:spLocks noChangeArrowheads="1"/>
          </p:cNvSpPr>
          <p:nvPr/>
        </p:nvSpPr>
        <p:spPr bwMode="auto">
          <a:xfrm>
            <a:off x="301625" y="228600"/>
            <a:ext cx="8534400" cy="758825"/>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cap="flat">
                <a:solidFill>
                  <a:srgbClr val="80808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lIns="90000" tIns="45000" rIns="90000" bIns="4500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5pPr>
            <a:lvl6pPr marL="2514600" indent="-228600" defTabSz="45720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6pPr>
            <a:lvl7pPr marL="2971800" indent="-228600" defTabSz="45720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7pPr>
            <a:lvl8pPr marL="3429000" indent="-228600" defTabSz="45720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8pPr>
            <a:lvl9pPr marL="3886200" indent="-228600" defTabSz="45720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9pPr>
          </a:lstStyle>
          <a:p>
            <a:pPr algn="ctr" hangingPunct="1">
              <a:lnSpc>
                <a:spcPct val="100000"/>
              </a:lnSpc>
              <a:buClrTx/>
              <a:buFontTx/>
              <a:buNone/>
            </a:pPr>
            <a:r>
              <a:rPr lang="en-US" altLang="en-US" sz="3300" dirty="0">
                <a:solidFill>
                  <a:srgbClr val="7B9899"/>
                </a:solidFill>
                <a:latin typeface="Georgia" charset="0"/>
              </a:rPr>
              <a:t>4.0 My thesis</a:t>
            </a:r>
          </a:p>
        </p:txBody>
      </p:sp>
      <p:sp>
        <p:nvSpPr>
          <p:cNvPr id="6146" name="Text Box 2"/>
          <p:cNvSpPr txBox="1">
            <a:spLocks noChangeArrowheads="1"/>
          </p:cNvSpPr>
          <p:nvPr/>
        </p:nvSpPr>
        <p:spPr bwMode="auto">
          <a:xfrm>
            <a:off x="301625" y="1527175"/>
            <a:ext cx="8504238" cy="4572000"/>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cap="flat">
                <a:solidFill>
                  <a:srgbClr val="80808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lIns="90000" tIns="45000" rIns="90000" bIns="45000"/>
          <a:lstStyle>
            <a:lvl1pPr marL="269875" indent="-269875">
              <a:tabLst>
                <a:tab pos="269875" algn="l"/>
                <a:tab pos="727075" algn="l"/>
                <a:tab pos="1184275" algn="l"/>
                <a:tab pos="1641475" algn="l"/>
                <a:tab pos="2098675" algn="l"/>
                <a:tab pos="2555875" algn="l"/>
                <a:tab pos="3013075" algn="l"/>
                <a:tab pos="3470275" algn="l"/>
                <a:tab pos="3927475" algn="l"/>
                <a:tab pos="4384675" algn="l"/>
                <a:tab pos="4841875" algn="l"/>
                <a:tab pos="5299075" algn="l"/>
                <a:tab pos="5756275" algn="l"/>
                <a:tab pos="6213475" algn="l"/>
                <a:tab pos="6670675" algn="l"/>
                <a:tab pos="7127875" algn="l"/>
                <a:tab pos="7585075" algn="l"/>
                <a:tab pos="8042275" algn="l"/>
                <a:tab pos="8499475" algn="l"/>
                <a:tab pos="8956675" algn="l"/>
                <a:tab pos="9413875" algn="l"/>
              </a:tabLst>
              <a:defRPr>
                <a:solidFill>
                  <a:srgbClr val="000000"/>
                </a:solidFill>
                <a:latin typeface="Arial" charset="0"/>
                <a:ea typeface="Microsoft YaHei" charset="-122"/>
              </a:defRPr>
            </a:lvl1pPr>
            <a:lvl2pPr>
              <a:tabLst>
                <a:tab pos="269875" algn="l"/>
                <a:tab pos="727075" algn="l"/>
                <a:tab pos="1184275" algn="l"/>
                <a:tab pos="1641475" algn="l"/>
                <a:tab pos="2098675" algn="l"/>
                <a:tab pos="2555875" algn="l"/>
                <a:tab pos="3013075" algn="l"/>
                <a:tab pos="3470275" algn="l"/>
                <a:tab pos="3927475" algn="l"/>
                <a:tab pos="4384675" algn="l"/>
                <a:tab pos="4841875" algn="l"/>
                <a:tab pos="5299075" algn="l"/>
                <a:tab pos="5756275" algn="l"/>
                <a:tab pos="6213475" algn="l"/>
                <a:tab pos="6670675" algn="l"/>
                <a:tab pos="7127875" algn="l"/>
                <a:tab pos="7585075" algn="l"/>
                <a:tab pos="8042275" algn="l"/>
                <a:tab pos="8499475" algn="l"/>
                <a:tab pos="8956675" algn="l"/>
                <a:tab pos="9413875" algn="l"/>
              </a:tabLst>
              <a:defRPr>
                <a:solidFill>
                  <a:srgbClr val="000000"/>
                </a:solidFill>
                <a:latin typeface="Arial" charset="0"/>
                <a:ea typeface="Microsoft YaHei" charset="-122"/>
              </a:defRPr>
            </a:lvl2pPr>
            <a:lvl3pPr>
              <a:tabLst>
                <a:tab pos="269875" algn="l"/>
                <a:tab pos="727075" algn="l"/>
                <a:tab pos="1184275" algn="l"/>
                <a:tab pos="1641475" algn="l"/>
                <a:tab pos="2098675" algn="l"/>
                <a:tab pos="2555875" algn="l"/>
                <a:tab pos="3013075" algn="l"/>
                <a:tab pos="3470275" algn="l"/>
                <a:tab pos="3927475" algn="l"/>
                <a:tab pos="4384675" algn="l"/>
                <a:tab pos="4841875" algn="l"/>
                <a:tab pos="5299075" algn="l"/>
                <a:tab pos="5756275" algn="l"/>
                <a:tab pos="6213475" algn="l"/>
                <a:tab pos="6670675" algn="l"/>
                <a:tab pos="7127875" algn="l"/>
                <a:tab pos="7585075" algn="l"/>
                <a:tab pos="8042275" algn="l"/>
                <a:tab pos="8499475" algn="l"/>
                <a:tab pos="8956675" algn="l"/>
                <a:tab pos="9413875" algn="l"/>
              </a:tabLst>
              <a:defRPr>
                <a:solidFill>
                  <a:srgbClr val="000000"/>
                </a:solidFill>
                <a:latin typeface="Arial" charset="0"/>
                <a:ea typeface="Microsoft YaHei" charset="-122"/>
              </a:defRPr>
            </a:lvl3pPr>
            <a:lvl4pPr>
              <a:tabLst>
                <a:tab pos="269875" algn="l"/>
                <a:tab pos="727075" algn="l"/>
                <a:tab pos="1184275" algn="l"/>
                <a:tab pos="1641475" algn="l"/>
                <a:tab pos="2098675" algn="l"/>
                <a:tab pos="2555875" algn="l"/>
                <a:tab pos="3013075" algn="l"/>
                <a:tab pos="3470275" algn="l"/>
                <a:tab pos="3927475" algn="l"/>
                <a:tab pos="4384675" algn="l"/>
                <a:tab pos="4841875" algn="l"/>
                <a:tab pos="5299075" algn="l"/>
                <a:tab pos="5756275" algn="l"/>
                <a:tab pos="6213475" algn="l"/>
                <a:tab pos="6670675" algn="l"/>
                <a:tab pos="7127875" algn="l"/>
                <a:tab pos="7585075" algn="l"/>
                <a:tab pos="8042275" algn="l"/>
                <a:tab pos="8499475" algn="l"/>
                <a:tab pos="8956675" algn="l"/>
                <a:tab pos="9413875" algn="l"/>
              </a:tabLst>
              <a:defRPr>
                <a:solidFill>
                  <a:srgbClr val="000000"/>
                </a:solidFill>
                <a:latin typeface="Arial" charset="0"/>
                <a:ea typeface="Microsoft YaHei" charset="-122"/>
              </a:defRPr>
            </a:lvl4pPr>
            <a:lvl5pPr>
              <a:tabLst>
                <a:tab pos="269875" algn="l"/>
                <a:tab pos="727075" algn="l"/>
                <a:tab pos="1184275" algn="l"/>
                <a:tab pos="1641475" algn="l"/>
                <a:tab pos="2098675" algn="l"/>
                <a:tab pos="2555875" algn="l"/>
                <a:tab pos="3013075" algn="l"/>
                <a:tab pos="3470275" algn="l"/>
                <a:tab pos="3927475" algn="l"/>
                <a:tab pos="4384675" algn="l"/>
                <a:tab pos="4841875" algn="l"/>
                <a:tab pos="5299075" algn="l"/>
                <a:tab pos="5756275" algn="l"/>
                <a:tab pos="6213475" algn="l"/>
                <a:tab pos="6670675" algn="l"/>
                <a:tab pos="7127875" algn="l"/>
                <a:tab pos="7585075" algn="l"/>
                <a:tab pos="8042275" algn="l"/>
                <a:tab pos="8499475" algn="l"/>
                <a:tab pos="8956675" algn="l"/>
                <a:tab pos="9413875" algn="l"/>
              </a:tabLst>
              <a:defRPr>
                <a:solidFill>
                  <a:srgbClr val="000000"/>
                </a:solidFill>
                <a:latin typeface="Arial" charset="0"/>
                <a:ea typeface="Microsoft YaHei" charset="-122"/>
              </a:defRPr>
            </a:lvl5pPr>
            <a:lvl6pPr marL="2514600" indent="-228600" defTabSz="457200" fontAlgn="base" hangingPunct="0">
              <a:lnSpc>
                <a:spcPct val="93000"/>
              </a:lnSpc>
              <a:spcBef>
                <a:spcPct val="0"/>
              </a:spcBef>
              <a:spcAft>
                <a:spcPct val="0"/>
              </a:spcAft>
              <a:buClr>
                <a:srgbClr val="000000"/>
              </a:buClr>
              <a:buSzPct val="100000"/>
              <a:buFont typeface="Times New Roman" pitchFamily="16" charset="0"/>
              <a:tabLst>
                <a:tab pos="269875" algn="l"/>
                <a:tab pos="727075" algn="l"/>
                <a:tab pos="1184275" algn="l"/>
                <a:tab pos="1641475" algn="l"/>
                <a:tab pos="2098675" algn="l"/>
                <a:tab pos="2555875" algn="l"/>
                <a:tab pos="3013075" algn="l"/>
                <a:tab pos="3470275" algn="l"/>
                <a:tab pos="3927475" algn="l"/>
                <a:tab pos="4384675" algn="l"/>
                <a:tab pos="4841875" algn="l"/>
                <a:tab pos="5299075" algn="l"/>
                <a:tab pos="5756275" algn="l"/>
                <a:tab pos="6213475" algn="l"/>
                <a:tab pos="6670675" algn="l"/>
                <a:tab pos="7127875" algn="l"/>
                <a:tab pos="7585075" algn="l"/>
                <a:tab pos="8042275" algn="l"/>
                <a:tab pos="8499475" algn="l"/>
                <a:tab pos="8956675" algn="l"/>
                <a:tab pos="9413875" algn="l"/>
              </a:tabLst>
              <a:defRPr>
                <a:solidFill>
                  <a:srgbClr val="000000"/>
                </a:solidFill>
                <a:latin typeface="Arial" charset="0"/>
                <a:ea typeface="Microsoft YaHei" charset="-122"/>
              </a:defRPr>
            </a:lvl6pPr>
            <a:lvl7pPr marL="2971800" indent="-228600" defTabSz="457200" fontAlgn="base" hangingPunct="0">
              <a:lnSpc>
                <a:spcPct val="93000"/>
              </a:lnSpc>
              <a:spcBef>
                <a:spcPct val="0"/>
              </a:spcBef>
              <a:spcAft>
                <a:spcPct val="0"/>
              </a:spcAft>
              <a:buClr>
                <a:srgbClr val="000000"/>
              </a:buClr>
              <a:buSzPct val="100000"/>
              <a:buFont typeface="Times New Roman" pitchFamily="16" charset="0"/>
              <a:tabLst>
                <a:tab pos="269875" algn="l"/>
                <a:tab pos="727075" algn="l"/>
                <a:tab pos="1184275" algn="l"/>
                <a:tab pos="1641475" algn="l"/>
                <a:tab pos="2098675" algn="l"/>
                <a:tab pos="2555875" algn="l"/>
                <a:tab pos="3013075" algn="l"/>
                <a:tab pos="3470275" algn="l"/>
                <a:tab pos="3927475" algn="l"/>
                <a:tab pos="4384675" algn="l"/>
                <a:tab pos="4841875" algn="l"/>
                <a:tab pos="5299075" algn="l"/>
                <a:tab pos="5756275" algn="l"/>
                <a:tab pos="6213475" algn="l"/>
                <a:tab pos="6670675" algn="l"/>
                <a:tab pos="7127875" algn="l"/>
                <a:tab pos="7585075" algn="l"/>
                <a:tab pos="8042275" algn="l"/>
                <a:tab pos="8499475" algn="l"/>
                <a:tab pos="8956675" algn="l"/>
                <a:tab pos="9413875" algn="l"/>
              </a:tabLst>
              <a:defRPr>
                <a:solidFill>
                  <a:srgbClr val="000000"/>
                </a:solidFill>
                <a:latin typeface="Arial" charset="0"/>
                <a:ea typeface="Microsoft YaHei" charset="-122"/>
              </a:defRPr>
            </a:lvl7pPr>
            <a:lvl8pPr marL="3429000" indent="-228600" defTabSz="457200" fontAlgn="base" hangingPunct="0">
              <a:lnSpc>
                <a:spcPct val="93000"/>
              </a:lnSpc>
              <a:spcBef>
                <a:spcPct val="0"/>
              </a:spcBef>
              <a:spcAft>
                <a:spcPct val="0"/>
              </a:spcAft>
              <a:buClr>
                <a:srgbClr val="000000"/>
              </a:buClr>
              <a:buSzPct val="100000"/>
              <a:buFont typeface="Times New Roman" pitchFamily="16" charset="0"/>
              <a:tabLst>
                <a:tab pos="269875" algn="l"/>
                <a:tab pos="727075" algn="l"/>
                <a:tab pos="1184275" algn="l"/>
                <a:tab pos="1641475" algn="l"/>
                <a:tab pos="2098675" algn="l"/>
                <a:tab pos="2555875" algn="l"/>
                <a:tab pos="3013075" algn="l"/>
                <a:tab pos="3470275" algn="l"/>
                <a:tab pos="3927475" algn="l"/>
                <a:tab pos="4384675" algn="l"/>
                <a:tab pos="4841875" algn="l"/>
                <a:tab pos="5299075" algn="l"/>
                <a:tab pos="5756275" algn="l"/>
                <a:tab pos="6213475" algn="l"/>
                <a:tab pos="6670675" algn="l"/>
                <a:tab pos="7127875" algn="l"/>
                <a:tab pos="7585075" algn="l"/>
                <a:tab pos="8042275" algn="l"/>
                <a:tab pos="8499475" algn="l"/>
                <a:tab pos="8956675" algn="l"/>
                <a:tab pos="9413875" algn="l"/>
              </a:tabLst>
              <a:defRPr>
                <a:solidFill>
                  <a:srgbClr val="000000"/>
                </a:solidFill>
                <a:latin typeface="Arial" charset="0"/>
                <a:ea typeface="Microsoft YaHei" charset="-122"/>
              </a:defRPr>
            </a:lvl8pPr>
            <a:lvl9pPr marL="3886200" indent="-228600" defTabSz="457200" fontAlgn="base" hangingPunct="0">
              <a:lnSpc>
                <a:spcPct val="93000"/>
              </a:lnSpc>
              <a:spcBef>
                <a:spcPct val="0"/>
              </a:spcBef>
              <a:spcAft>
                <a:spcPct val="0"/>
              </a:spcAft>
              <a:buClr>
                <a:srgbClr val="000000"/>
              </a:buClr>
              <a:buSzPct val="100000"/>
              <a:buFont typeface="Times New Roman" pitchFamily="16" charset="0"/>
              <a:tabLst>
                <a:tab pos="269875" algn="l"/>
                <a:tab pos="727075" algn="l"/>
                <a:tab pos="1184275" algn="l"/>
                <a:tab pos="1641475" algn="l"/>
                <a:tab pos="2098675" algn="l"/>
                <a:tab pos="2555875" algn="l"/>
                <a:tab pos="3013075" algn="l"/>
                <a:tab pos="3470275" algn="l"/>
                <a:tab pos="3927475" algn="l"/>
                <a:tab pos="4384675" algn="l"/>
                <a:tab pos="4841875" algn="l"/>
                <a:tab pos="5299075" algn="l"/>
                <a:tab pos="5756275" algn="l"/>
                <a:tab pos="6213475" algn="l"/>
                <a:tab pos="6670675" algn="l"/>
                <a:tab pos="7127875" algn="l"/>
                <a:tab pos="7585075" algn="l"/>
                <a:tab pos="8042275" algn="l"/>
                <a:tab pos="8499475" algn="l"/>
                <a:tab pos="8956675" algn="l"/>
                <a:tab pos="9413875" algn="l"/>
              </a:tabLst>
              <a:defRPr>
                <a:solidFill>
                  <a:srgbClr val="000000"/>
                </a:solidFill>
                <a:latin typeface="Arial" charset="0"/>
                <a:ea typeface="Microsoft YaHei" charset="-122"/>
              </a:defRPr>
            </a:lvl9pPr>
          </a:lstStyle>
          <a:p>
            <a:pPr marL="514350" indent="-514350" hangingPunct="1">
              <a:lnSpc>
                <a:spcPct val="100000"/>
              </a:lnSpc>
              <a:spcBef>
                <a:spcPts val="648"/>
              </a:spcBef>
              <a:spcAft>
                <a:spcPts val="0"/>
              </a:spcAft>
              <a:buClr>
                <a:srgbClr val="D16349"/>
              </a:buClr>
              <a:buFont typeface="+mj-lt"/>
              <a:buAutoNum type="romanUcPeriod"/>
            </a:pPr>
            <a:r>
              <a:rPr lang="nl-NL" altLang="en-US" sz="2700" dirty="0">
                <a:latin typeface="Georgia" charset="0"/>
              </a:rPr>
              <a:t>‘V can use military violence against A without wronging A’ means:</a:t>
            </a:r>
          </a:p>
          <a:p>
            <a:pPr marL="815975" lvl="1" indent="-342900" hangingPunct="1">
              <a:lnSpc>
                <a:spcPct val="100000"/>
              </a:lnSpc>
              <a:spcBef>
                <a:spcPts val="648"/>
              </a:spcBef>
              <a:spcAft>
                <a:spcPts val="0"/>
              </a:spcAft>
              <a:buClr>
                <a:srgbClr val="D16349"/>
              </a:buClr>
              <a:buFont typeface="Wingdings" panose="05000000000000000000" pitchFamily="2" charset="2"/>
              <a:buChar char="§"/>
            </a:pPr>
            <a:r>
              <a:rPr lang="nl-NL" altLang="en-US" sz="2400" dirty="0">
                <a:latin typeface="Georgia" charset="0"/>
              </a:rPr>
              <a:t>V has no duty </a:t>
            </a:r>
            <a:r>
              <a:rPr lang="nl-NL" altLang="en-US" sz="2400" i="1" dirty="0">
                <a:latin typeface="Georgia" charset="0"/>
              </a:rPr>
              <a:t>owed</a:t>
            </a:r>
            <a:r>
              <a:rPr lang="nl-NL" altLang="en-US" sz="2400" dirty="0">
                <a:latin typeface="Georgia" charset="0"/>
              </a:rPr>
              <a:t> </a:t>
            </a:r>
            <a:r>
              <a:rPr lang="nl-NL" altLang="en-US" sz="2400" i="1" dirty="0">
                <a:latin typeface="Georgia" charset="0"/>
              </a:rPr>
              <a:t>to</a:t>
            </a:r>
            <a:r>
              <a:rPr lang="nl-NL" altLang="en-US" sz="2400" dirty="0">
                <a:latin typeface="Georgia" charset="0"/>
              </a:rPr>
              <a:t> A to abstain from waging war</a:t>
            </a:r>
          </a:p>
          <a:p>
            <a:pPr marL="815975" lvl="1" indent="-342900" hangingPunct="1">
              <a:lnSpc>
                <a:spcPct val="100000"/>
              </a:lnSpc>
              <a:spcBef>
                <a:spcPts val="648"/>
              </a:spcBef>
              <a:spcAft>
                <a:spcPts val="0"/>
              </a:spcAft>
              <a:buClr>
                <a:srgbClr val="D16349"/>
              </a:buClr>
              <a:buFont typeface="Wingdings" panose="05000000000000000000" pitchFamily="2" charset="2"/>
              <a:buChar char="§"/>
            </a:pPr>
            <a:r>
              <a:rPr lang="nl-NL" altLang="en-US" sz="2400" dirty="0">
                <a:latin typeface="Georgia" charset="0"/>
              </a:rPr>
              <a:t>A is </a:t>
            </a:r>
            <a:r>
              <a:rPr lang="nl-NL" altLang="en-US" sz="2400" i="1" dirty="0">
                <a:latin typeface="Georgia" charset="0"/>
              </a:rPr>
              <a:t>liable </a:t>
            </a:r>
            <a:r>
              <a:rPr lang="nl-NL" altLang="en-US" sz="2400" dirty="0">
                <a:latin typeface="Georgia" charset="0"/>
              </a:rPr>
              <a:t>to suffer V’s defensive harm</a:t>
            </a:r>
          </a:p>
          <a:p>
            <a:pPr marL="1216025" lvl="2" indent="-342900" hangingPunct="1">
              <a:lnSpc>
                <a:spcPct val="100000"/>
              </a:lnSpc>
              <a:spcBef>
                <a:spcPts val="648"/>
              </a:spcBef>
              <a:spcAft>
                <a:spcPts val="0"/>
              </a:spcAft>
              <a:buClr>
                <a:srgbClr val="D16349"/>
              </a:buClr>
              <a:buFont typeface="Courier New" panose="02070309020205020404" pitchFamily="49" charset="0"/>
              <a:buChar char="o"/>
            </a:pPr>
            <a:r>
              <a:rPr lang="nl-NL" altLang="en-US" sz="2300" dirty="0">
                <a:latin typeface="Georgia" charset="0"/>
              </a:rPr>
              <a:t>A has forfeited the right </a:t>
            </a:r>
            <a:r>
              <a:rPr lang="nl-NL" altLang="en-US" sz="2300" i="1" dirty="0">
                <a:latin typeface="Georgia" charset="0"/>
              </a:rPr>
              <a:t>not</a:t>
            </a:r>
            <a:r>
              <a:rPr lang="nl-NL" altLang="en-US" sz="2300" dirty="0">
                <a:latin typeface="Georgia" charset="0"/>
              </a:rPr>
              <a:t> to have violence used against it</a:t>
            </a:r>
          </a:p>
          <a:p>
            <a:pPr marL="815975" lvl="1" indent="-342900" hangingPunct="1">
              <a:lnSpc>
                <a:spcPct val="100000"/>
              </a:lnSpc>
              <a:spcBef>
                <a:spcPts val="648"/>
              </a:spcBef>
              <a:spcAft>
                <a:spcPts val="0"/>
              </a:spcAft>
              <a:buClr>
                <a:srgbClr val="D16349"/>
              </a:buClr>
              <a:buFont typeface="Wingdings" panose="05000000000000000000" pitchFamily="2" charset="2"/>
              <a:buChar char="§"/>
            </a:pPr>
            <a:endParaRPr lang="nl-NL" altLang="en-US" sz="2700" dirty="0">
              <a:latin typeface="Georgia" charset="0"/>
            </a:endParaRPr>
          </a:p>
          <a:p>
            <a:pPr marL="0" indent="0" hangingPunct="1">
              <a:lnSpc>
                <a:spcPct val="100000"/>
              </a:lnSpc>
              <a:spcBef>
                <a:spcPts val="648"/>
              </a:spcBef>
              <a:spcAft>
                <a:spcPts val="0"/>
              </a:spcAft>
              <a:buClr>
                <a:srgbClr val="D16349"/>
              </a:buClr>
            </a:pPr>
            <a:r>
              <a:rPr lang="nl-NL" altLang="en-US" sz="2700" dirty="0">
                <a:solidFill>
                  <a:schemeClr val="tx1"/>
                </a:solidFill>
                <a:latin typeface="Georgia" charset="0"/>
              </a:rPr>
              <a:t>Yet various moral duties may prohibit </a:t>
            </a:r>
            <a:r>
              <a:rPr lang="nl-NL" altLang="en-US" sz="2700" dirty="0">
                <a:latin typeface="Georgia" charset="0"/>
              </a:rPr>
              <a:t>V from exercising their directed liberty-right to wage defensive war against A</a:t>
            </a:r>
          </a:p>
        </p:txBody>
      </p:sp>
    </p:spTree>
    <p:extLst>
      <p:ext uri="{BB962C8B-B14F-4D97-AF65-F5344CB8AC3E}">
        <p14:creationId xmlns:p14="http://schemas.microsoft.com/office/powerpoint/2010/main" xmlns="" val="3778757095"/>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14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14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14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14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14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Text Box 1"/>
          <p:cNvSpPr txBox="1">
            <a:spLocks noChangeArrowheads="1"/>
          </p:cNvSpPr>
          <p:nvPr/>
        </p:nvSpPr>
        <p:spPr bwMode="auto">
          <a:xfrm>
            <a:off x="301625" y="228600"/>
            <a:ext cx="8534400" cy="758825"/>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cap="flat">
                <a:solidFill>
                  <a:srgbClr val="80808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lIns="90000" tIns="45000" rIns="90000" bIns="4500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5pPr>
            <a:lvl6pPr marL="2514600" indent="-228600" defTabSz="45720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6pPr>
            <a:lvl7pPr marL="2971800" indent="-228600" defTabSz="45720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7pPr>
            <a:lvl8pPr marL="3429000" indent="-228600" defTabSz="45720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8pPr>
            <a:lvl9pPr marL="3886200" indent="-228600" defTabSz="45720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9pPr>
          </a:lstStyle>
          <a:p>
            <a:pPr algn="ctr" hangingPunct="1">
              <a:lnSpc>
                <a:spcPct val="100000"/>
              </a:lnSpc>
              <a:buClrTx/>
              <a:buFontTx/>
              <a:buNone/>
            </a:pPr>
            <a:r>
              <a:rPr lang="en-US" altLang="en-US" sz="3300" dirty="0">
                <a:solidFill>
                  <a:srgbClr val="7B9899"/>
                </a:solidFill>
                <a:latin typeface="Georgia" charset="0"/>
              </a:rPr>
              <a:t>4.1 First moral constraint</a:t>
            </a:r>
          </a:p>
        </p:txBody>
      </p:sp>
      <p:sp>
        <p:nvSpPr>
          <p:cNvPr id="6146" name="Text Box 2"/>
          <p:cNvSpPr txBox="1">
            <a:spLocks noChangeArrowheads="1"/>
          </p:cNvSpPr>
          <p:nvPr/>
        </p:nvSpPr>
        <p:spPr bwMode="auto">
          <a:xfrm>
            <a:off x="301625" y="1527175"/>
            <a:ext cx="8504238" cy="4572000"/>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cap="flat">
                <a:solidFill>
                  <a:srgbClr val="80808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lIns="90000" tIns="45000" rIns="90000" bIns="45000"/>
          <a:lstStyle>
            <a:lvl1pPr marL="269875" indent="-269875">
              <a:tabLst>
                <a:tab pos="269875" algn="l"/>
                <a:tab pos="727075" algn="l"/>
                <a:tab pos="1184275" algn="l"/>
                <a:tab pos="1641475" algn="l"/>
                <a:tab pos="2098675" algn="l"/>
                <a:tab pos="2555875" algn="l"/>
                <a:tab pos="3013075" algn="l"/>
                <a:tab pos="3470275" algn="l"/>
                <a:tab pos="3927475" algn="l"/>
                <a:tab pos="4384675" algn="l"/>
                <a:tab pos="4841875" algn="l"/>
                <a:tab pos="5299075" algn="l"/>
                <a:tab pos="5756275" algn="l"/>
                <a:tab pos="6213475" algn="l"/>
                <a:tab pos="6670675" algn="l"/>
                <a:tab pos="7127875" algn="l"/>
                <a:tab pos="7585075" algn="l"/>
                <a:tab pos="8042275" algn="l"/>
                <a:tab pos="8499475" algn="l"/>
                <a:tab pos="8956675" algn="l"/>
                <a:tab pos="9413875" algn="l"/>
              </a:tabLst>
              <a:defRPr>
                <a:solidFill>
                  <a:srgbClr val="000000"/>
                </a:solidFill>
                <a:latin typeface="Arial" charset="0"/>
                <a:ea typeface="Microsoft YaHei" charset="-122"/>
              </a:defRPr>
            </a:lvl1pPr>
            <a:lvl2pPr>
              <a:tabLst>
                <a:tab pos="269875" algn="l"/>
                <a:tab pos="727075" algn="l"/>
                <a:tab pos="1184275" algn="l"/>
                <a:tab pos="1641475" algn="l"/>
                <a:tab pos="2098675" algn="l"/>
                <a:tab pos="2555875" algn="l"/>
                <a:tab pos="3013075" algn="l"/>
                <a:tab pos="3470275" algn="l"/>
                <a:tab pos="3927475" algn="l"/>
                <a:tab pos="4384675" algn="l"/>
                <a:tab pos="4841875" algn="l"/>
                <a:tab pos="5299075" algn="l"/>
                <a:tab pos="5756275" algn="l"/>
                <a:tab pos="6213475" algn="l"/>
                <a:tab pos="6670675" algn="l"/>
                <a:tab pos="7127875" algn="l"/>
                <a:tab pos="7585075" algn="l"/>
                <a:tab pos="8042275" algn="l"/>
                <a:tab pos="8499475" algn="l"/>
                <a:tab pos="8956675" algn="l"/>
                <a:tab pos="9413875" algn="l"/>
              </a:tabLst>
              <a:defRPr>
                <a:solidFill>
                  <a:srgbClr val="000000"/>
                </a:solidFill>
                <a:latin typeface="Arial" charset="0"/>
                <a:ea typeface="Microsoft YaHei" charset="-122"/>
              </a:defRPr>
            </a:lvl2pPr>
            <a:lvl3pPr>
              <a:tabLst>
                <a:tab pos="269875" algn="l"/>
                <a:tab pos="727075" algn="l"/>
                <a:tab pos="1184275" algn="l"/>
                <a:tab pos="1641475" algn="l"/>
                <a:tab pos="2098675" algn="l"/>
                <a:tab pos="2555875" algn="l"/>
                <a:tab pos="3013075" algn="l"/>
                <a:tab pos="3470275" algn="l"/>
                <a:tab pos="3927475" algn="l"/>
                <a:tab pos="4384675" algn="l"/>
                <a:tab pos="4841875" algn="l"/>
                <a:tab pos="5299075" algn="l"/>
                <a:tab pos="5756275" algn="l"/>
                <a:tab pos="6213475" algn="l"/>
                <a:tab pos="6670675" algn="l"/>
                <a:tab pos="7127875" algn="l"/>
                <a:tab pos="7585075" algn="l"/>
                <a:tab pos="8042275" algn="l"/>
                <a:tab pos="8499475" algn="l"/>
                <a:tab pos="8956675" algn="l"/>
                <a:tab pos="9413875" algn="l"/>
              </a:tabLst>
              <a:defRPr>
                <a:solidFill>
                  <a:srgbClr val="000000"/>
                </a:solidFill>
                <a:latin typeface="Arial" charset="0"/>
                <a:ea typeface="Microsoft YaHei" charset="-122"/>
              </a:defRPr>
            </a:lvl3pPr>
            <a:lvl4pPr>
              <a:tabLst>
                <a:tab pos="269875" algn="l"/>
                <a:tab pos="727075" algn="l"/>
                <a:tab pos="1184275" algn="l"/>
                <a:tab pos="1641475" algn="l"/>
                <a:tab pos="2098675" algn="l"/>
                <a:tab pos="2555875" algn="l"/>
                <a:tab pos="3013075" algn="l"/>
                <a:tab pos="3470275" algn="l"/>
                <a:tab pos="3927475" algn="l"/>
                <a:tab pos="4384675" algn="l"/>
                <a:tab pos="4841875" algn="l"/>
                <a:tab pos="5299075" algn="l"/>
                <a:tab pos="5756275" algn="l"/>
                <a:tab pos="6213475" algn="l"/>
                <a:tab pos="6670675" algn="l"/>
                <a:tab pos="7127875" algn="l"/>
                <a:tab pos="7585075" algn="l"/>
                <a:tab pos="8042275" algn="l"/>
                <a:tab pos="8499475" algn="l"/>
                <a:tab pos="8956675" algn="l"/>
                <a:tab pos="9413875" algn="l"/>
              </a:tabLst>
              <a:defRPr>
                <a:solidFill>
                  <a:srgbClr val="000000"/>
                </a:solidFill>
                <a:latin typeface="Arial" charset="0"/>
                <a:ea typeface="Microsoft YaHei" charset="-122"/>
              </a:defRPr>
            </a:lvl4pPr>
            <a:lvl5pPr>
              <a:tabLst>
                <a:tab pos="269875" algn="l"/>
                <a:tab pos="727075" algn="l"/>
                <a:tab pos="1184275" algn="l"/>
                <a:tab pos="1641475" algn="l"/>
                <a:tab pos="2098675" algn="l"/>
                <a:tab pos="2555875" algn="l"/>
                <a:tab pos="3013075" algn="l"/>
                <a:tab pos="3470275" algn="l"/>
                <a:tab pos="3927475" algn="l"/>
                <a:tab pos="4384675" algn="l"/>
                <a:tab pos="4841875" algn="l"/>
                <a:tab pos="5299075" algn="l"/>
                <a:tab pos="5756275" algn="l"/>
                <a:tab pos="6213475" algn="l"/>
                <a:tab pos="6670675" algn="l"/>
                <a:tab pos="7127875" algn="l"/>
                <a:tab pos="7585075" algn="l"/>
                <a:tab pos="8042275" algn="l"/>
                <a:tab pos="8499475" algn="l"/>
                <a:tab pos="8956675" algn="l"/>
                <a:tab pos="9413875" algn="l"/>
              </a:tabLst>
              <a:defRPr>
                <a:solidFill>
                  <a:srgbClr val="000000"/>
                </a:solidFill>
                <a:latin typeface="Arial" charset="0"/>
                <a:ea typeface="Microsoft YaHei" charset="-122"/>
              </a:defRPr>
            </a:lvl5pPr>
            <a:lvl6pPr marL="2514600" indent="-228600" defTabSz="457200" fontAlgn="base" hangingPunct="0">
              <a:lnSpc>
                <a:spcPct val="93000"/>
              </a:lnSpc>
              <a:spcBef>
                <a:spcPct val="0"/>
              </a:spcBef>
              <a:spcAft>
                <a:spcPct val="0"/>
              </a:spcAft>
              <a:buClr>
                <a:srgbClr val="000000"/>
              </a:buClr>
              <a:buSzPct val="100000"/>
              <a:buFont typeface="Times New Roman" pitchFamily="16" charset="0"/>
              <a:tabLst>
                <a:tab pos="269875" algn="l"/>
                <a:tab pos="727075" algn="l"/>
                <a:tab pos="1184275" algn="l"/>
                <a:tab pos="1641475" algn="l"/>
                <a:tab pos="2098675" algn="l"/>
                <a:tab pos="2555875" algn="l"/>
                <a:tab pos="3013075" algn="l"/>
                <a:tab pos="3470275" algn="l"/>
                <a:tab pos="3927475" algn="l"/>
                <a:tab pos="4384675" algn="l"/>
                <a:tab pos="4841875" algn="l"/>
                <a:tab pos="5299075" algn="l"/>
                <a:tab pos="5756275" algn="l"/>
                <a:tab pos="6213475" algn="l"/>
                <a:tab pos="6670675" algn="l"/>
                <a:tab pos="7127875" algn="l"/>
                <a:tab pos="7585075" algn="l"/>
                <a:tab pos="8042275" algn="l"/>
                <a:tab pos="8499475" algn="l"/>
                <a:tab pos="8956675" algn="l"/>
                <a:tab pos="9413875" algn="l"/>
              </a:tabLst>
              <a:defRPr>
                <a:solidFill>
                  <a:srgbClr val="000000"/>
                </a:solidFill>
                <a:latin typeface="Arial" charset="0"/>
                <a:ea typeface="Microsoft YaHei" charset="-122"/>
              </a:defRPr>
            </a:lvl6pPr>
            <a:lvl7pPr marL="2971800" indent="-228600" defTabSz="457200" fontAlgn="base" hangingPunct="0">
              <a:lnSpc>
                <a:spcPct val="93000"/>
              </a:lnSpc>
              <a:spcBef>
                <a:spcPct val="0"/>
              </a:spcBef>
              <a:spcAft>
                <a:spcPct val="0"/>
              </a:spcAft>
              <a:buClr>
                <a:srgbClr val="000000"/>
              </a:buClr>
              <a:buSzPct val="100000"/>
              <a:buFont typeface="Times New Roman" pitchFamily="16" charset="0"/>
              <a:tabLst>
                <a:tab pos="269875" algn="l"/>
                <a:tab pos="727075" algn="l"/>
                <a:tab pos="1184275" algn="l"/>
                <a:tab pos="1641475" algn="l"/>
                <a:tab pos="2098675" algn="l"/>
                <a:tab pos="2555875" algn="l"/>
                <a:tab pos="3013075" algn="l"/>
                <a:tab pos="3470275" algn="l"/>
                <a:tab pos="3927475" algn="l"/>
                <a:tab pos="4384675" algn="l"/>
                <a:tab pos="4841875" algn="l"/>
                <a:tab pos="5299075" algn="l"/>
                <a:tab pos="5756275" algn="l"/>
                <a:tab pos="6213475" algn="l"/>
                <a:tab pos="6670675" algn="l"/>
                <a:tab pos="7127875" algn="l"/>
                <a:tab pos="7585075" algn="l"/>
                <a:tab pos="8042275" algn="l"/>
                <a:tab pos="8499475" algn="l"/>
                <a:tab pos="8956675" algn="l"/>
                <a:tab pos="9413875" algn="l"/>
              </a:tabLst>
              <a:defRPr>
                <a:solidFill>
                  <a:srgbClr val="000000"/>
                </a:solidFill>
                <a:latin typeface="Arial" charset="0"/>
                <a:ea typeface="Microsoft YaHei" charset="-122"/>
              </a:defRPr>
            </a:lvl7pPr>
            <a:lvl8pPr marL="3429000" indent="-228600" defTabSz="457200" fontAlgn="base" hangingPunct="0">
              <a:lnSpc>
                <a:spcPct val="93000"/>
              </a:lnSpc>
              <a:spcBef>
                <a:spcPct val="0"/>
              </a:spcBef>
              <a:spcAft>
                <a:spcPct val="0"/>
              </a:spcAft>
              <a:buClr>
                <a:srgbClr val="000000"/>
              </a:buClr>
              <a:buSzPct val="100000"/>
              <a:buFont typeface="Times New Roman" pitchFamily="16" charset="0"/>
              <a:tabLst>
                <a:tab pos="269875" algn="l"/>
                <a:tab pos="727075" algn="l"/>
                <a:tab pos="1184275" algn="l"/>
                <a:tab pos="1641475" algn="l"/>
                <a:tab pos="2098675" algn="l"/>
                <a:tab pos="2555875" algn="l"/>
                <a:tab pos="3013075" algn="l"/>
                <a:tab pos="3470275" algn="l"/>
                <a:tab pos="3927475" algn="l"/>
                <a:tab pos="4384675" algn="l"/>
                <a:tab pos="4841875" algn="l"/>
                <a:tab pos="5299075" algn="l"/>
                <a:tab pos="5756275" algn="l"/>
                <a:tab pos="6213475" algn="l"/>
                <a:tab pos="6670675" algn="l"/>
                <a:tab pos="7127875" algn="l"/>
                <a:tab pos="7585075" algn="l"/>
                <a:tab pos="8042275" algn="l"/>
                <a:tab pos="8499475" algn="l"/>
                <a:tab pos="8956675" algn="l"/>
                <a:tab pos="9413875" algn="l"/>
              </a:tabLst>
              <a:defRPr>
                <a:solidFill>
                  <a:srgbClr val="000000"/>
                </a:solidFill>
                <a:latin typeface="Arial" charset="0"/>
                <a:ea typeface="Microsoft YaHei" charset="-122"/>
              </a:defRPr>
            </a:lvl8pPr>
            <a:lvl9pPr marL="3886200" indent="-228600" defTabSz="457200" fontAlgn="base" hangingPunct="0">
              <a:lnSpc>
                <a:spcPct val="93000"/>
              </a:lnSpc>
              <a:spcBef>
                <a:spcPct val="0"/>
              </a:spcBef>
              <a:spcAft>
                <a:spcPct val="0"/>
              </a:spcAft>
              <a:buClr>
                <a:srgbClr val="000000"/>
              </a:buClr>
              <a:buSzPct val="100000"/>
              <a:buFont typeface="Times New Roman" pitchFamily="16" charset="0"/>
              <a:tabLst>
                <a:tab pos="269875" algn="l"/>
                <a:tab pos="727075" algn="l"/>
                <a:tab pos="1184275" algn="l"/>
                <a:tab pos="1641475" algn="l"/>
                <a:tab pos="2098675" algn="l"/>
                <a:tab pos="2555875" algn="l"/>
                <a:tab pos="3013075" algn="l"/>
                <a:tab pos="3470275" algn="l"/>
                <a:tab pos="3927475" algn="l"/>
                <a:tab pos="4384675" algn="l"/>
                <a:tab pos="4841875" algn="l"/>
                <a:tab pos="5299075" algn="l"/>
                <a:tab pos="5756275" algn="l"/>
                <a:tab pos="6213475" algn="l"/>
                <a:tab pos="6670675" algn="l"/>
                <a:tab pos="7127875" algn="l"/>
                <a:tab pos="7585075" algn="l"/>
                <a:tab pos="8042275" algn="l"/>
                <a:tab pos="8499475" algn="l"/>
                <a:tab pos="8956675" algn="l"/>
                <a:tab pos="9413875" algn="l"/>
              </a:tabLst>
              <a:defRPr>
                <a:solidFill>
                  <a:srgbClr val="000000"/>
                </a:solidFill>
                <a:latin typeface="Arial" charset="0"/>
                <a:ea typeface="Microsoft YaHei" charset="-122"/>
              </a:defRPr>
            </a:lvl9pPr>
          </a:lstStyle>
          <a:p>
            <a:pPr marL="0" indent="0" hangingPunct="1">
              <a:lnSpc>
                <a:spcPct val="100000"/>
              </a:lnSpc>
              <a:spcBef>
                <a:spcPts val="648"/>
              </a:spcBef>
              <a:spcAft>
                <a:spcPts val="0"/>
              </a:spcAft>
              <a:buClr>
                <a:srgbClr val="D16349"/>
              </a:buClr>
            </a:pPr>
            <a:r>
              <a:rPr lang="nl-NL" altLang="en-US" sz="2700" dirty="0">
                <a:latin typeface="Georgia" charset="0"/>
              </a:rPr>
              <a:t>V may have overriding </a:t>
            </a:r>
            <a:r>
              <a:rPr lang="nl-NL" altLang="en-US" sz="2700" u="sng" dirty="0">
                <a:latin typeface="Georgia" charset="0"/>
              </a:rPr>
              <a:t>directed duty owed to a third party</a:t>
            </a:r>
            <a:r>
              <a:rPr lang="nl-NL" altLang="en-US" sz="2700" dirty="0">
                <a:latin typeface="Georgia" charset="0"/>
              </a:rPr>
              <a:t> to not exercise war-right</a:t>
            </a:r>
          </a:p>
          <a:p>
            <a:pPr marL="930275" lvl="1" indent="-457200" hangingPunct="1">
              <a:lnSpc>
                <a:spcPct val="100000"/>
              </a:lnSpc>
              <a:spcBef>
                <a:spcPts val="648"/>
              </a:spcBef>
              <a:spcAft>
                <a:spcPts val="0"/>
              </a:spcAft>
              <a:buClr>
                <a:srgbClr val="D16349"/>
              </a:buClr>
              <a:buFont typeface="Wingdings" panose="05000000000000000000" pitchFamily="2" charset="2"/>
              <a:buChar char="§"/>
            </a:pPr>
            <a:r>
              <a:rPr lang="nl-NL" altLang="en-US" sz="2500" dirty="0">
                <a:latin typeface="Georgia" charset="0"/>
              </a:rPr>
              <a:t>Resisting A may violate P’s right not to be collaterally killed</a:t>
            </a:r>
          </a:p>
          <a:p>
            <a:pPr marL="930275" lvl="1" indent="-457200" hangingPunct="1">
              <a:lnSpc>
                <a:spcPct val="100000"/>
              </a:lnSpc>
              <a:spcBef>
                <a:spcPts val="648"/>
              </a:spcBef>
              <a:spcAft>
                <a:spcPts val="0"/>
              </a:spcAft>
              <a:buClr>
                <a:srgbClr val="D16349"/>
              </a:buClr>
              <a:buFont typeface="Wingdings" panose="05000000000000000000" pitchFamily="2" charset="2"/>
              <a:buChar char="§"/>
            </a:pPr>
            <a:endParaRPr lang="nl-NL" altLang="en-US" sz="2500" dirty="0">
              <a:latin typeface="Georgia" charset="0"/>
            </a:endParaRPr>
          </a:p>
          <a:p>
            <a:pPr marL="0" indent="0" hangingPunct="1">
              <a:lnSpc>
                <a:spcPct val="100000"/>
              </a:lnSpc>
              <a:spcBef>
                <a:spcPts val="648"/>
              </a:spcBef>
              <a:spcAft>
                <a:spcPts val="0"/>
              </a:spcAft>
              <a:buClr>
                <a:srgbClr val="D16349"/>
              </a:buClr>
            </a:pPr>
            <a:r>
              <a:rPr lang="nl-NL" altLang="en-US" sz="2700" dirty="0">
                <a:latin typeface="Georgia" charset="0"/>
              </a:rPr>
              <a:t>Examples:</a:t>
            </a:r>
          </a:p>
          <a:p>
            <a:pPr marL="930275" lvl="1" indent="-457200" hangingPunct="1">
              <a:lnSpc>
                <a:spcPct val="100000"/>
              </a:lnSpc>
              <a:spcBef>
                <a:spcPts val="648"/>
              </a:spcBef>
              <a:spcAft>
                <a:spcPts val="0"/>
              </a:spcAft>
              <a:buClr>
                <a:srgbClr val="D16349"/>
              </a:buClr>
              <a:buFont typeface="+mj-lt"/>
              <a:buAutoNum type="arabicPeriod"/>
            </a:pPr>
            <a:r>
              <a:rPr lang="nl-NL" altLang="en-US" sz="2500" dirty="0">
                <a:latin typeface="Georgia" charset="0"/>
              </a:rPr>
              <a:t>Syrian rebels have right against Assad to violently resist him and duty to fellow-citizens not to exercise it</a:t>
            </a:r>
          </a:p>
          <a:p>
            <a:pPr marL="930275" lvl="1" indent="-457200" hangingPunct="1">
              <a:lnSpc>
                <a:spcPct val="100000"/>
              </a:lnSpc>
              <a:spcBef>
                <a:spcPts val="648"/>
              </a:spcBef>
              <a:spcAft>
                <a:spcPts val="0"/>
              </a:spcAft>
              <a:buClr>
                <a:srgbClr val="D16349"/>
              </a:buClr>
              <a:buFont typeface="+mj-lt"/>
              <a:buAutoNum type="arabicPeriod"/>
            </a:pPr>
            <a:r>
              <a:rPr lang="nl-NL" altLang="en-US" sz="2500" dirty="0">
                <a:latin typeface="Georgia" charset="0"/>
              </a:rPr>
              <a:t>US may have liberty-right to attack N-Korea and duty to S-Korea not to exercise it</a:t>
            </a:r>
          </a:p>
          <a:p>
            <a:pPr marL="342900" indent="-342900" hangingPunct="1">
              <a:lnSpc>
                <a:spcPct val="100000"/>
              </a:lnSpc>
              <a:spcBef>
                <a:spcPts val="648"/>
              </a:spcBef>
              <a:spcAft>
                <a:spcPts val="0"/>
              </a:spcAft>
              <a:buClr>
                <a:srgbClr val="D16349"/>
              </a:buClr>
              <a:buFont typeface="Wingdings" panose="05000000000000000000" pitchFamily="2" charset="2"/>
              <a:buChar char="Ø"/>
            </a:pPr>
            <a:endParaRPr lang="nl-NL" altLang="en-US" sz="2700" dirty="0">
              <a:latin typeface="Georgia" charset="0"/>
            </a:endParaRPr>
          </a:p>
        </p:txBody>
      </p:sp>
    </p:spTree>
    <p:extLst>
      <p:ext uri="{BB962C8B-B14F-4D97-AF65-F5344CB8AC3E}">
        <p14:creationId xmlns:p14="http://schemas.microsoft.com/office/powerpoint/2010/main" xmlns="" val="2474946879"/>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14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14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146">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146">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14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Text Box 1"/>
          <p:cNvSpPr txBox="1">
            <a:spLocks noChangeArrowheads="1"/>
          </p:cNvSpPr>
          <p:nvPr/>
        </p:nvSpPr>
        <p:spPr bwMode="auto">
          <a:xfrm>
            <a:off x="301625" y="228600"/>
            <a:ext cx="8534400" cy="758825"/>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cap="flat">
                <a:solidFill>
                  <a:srgbClr val="80808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lIns="90000" tIns="45000" rIns="90000" bIns="4500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5pPr>
            <a:lvl6pPr marL="2514600" indent="-228600" defTabSz="45720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6pPr>
            <a:lvl7pPr marL="2971800" indent="-228600" defTabSz="45720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7pPr>
            <a:lvl8pPr marL="3429000" indent="-228600" defTabSz="45720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8pPr>
            <a:lvl9pPr marL="3886200" indent="-228600" defTabSz="45720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9pPr>
          </a:lstStyle>
          <a:p>
            <a:pPr algn="ctr" hangingPunct="1">
              <a:lnSpc>
                <a:spcPct val="100000"/>
              </a:lnSpc>
              <a:buClrTx/>
              <a:buFontTx/>
              <a:buNone/>
            </a:pPr>
            <a:r>
              <a:rPr lang="en-US" altLang="en-US" sz="3300" dirty="0">
                <a:solidFill>
                  <a:srgbClr val="7B9899"/>
                </a:solidFill>
                <a:latin typeface="Georgia" charset="0"/>
              </a:rPr>
              <a:t>4.2 Second moral constraint</a:t>
            </a:r>
          </a:p>
        </p:txBody>
      </p:sp>
      <p:sp>
        <p:nvSpPr>
          <p:cNvPr id="6146" name="Text Box 2"/>
          <p:cNvSpPr txBox="1">
            <a:spLocks noChangeArrowheads="1"/>
          </p:cNvSpPr>
          <p:nvPr/>
        </p:nvSpPr>
        <p:spPr bwMode="auto">
          <a:xfrm>
            <a:off x="301625" y="1527175"/>
            <a:ext cx="8504238" cy="4572000"/>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cap="flat">
                <a:solidFill>
                  <a:srgbClr val="80808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lIns="90000" tIns="45000" rIns="90000" bIns="45000"/>
          <a:lstStyle>
            <a:lvl1pPr marL="269875" indent="-269875">
              <a:tabLst>
                <a:tab pos="269875" algn="l"/>
                <a:tab pos="727075" algn="l"/>
                <a:tab pos="1184275" algn="l"/>
                <a:tab pos="1641475" algn="l"/>
                <a:tab pos="2098675" algn="l"/>
                <a:tab pos="2555875" algn="l"/>
                <a:tab pos="3013075" algn="l"/>
                <a:tab pos="3470275" algn="l"/>
                <a:tab pos="3927475" algn="l"/>
                <a:tab pos="4384675" algn="l"/>
                <a:tab pos="4841875" algn="l"/>
                <a:tab pos="5299075" algn="l"/>
                <a:tab pos="5756275" algn="l"/>
                <a:tab pos="6213475" algn="l"/>
                <a:tab pos="6670675" algn="l"/>
                <a:tab pos="7127875" algn="l"/>
                <a:tab pos="7585075" algn="l"/>
                <a:tab pos="8042275" algn="l"/>
                <a:tab pos="8499475" algn="l"/>
                <a:tab pos="8956675" algn="l"/>
                <a:tab pos="9413875" algn="l"/>
              </a:tabLst>
              <a:defRPr>
                <a:solidFill>
                  <a:srgbClr val="000000"/>
                </a:solidFill>
                <a:latin typeface="Arial" charset="0"/>
                <a:ea typeface="Microsoft YaHei" charset="-122"/>
              </a:defRPr>
            </a:lvl1pPr>
            <a:lvl2pPr>
              <a:tabLst>
                <a:tab pos="269875" algn="l"/>
                <a:tab pos="727075" algn="l"/>
                <a:tab pos="1184275" algn="l"/>
                <a:tab pos="1641475" algn="l"/>
                <a:tab pos="2098675" algn="l"/>
                <a:tab pos="2555875" algn="l"/>
                <a:tab pos="3013075" algn="l"/>
                <a:tab pos="3470275" algn="l"/>
                <a:tab pos="3927475" algn="l"/>
                <a:tab pos="4384675" algn="l"/>
                <a:tab pos="4841875" algn="l"/>
                <a:tab pos="5299075" algn="l"/>
                <a:tab pos="5756275" algn="l"/>
                <a:tab pos="6213475" algn="l"/>
                <a:tab pos="6670675" algn="l"/>
                <a:tab pos="7127875" algn="l"/>
                <a:tab pos="7585075" algn="l"/>
                <a:tab pos="8042275" algn="l"/>
                <a:tab pos="8499475" algn="l"/>
                <a:tab pos="8956675" algn="l"/>
                <a:tab pos="9413875" algn="l"/>
              </a:tabLst>
              <a:defRPr>
                <a:solidFill>
                  <a:srgbClr val="000000"/>
                </a:solidFill>
                <a:latin typeface="Arial" charset="0"/>
                <a:ea typeface="Microsoft YaHei" charset="-122"/>
              </a:defRPr>
            </a:lvl2pPr>
            <a:lvl3pPr>
              <a:tabLst>
                <a:tab pos="269875" algn="l"/>
                <a:tab pos="727075" algn="l"/>
                <a:tab pos="1184275" algn="l"/>
                <a:tab pos="1641475" algn="l"/>
                <a:tab pos="2098675" algn="l"/>
                <a:tab pos="2555875" algn="l"/>
                <a:tab pos="3013075" algn="l"/>
                <a:tab pos="3470275" algn="l"/>
                <a:tab pos="3927475" algn="l"/>
                <a:tab pos="4384675" algn="l"/>
                <a:tab pos="4841875" algn="l"/>
                <a:tab pos="5299075" algn="l"/>
                <a:tab pos="5756275" algn="l"/>
                <a:tab pos="6213475" algn="l"/>
                <a:tab pos="6670675" algn="l"/>
                <a:tab pos="7127875" algn="l"/>
                <a:tab pos="7585075" algn="l"/>
                <a:tab pos="8042275" algn="l"/>
                <a:tab pos="8499475" algn="l"/>
                <a:tab pos="8956675" algn="l"/>
                <a:tab pos="9413875" algn="l"/>
              </a:tabLst>
              <a:defRPr>
                <a:solidFill>
                  <a:srgbClr val="000000"/>
                </a:solidFill>
                <a:latin typeface="Arial" charset="0"/>
                <a:ea typeface="Microsoft YaHei" charset="-122"/>
              </a:defRPr>
            </a:lvl3pPr>
            <a:lvl4pPr>
              <a:tabLst>
                <a:tab pos="269875" algn="l"/>
                <a:tab pos="727075" algn="l"/>
                <a:tab pos="1184275" algn="l"/>
                <a:tab pos="1641475" algn="l"/>
                <a:tab pos="2098675" algn="l"/>
                <a:tab pos="2555875" algn="l"/>
                <a:tab pos="3013075" algn="l"/>
                <a:tab pos="3470275" algn="l"/>
                <a:tab pos="3927475" algn="l"/>
                <a:tab pos="4384675" algn="l"/>
                <a:tab pos="4841875" algn="l"/>
                <a:tab pos="5299075" algn="l"/>
                <a:tab pos="5756275" algn="l"/>
                <a:tab pos="6213475" algn="l"/>
                <a:tab pos="6670675" algn="l"/>
                <a:tab pos="7127875" algn="l"/>
                <a:tab pos="7585075" algn="l"/>
                <a:tab pos="8042275" algn="l"/>
                <a:tab pos="8499475" algn="l"/>
                <a:tab pos="8956675" algn="l"/>
                <a:tab pos="9413875" algn="l"/>
              </a:tabLst>
              <a:defRPr>
                <a:solidFill>
                  <a:srgbClr val="000000"/>
                </a:solidFill>
                <a:latin typeface="Arial" charset="0"/>
                <a:ea typeface="Microsoft YaHei" charset="-122"/>
              </a:defRPr>
            </a:lvl4pPr>
            <a:lvl5pPr>
              <a:tabLst>
                <a:tab pos="269875" algn="l"/>
                <a:tab pos="727075" algn="l"/>
                <a:tab pos="1184275" algn="l"/>
                <a:tab pos="1641475" algn="l"/>
                <a:tab pos="2098675" algn="l"/>
                <a:tab pos="2555875" algn="l"/>
                <a:tab pos="3013075" algn="l"/>
                <a:tab pos="3470275" algn="l"/>
                <a:tab pos="3927475" algn="l"/>
                <a:tab pos="4384675" algn="l"/>
                <a:tab pos="4841875" algn="l"/>
                <a:tab pos="5299075" algn="l"/>
                <a:tab pos="5756275" algn="l"/>
                <a:tab pos="6213475" algn="l"/>
                <a:tab pos="6670675" algn="l"/>
                <a:tab pos="7127875" algn="l"/>
                <a:tab pos="7585075" algn="l"/>
                <a:tab pos="8042275" algn="l"/>
                <a:tab pos="8499475" algn="l"/>
                <a:tab pos="8956675" algn="l"/>
                <a:tab pos="9413875" algn="l"/>
              </a:tabLst>
              <a:defRPr>
                <a:solidFill>
                  <a:srgbClr val="000000"/>
                </a:solidFill>
                <a:latin typeface="Arial" charset="0"/>
                <a:ea typeface="Microsoft YaHei" charset="-122"/>
              </a:defRPr>
            </a:lvl5pPr>
            <a:lvl6pPr marL="2514600" indent="-228600" defTabSz="457200" fontAlgn="base" hangingPunct="0">
              <a:lnSpc>
                <a:spcPct val="93000"/>
              </a:lnSpc>
              <a:spcBef>
                <a:spcPct val="0"/>
              </a:spcBef>
              <a:spcAft>
                <a:spcPct val="0"/>
              </a:spcAft>
              <a:buClr>
                <a:srgbClr val="000000"/>
              </a:buClr>
              <a:buSzPct val="100000"/>
              <a:buFont typeface="Times New Roman" pitchFamily="16" charset="0"/>
              <a:tabLst>
                <a:tab pos="269875" algn="l"/>
                <a:tab pos="727075" algn="l"/>
                <a:tab pos="1184275" algn="l"/>
                <a:tab pos="1641475" algn="l"/>
                <a:tab pos="2098675" algn="l"/>
                <a:tab pos="2555875" algn="l"/>
                <a:tab pos="3013075" algn="l"/>
                <a:tab pos="3470275" algn="l"/>
                <a:tab pos="3927475" algn="l"/>
                <a:tab pos="4384675" algn="l"/>
                <a:tab pos="4841875" algn="l"/>
                <a:tab pos="5299075" algn="l"/>
                <a:tab pos="5756275" algn="l"/>
                <a:tab pos="6213475" algn="l"/>
                <a:tab pos="6670675" algn="l"/>
                <a:tab pos="7127875" algn="l"/>
                <a:tab pos="7585075" algn="l"/>
                <a:tab pos="8042275" algn="l"/>
                <a:tab pos="8499475" algn="l"/>
                <a:tab pos="8956675" algn="l"/>
                <a:tab pos="9413875" algn="l"/>
              </a:tabLst>
              <a:defRPr>
                <a:solidFill>
                  <a:srgbClr val="000000"/>
                </a:solidFill>
                <a:latin typeface="Arial" charset="0"/>
                <a:ea typeface="Microsoft YaHei" charset="-122"/>
              </a:defRPr>
            </a:lvl6pPr>
            <a:lvl7pPr marL="2971800" indent="-228600" defTabSz="457200" fontAlgn="base" hangingPunct="0">
              <a:lnSpc>
                <a:spcPct val="93000"/>
              </a:lnSpc>
              <a:spcBef>
                <a:spcPct val="0"/>
              </a:spcBef>
              <a:spcAft>
                <a:spcPct val="0"/>
              </a:spcAft>
              <a:buClr>
                <a:srgbClr val="000000"/>
              </a:buClr>
              <a:buSzPct val="100000"/>
              <a:buFont typeface="Times New Roman" pitchFamily="16" charset="0"/>
              <a:tabLst>
                <a:tab pos="269875" algn="l"/>
                <a:tab pos="727075" algn="l"/>
                <a:tab pos="1184275" algn="l"/>
                <a:tab pos="1641475" algn="l"/>
                <a:tab pos="2098675" algn="l"/>
                <a:tab pos="2555875" algn="l"/>
                <a:tab pos="3013075" algn="l"/>
                <a:tab pos="3470275" algn="l"/>
                <a:tab pos="3927475" algn="l"/>
                <a:tab pos="4384675" algn="l"/>
                <a:tab pos="4841875" algn="l"/>
                <a:tab pos="5299075" algn="l"/>
                <a:tab pos="5756275" algn="l"/>
                <a:tab pos="6213475" algn="l"/>
                <a:tab pos="6670675" algn="l"/>
                <a:tab pos="7127875" algn="l"/>
                <a:tab pos="7585075" algn="l"/>
                <a:tab pos="8042275" algn="l"/>
                <a:tab pos="8499475" algn="l"/>
                <a:tab pos="8956675" algn="l"/>
                <a:tab pos="9413875" algn="l"/>
              </a:tabLst>
              <a:defRPr>
                <a:solidFill>
                  <a:srgbClr val="000000"/>
                </a:solidFill>
                <a:latin typeface="Arial" charset="0"/>
                <a:ea typeface="Microsoft YaHei" charset="-122"/>
              </a:defRPr>
            </a:lvl7pPr>
            <a:lvl8pPr marL="3429000" indent="-228600" defTabSz="457200" fontAlgn="base" hangingPunct="0">
              <a:lnSpc>
                <a:spcPct val="93000"/>
              </a:lnSpc>
              <a:spcBef>
                <a:spcPct val="0"/>
              </a:spcBef>
              <a:spcAft>
                <a:spcPct val="0"/>
              </a:spcAft>
              <a:buClr>
                <a:srgbClr val="000000"/>
              </a:buClr>
              <a:buSzPct val="100000"/>
              <a:buFont typeface="Times New Roman" pitchFamily="16" charset="0"/>
              <a:tabLst>
                <a:tab pos="269875" algn="l"/>
                <a:tab pos="727075" algn="l"/>
                <a:tab pos="1184275" algn="l"/>
                <a:tab pos="1641475" algn="l"/>
                <a:tab pos="2098675" algn="l"/>
                <a:tab pos="2555875" algn="l"/>
                <a:tab pos="3013075" algn="l"/>
                <a:tab pos="3470275" algn="l"/>
                <a:tab pos="3927475" algn="l"/>
                <a:tab pos="4384675" algn="l"/>
                <a:tab pos="4841875" algn="l"/>
                <a:tab pos="5299075" algn="l"/>
                <a:tab pos="5756275" algn="l"/>
                <a:tab pos="6213475" algn="l"/>
                <a:tab pos="6670675" algn="l"/>
                <a:tab pos="7127875" algn="l"/>
                <a:tab pos="7585075" algn="l"/>
                <a:tab pos="8042275" algn="l"/>
                <a:tab pos="8499475" algn="l"/>
                <a:tab pos="8956675" algn="l"/>
                <a:tab pos="9413875" algn="l"/>
              </a:tabLst>
              <a:defRPr>
                <a:solidFill>
                  <a:srgbClr val="000000"/>
                </a:solidFill>
                <a:latin typeface="Arial" charset="0"/>
                <a:ea typeface="Microsoft YaHei" charset="-122"/>
              </a:defRPr>
            </a:lvl8pPr>
            <a:lvl9pPr marL="3886200" indent="-228600" defTabSz="457200" fontAlgn="base" hangingPunct="0">
              <a:lnSpc>
                <a:spcPct val="93000"/>
              </a:lnSpc>
              <a:spcBef>
                <a:spcPct val="0"/>
              </a:spcBef>
              <a:spcAft>
                <a:spcPct val="0"/>
              </a:spcAft>
              <a:buClr>
                <a:srgbClr val="000000"/>
              </a:buClr>
              <a:buSzPct val="100000"/>
              <a:buFont typeface="Times New Roman" pitchFamily="16" charset="0"/>
              <a:tabLst>
                <a:tab pos="269875" algn="l"/>
                <a:tab pos="727075" algn="l"/>
                <a:tab pos="1184275" algn="l"/>
                <a:tab pos="1641475" algn="l"/>
                <a:tab pos="2098675" algn="l"/>
                <a:tab pos="2555875" algn="l"/>
                <a:tab pos="3013075" algn="l"/>
                <a:tab pos="3470275" algn="l"/>
                <a:tab pos="3927475" algn="l"/>
                <a:tab pos="4384675" algn="l"/>
                <a:tab pos="4841875" algn="l"/>
                <a:tab pos="5299075" algn="l"/>
                <a:tab pos="5756275" algn="l"/>
                <a:tab pos="6213475" algn="l"/>
                <a:tab pos="6670675" algn="l"/>
                <a:tab pos="7127875" algn="l"/>
                <a:tab pos="7585075" algn="l"/>
                <a:tab pos="8042275" algn="l"/>
                <a:tab pos="8499475" algn="l"/>
                <a:tab pos="8956675" algn="l"/>
                <a:tab pos="9413875" algn="l"/>
              </a:tabLst>
              <a:defRPr>
                <a:solidFill>
                  <a:srgbClr val="000000"/>
                </a:solidFill>
                <a:latin typeface="Arial" charset="0"/>
                <a:ea typeface="Microsoft YaHei" charset="-122"/>
              </a:defRPr>
            </a:lvl9pPr>
          </a:lstStyle>
          <a:p>
            <a:pPr marL="0" indent="0" hangingPunct="1">
              <a:lnSpc>
                <a:spcPct val="100000"/>
              </a:lnSpc>
              <a:spcBef>
                <a:spcPts val="648"/>
              </a:spcBef>
              <a:spcAft>
                <a:spcPts val="0"/>
              </a:spcAft>
              <a:buClr>
                <a:srgbClr val="D16349"/>
              </a:buClr>
            </a:pPr>
            <a:r>
              <a:rPr lang="nl-NL" altLang="en-US" sz="2700" dirty="0">
                <a:latin typeface="Georgia" charset="0"/>
              </a:rPr>
              <a:t>V may have </a:t>
            </a:r>
            <a:r>
              <a:rPr lang="nl-NL" altLang="en-US" sz="2700" u="sng" dirty="0">
                <a:latin typeface="Georgia" charset="0"/>
              </a:rPr>
              <a:t>nondirected moral duty</a:t>
            </a:r>
            <a:r>
              <a:rPr lang="nl-NL" altLang="en-US" sz="2700" dirty="0">
                <a:latin typeface="Georgia" charset="0"/>
              </a:rPr>
              <a:t> to not exercise war-right</a:t>
            </a:r>
          </a:p>
          <a:p>
            <a:pPr marL="930275" lvl="1" indent="-457200" hangingPunct="1">
              <a:lnSpc>
                <a:spcPct val="100000"/>
              </a:lnSpc>
              <a:spcBef>
                <a:spcPts val="648"/>
              </a:spcBef>
              <a:spcAft>
                <a:spcPts val="0"/>
              </a:spcAft>
              <a:buClr>
                <a:srgbClr val="D16349"/>
              </a:buClr>
              <a:buFont typeface="Wingdings" panose="05000000000000000000" pitchFamily="2" charset="2"/>
              <a:buChar char="§"/>
            </a:pPr>
            <a:r>
              <a:rPr lang="nl-NL" altLang="en-US" sz="2500" dirty="0">
                <a:latin typeface="Georgia" charset="0"/>
              </a:rPr>
              <a:t>Violently resisting A may be disproportionate, unnecessary, hopeless, etc.</a:t>
            </a:r>
          </a:p>
          <a:p>
            <a:pPr marL="473075" lvl="1" indent="0" hangingPunct="1">
              <a:lnSpc>
                <a:spcPct val="100000"/>
              </a:lnSpc>
              <a:spcBef>
                <a:spcPts val="648"/>
              </a:spcBef>
              <a:spcAft>
                <a:spcPts val="0"/>
              </a:spcAft>
              <a:buClr>
                <a:srgbClr val="D16349"/>
              </a:buClr>
            </a:pPr>
            <a:endParaRPr lang="nl-NL" altLang="en-US" sz="2500" dirty="0">
              <a:latin typeface="Georgia" charset="0"/>
            </a:endParaRPr>
          </a:p>
          <a:p>
            <a:pPr marL="0" indent="0" hangingPunct="1">
              <a:lnSpc>
                <a:spcPct val="100000"/>
              </a:lnSpc>
              <a:spcBef>
                <a:spcPts val="648"/>
              </a:spcBef>
              <a:spcAft>
                <a:spcPts val="0"/>
              </a:spcAft>
              <a:buClr>
                <a:srgbClr val="D16349"/>
              </a:buClr>
            </a:pPr>
            <a:r>
              <a:rPr lang="nl-NL" altLang="en-US" sz="2700" dirty="0">
                <a:latin typeface="Georgia" charset="0"/>
              </a:rPr>
              <a:t>Duty not to wage war in violation of proportionality requirement:</a:t>
            </a:r>
          </a:p>
          <a:p>
            <a:pPr marL="930275" lvl="1" indent="-457200" hangingPunct="1">
              <a:lnSpc>
                <a:spcPct val="100000"/>
              </a:lnSpc>
              <a:spcBef>
                <a:spcPts val="648"/>
              </a:spcBef>
              <a:spcAft>
                <a:spcPts val="0"/>
              </a:spcAft>
              <a:buClr>
                <a:srgbClr val="D16349"/>
              </a:buClr>
              <a:buFont typeface="Wingdings" panose="05000000000000000000" pitchFamily="2" charset="2"/>
              <a:buChar char="§"/>
            </a:pPr>
            <a:r>
              <a:rPr lang="nl-NL" altLang="en-US" sz="2500" dirty="0">
                <a:latin typeface="Georgia" charset="0"/>
              </a:rPr>
              <a:t>When it will foreseeably produce more evil than moral good</a:t>
            </a:r>
          </a:p>
          <a:p>
            <a:pPr marL="930275" lvl="1" indent="-457200" hangingPunct="1">
              <a:lnSpc>
                <a:spcPct val="100000"/>
              </a:lnSpc>
              <a:spcBef>
                <a:spcPts val="648"/>
              </a:spcBef>
              <a:spcAft>
                <a:spcPts val="0"/>
              </a:spcAft>
              <a:buClr>
                <a:srgbClr val="D16349"/>
              </a:buClr>
              <a:buFont typeface="Wingdings" panose="05000000000000000000" pitchFamily="2" charset="2"/>
              <a:buChar char="§"/>
            </a:pPr>
            <a:r>
              <a:rPr lang="nl-NL" altLang="en-US" sz="2500" dirty="0">
                <a:latin typeface="Georgia" charset="0"/>
              </a:rPr>
              <a:t>Flouting this norm does not give A right to complain!</a:t>
            </a:r>
          </a:p>
          <a:p>
            <a:pPr marL="930275" lvl="1" indent="-457200" hangingPunct="1">
              <a:lnSpc>
                <a:spcPct val="100000"/>
              </a:lnSpc>
              <a:spcBef>
                <a:spcPts val="648"/>
              </a:spcBef>
              <a:spcAft>
                <a:spcPts val="0"/>
              </a:spcAft>
              <a:buClr>
                <a:srgbClr val="D16349"/>
              </a:buClr>
              <a:buFont typeface="Wingdings" panose="05000000000000000000" pitchFamily="2" charset="2"/>
              <a:buChar char="§"/>
            </a:pPr>
            <a:endParaRPr lang="nl-NL" altLang="en-US" sz="2500" dirty="0">
              <a:latin typeface="Georgia" charset="0"/>
            </a:endParaRPr>
          </a:p>
        </p:txBody>
      </p:sp>
    </p:spTree>
    <p:extLst>
      <p:ext uri="{BB962C8B-B14F-4D97-AF65-F5344CB8AC3E}">
        <p14:creationId xmlns:p14="http://schemas.microsoft.com/office/powerpoint/2010/main" xmlns="" val="1466811305"/>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14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14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146">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146">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14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Text Box 1"/>
          <p:cNvSpPr txBox="1">
            <a:spLocks noChangeArrowheads="1"/>
          </p:cNvSpPr>
          <p:nvPr/>
        </p:nvSpPr>
        <p:spPr bwMode="auto">
          <a:xfrm>
            <a:off x="301625" y="228600"/>
            <a:ext cx="8534400" cy="758825"/>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cap="flat">
                <a:solidFill>
                  <a:srgbClr val="80808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lIns="90000" tIns="45000" rIns="90000" bIns="4500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5pPr>
            <a:lvl6pPr marL="2514600" indent="-228600" defTabSz="45720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6pPr>
            <a:lvl7pPr marL="2971800" indent="-228600" defTabSz="45720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7pPr>
            <a:lvl8pPr marL="3429000" indent="-228600" defTabSz="45720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8pPr>
            <a:lvl9pPr marL="3886200" indent="-228600" defTabSz="45720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9pPr>
          </a:lstStyle>
          <a:p>
            <a:pPr algn="ctr" hangingPunct="1">
              <a:lnSpc>
                <a:spcPct val="100000"/>
              </a:lnSpc>
              <a:buClrTx/>
              <a:buFontTx/>
              <a:buNone/>
            </a:pPr>
            <a:r>
              <a:rPr lang="en-US" altLang="en-US" sz="3300" dirty="0">
                <a:solidFill>
                  <a:srgbClr val="7B9899"/>
                </a:solidFill>
                <a:latin typeface="Georgia" charset="0"/>
              </a:rPr>
              <a:t>4.3 Likewise: necessity requirement</a:t>
            </a:r>
          </a:p>
        </p:txBody>
      </p:sp>
      <p:sp>
        <p:nvSpPr>
          <p:cNvPr id="6146" name="Text Box 2"/>
          <p:cNvSpPr txBox="1">
            <a:spLocks noChangeArrowheads="1"/>
          </p:cNvSpPr>
          <p:nvPr/>
        </p:nvSpPr>
        <p:spPr bwMode="auto">
          <a:xfrm>
            <a:off x="301625" y="1527175"/>
            <a:ext cx="8504238" cy="4572000"/>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cap="flat">
                <a:solidFill>
                  <a:srgbClr val="80808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lIns="90000" tIns="45000" rIns="90000" bIns="45000"/>
          <a:lstStyle>
            <a:lvl1pPr marL="269875" indent="-269875">
              <a:tabLst>
                <a:tab pos="269875" algn="l"/>
                <a:tab pos="727075" algn="l"/>
                <a:tab pos="1184275" algn="l"/>
                <a:tab pos="1641475" algn="l"/>
                <a:tab pos="2098675" algn="l"/>
                <a:tab pos="2555875" algn="l"/>
                <a:tab pos="3013075" algn="l"/>
                <a:tab pos="3470275" algn="l"/>
                <a:tab pos="3927475" algn="l"/>
                <a:tab pos="4384675" algn="l"/>
                <a:tab pos="4841875" algn="l"/>
                <a:tab pos="5299075" algn="l"/>
                <a:tab pos="5756275" algn="l"/>
                <a:tab pos="6213475" algn="l"/>
                <a:tab pos="6670675" algn="l"/>
                <a:tab pos="7127875" algn="l"/>
                <a:tab pos="7585075" algn="l"/>
                <a:tab pos="8042275" algn="l"/>
                <a:tab pos="8499475" algn="l"/>
                <a:tab pos="8956675" algn="l"/>
                <a:tab pos="9413875" algn="l"/>
              </a:tabLst>
              <a:defRPr>
                <a:solidFill>
                  <a:srgbClr val="000000"/>
                </a:solidFill>
                <a:latin typeface="Arial" charset="0"/>
                <a:ea typeface="Microsoft YaHei" charset="-122"/>
              </a:defRPr>
            </a:lvl1pPr>
            <a:lvl2pPr>
              <a:tabLst>
                <a:tab pos="269875" algn="l"/>
                <a:tab pos="727075" algn="l"/>
                <a:tab pos="1184275" algn="l"/>
                <a:tab pos="1641475" algn="l"/>
                <a:tab pos="2098675" algn="l"/>
                <a:tab pos="2555875" algn="l"/>
                <a:tab pos="3013075" algn="l"/>
                <a:tab pos="3470275" algn="l"/>
                <a:tab pos="3927475" algn="l"/>
                <a:tab pos="4384675" algn="l"/>
                <a:tab pos="4841875" algn="l"/>
                <a:tab pos="5299075" algn="l"/>
                <a:tab pos="5756275" algn="l"/>
                <a:tab pos="6213475" algn="l"/>
                <a:tab pos="6670675" algn="l"/>
                <a:tab pos="7127875" algn="l"/>
                <a:tab pos="7585075" algn="l"/>
                <a:tab pos="8042275" algn="l"/>
                <a:tab pos="8499475" algn="l"/>
                <a:tab pos="8956675" algn="l"/>
                <a:tab pos="9413875" algn="l"/>
              </a:tabLst>
              <a:defRPr>
                <a:solidFill>
                  <a:srgbClr val="000000"/>
                </a:solidFill>
                <a:latin typeface="Arial" charset="0"/>
                <a:ea typeface="Microsoft YaHei" charset="-122"/>
              </a:defRPr>
            </a:lvl2pPr>
            <a:lvl3pPr>
              <a:tabLst>
                <a:tab pos="269875" algn="l"/>
                <a:tab pos="727075" algn="l"/>
                <a:tab pos="1184275" algn="l"/>
                <a:tab pos="1641475" algn="l"/>
                <a:tab pos="2098675" algn="l"/>
                <a:tab pos="2555875" algn="l"/>
                <a:tab pos="3013075" algn="l"/>
                <a:tab pos="3470275" algn="l"/>
                <a:tab pos="3927475" algn="l"/>
                <a:tab pos="4384675" algn="l"/>
                <a:tab pos="4841875" algn="l"/>
                <a:tab pos="5299075" algn="l"/>
                <a:tab pos="5756275" algn="l"/>
                <a:tab pos="6213475" algn="l"/>
                <a:tab pos="6670675" algn="l"/>
                <a:tab pos="7127875" algn="l"/>
                <a:tab pos="7585075" algn="l"/>
                <a:tab pos="8042275" algn="l"/>
                <a:tab pos="8499475" algn="l"/>
                <a:tab pos="8956675" algn="l"/>
                <a:tab pos="9413875" algn="l"/>
              </a:tabLst>
              <a:defRPr>
                <a:solidFill>
                  <a:srgbClr val="000000"/>
                </a:solidFill>
                <a:latin typeface="Arial" charset="0"/>
                <a:ea typeface="Microsoft YaHei" charset="-122"/>
              </a:defRPr>
            </a:lvl3pPr>
            <a:lvl4pPr>
              <a:tabLst>
                <a:tab pos="269875" algn="l"/>
                <a:tab pos="727075" algn="l"/>
                <a:tab pos="1184275" algn="l"/>
                <a:tab pos="1641475" algn="l"/>
                <a:tab pos="2098675" algn="l"/>
                <a:tab pos="2555875" algn="l"/>
                <a:tab pos="3013075" algn="l"/>
                <a:tab pos="3470275" algn="l"/>
                <a:tab pos="3927475" algn="l"/>
                <a:tab pos="4384675" algn="l"/>
                <a:tab pos="4841875" algn="l"/>
                <a:tab pos="5299075" algn="l"/>
                <a:tab pos="5756275" algn="l"/>
                <a:tab pos="6213475" algn="l"/>
                <a:tab pos="6670675" algn="l"/>
                <a:tab pos="7127875" algn="l"/>
                <a:tab pos="7585075" algn="l"/>
                <a:tab pos="8042275" algn="l"/>
                <a:tab pos="8499475" algn="l"/>
                <a:tab pos="8956675" algn="l"/>
                <a:tab pos="9413875" algn="l"/>
              </a:tabLst>
              <a:defRPr>
                <a:solidFill>
                  <a:srgbClr val="000000"/>
                </a:solidFill>
                <a:latin typeface="Arial" charset="0"/>
                <a:ea typeface="Microsoft YaHei" charset="-122"/>
              </a:defRPr>
            </a:lvl4pPr>
            <a:lvl5pPr>
              <a:tabLst>
                <a:tab pos="269875" algn="l"/>
                <a:tab pos="727075" algn="l"/>
                <a:tab pos="1184275" algn="l"/>
                <a:tab pos="1641475" algn="l"/>
                <a:tab pos="2098675" algn="l"/>
                <a:tab pos="2555875" algn="l"/>
                <a:tab pos="3013075" algn="l"/>
                <a:tab pos="3470275" algn="l"/>
                <a:tab pos="3927475" algn="l"/>
                <a:tab pos="4384675" algn="l"/>
                <a:tab pos="4841875" algn="l"/>
                <a:tab pos="5299075" algn="l"/>
                <a:tab pos="5756275" algn="l"/>
                <a:tab pos="6213475" algn="l"/>
                <a:tab pos="6670675" algn="l"/>
                <a:tab pos="7127875" algn="l"/>
                <a:tab pos="7585075" algn="l"/>
                <a:tab pos="8042275" algn="l"/>
                <a:tab pos="8499475" algn="l"/>
                <a:tab pos="8956675" algn="l"/>
                <a:tab pos="9413875" algn="l"/>
              </a:tabLst>
              <a:defRPr>
                <a:solidFill>
                  <a:srgbClr val="000000"/>
                </a:solidFill>
                <a:latin typeface="Arial" charset="0"/>
                <a:ea typeface="Microsoft YaHei" charset="-122"/>
              </a:defRPr>
            </a:lvl5pPr>
            <a:lvl6pPr marL="2514600" indent="-228600" defTabSz="457200" fontAlgn="base" hangingPunct="0">
              <a:lnSpc>
                <a:spcPct val="93000"/>
              </a:lnSpc>
              <a:spcBef>
                <a:spcPct val="0"/>
              </a:spcBef>
              <a:spcAft>
                <a:spcPct val="0"/>
              </a:spcAft>
              <a:buClr>
                <a:srgbClr val="000000"/>
              </a:buClr>
              <a:buSzPct val="100000"/>
              <a:buFont typeface="Times New Roman" pitchFamily="16" charset="0"/>
              <a:tabLst>
                <a:tab pos="269875" algn="l"/>
                <a:tab pos="727075" algn="l"/>
                <a:tab pos="1184275" algn="l"/>
                <a:tab pos="1641475" algn="l"/>
                <a:tab pos="2098675" algn="l"/>
                <a:tab pos="2555875" algn="l"/>
                <a:tab pos="3013075" algn="l"/>
                <a:tab pos="3470275" algn="l"/>
                <a:tab pos="3927475" algn="l"/>
                <a:tab pos="4384675" algn="l"/>
                <a:tab pos="4841875" algn="l"/>
                <a:tab pos="5299075" algn="l"/>
                <a:tab pos="5756275" algn="l"/>
                <a:tab pos="6213475" algn="l"/>
                <a:tab pos="6670675" algn="l"/>
                <a:tab pos="7127875" algn="l"/>
                <a:tab pos="7585075" algn="l"/>
                <a:tab pos="8042275" algn="l"/>
                <a:tab pos="8499475" algn="l"/>
                <a:tab pos="8956675" algn="l"/>
                <a:tab pos="9413875" algn="l"/>
              </a:tabLst>
              <a:defRPr>
                <a:solidFill>
                  <a:srgbClr val="000000"/>
                </a:solidFill>
                <a:latin typeface="Arial" charset="0"/>
                <a:ea typeface="Microsoft YaHei" charset="-122"/>
              </a:defRPr>
            </a:lvl6pPr>
            <a:lvl7pPr marL="2971800" indent="-228600" defTabSz="457200" fontAlgn="base" hangingPunct="0">
              <a:lnSpc>
                <a:spcPct val="93000"/>
              </a:lnSpc>
              <a:spcBef>
                <a:spcPct val="0"/>
              </a:spcBef>
              <a:spcAft>
                <a:spcPct val="0"/>
              </a:spcAft>
              <a:buClr>
                <a:srgbClr val="000000"/>
              </a:buClr>
              <a:buSzPct val="100000"/>
              <a:buFont typeface="Times New Roman" pitchFamily="16" charset="0"/>
              <a:tabLst>
                <a:tab pos="269875" algn="l"/>
                <a:tab pos="727075" algn="l"/>
                <a:tab pos="1184275" algn="l"/>
                <a:tab pos="1641475" algn="l"/>
                <a:tab pos="2098675" algn="l"/>
                <a:tab pos="2555875" algn="l"/>
                <a:tab pos="3013075" algn="l"/>
                <a:tab pos="3470275" algn="l"/>
                <a:tab pos="3927475" algn="l"/>
                <a:tab pos="4384675" algn="l"/>
                <a:tab pos="4841875" algn="l"/>
                <a:tab pos="5299075" algn="l"/>
                <a:tab pos="5756275" algn="l"/>
                <a:tab pos="6213475" algn="l"/>
                <a:tab pos="6670675" algn="l"/>
                <a:tab pos="7127875" algn="l"/>
                <a:tab pos="7585075" algn="l"/>
                <a:tab pos="8042275" algn="l"/>
                <a:tab pos="8499475" algn="l"/>
                <a:tab pos="8956675" algn="l"/>
                <a:tab pos="9413875" algn="l"/>
              </a:tabLst>
              <a:defRPr>
                <a:solidFill>
                  <a:srgbClr val="000000"/>
                </a:solidFill>
                <a:latin typeface="Arial" charset="0"/>
                <a:ea typeface="Microsoft YaHei" charset="-122"/>
              </a:defRPr>
            </a:lvl7pPr>
            <a:lvl8pPr marL="3429000" indent="-228600" defTabSz="457200" fontAlgn="base" hangingPunct="0">
              <a:lnSpc>
                <a:spcPct val="93000"/>
              </a:lnSpc>
              <a:spcBef>
                <a:spcPct val="0"/>
              </a:spcBef>
              <a:spcAft>
                <a:spcPct val="0"/>
              </a:spcAft>
              <a:buClr>
                <a:srgbClr val="000000"/>
              </a:buClr>
              <a:buSzPct val="100000"/>
              <a:buFont typeface="Times New Roman" pitchFamily="16" charset="0"/>
              <a:tabLst>
                <a:tab pos="269875" algn="l"/>
                <a:tab pos="727075" algn="l"/>
                <a:tab pos="1184275" algn="l"/>
                <a:tab pos="1641475" algn="l"/>
                <a:tab pos="2098675" algn="l"/>
                <a:tab pos="2555875" algn="l"/>
                <a:tab pos="3013075" algn="l"/>
                <a:tab pos="3470275" algn="l"/>
                <a:tab pos="3927475" algn="l"/>
                <a:tab pos="4384675" algn="l"/>
                <a:tab pos="4841875" algn="l"/>
                <a:tab pos="5299075" algn="l"/>
                <a:tab pos="5756275" algn="l"/>
                <a:tab pos="6213475" algn="l"/>
                <a:tab pos="6670675" algn="l"/>
                <a:tab pos="7127875" algn="l"/>
                <a:tab pos="7585075" algn="l"/>
                <a:tab pos="8042275" algn="l"/>
                <a:tab pos="8499475" algn="l"/>
                <a:tab pos="8956675" algn="l"/>
                <a:tab pos="9413875" algn="l"/>
              </a:tabLst>
              <a:defRPr>
                <a:solidFill>
                  <a:srgbClr val="000000"/>
                </a:solidFill>
                <a:latin typeface="Arial" charset="0"/>
                <a:ea typeface="Microsoft YaHei" charset="-122"/>
              </a:defRPr>
            </a:lvl8pPr>
            <a:lvl9pPr marL="3886200" indent="-228600" defTabSz="457200" fontAlgn="base" hangingPunct="0">
              <a:lnSpc>
                <a:spcPct val="93000"/>
              </a:lnSpc>
              <a:spcBef>
                <a:spcPct val="0"/>
              </a:spcBef>
              <a:spcAft>
                <a:spcPct val="0"/>
              </a:spcAft>
              <a:buClr>
                <a:srgbClr val="000000"/>
              </a:buClr>
              <a:buSzPct val="100000"/>
              <a:buFont typeface="Times New Roman" pitchFamily="16" charset="0"/>
              <a:tabLst>
                <a:tab pos="269875" algn="l"/>
                <a:tab pos="727075" algn="l"/>
                <a:tab pos="1184275" algn="l"/>
                <a:tab pos="1641475" algn="l"/>
                <a:tab pos="2098675" algn="l"/>
                <a:tab pos="2555875" algn="l"/>
                <a:tab pos="3013075" algn="l"/>
                <a:tab pos="3470275" algn="l"/>
                <a:tab pos="3927475" algn="l"/>
                <a:tab pos="4384675" algn="l"/>
                <a:tab pos="4841875" algn="l"/>
                <a:tab pos="5299075" algn="l"/>
                <a:tab pos="5756275" algn="l"/>
                <a:tab pos="6213475" algn="l"/>
                <a:tab pos="6670675" algn="l"/>
                <a:tab pos="7127875" algn="l"/>
                <a:tab pos="7585075" algn="l"/>
                <a:tab pos="8042275" algn="l"/>
                <a:tab pos="8499475" algn="l"/>
                <a:tab pos="8956675" algn="l"/>
                <a:tab pos="9413875" algn="l"/>
              </a:tabLst>
              <a:defRPr>
                <a:solidFill>
                  <a:srgbClr val="000000"/>
                </a:solidFill>
                <a:latin typeface="Arial" charset="0"/>
                <a:ea typeface="Microsoft YaHei" charset="-122"/>
              </a:defRPr>
            </a:lvl9pPr>
          </a:lstStyle>
          <a:p>
            <a:pPr marL="0" indent="0" hangingPunct="1">
              <a:lnSpc>
                <a:spcPct val="100000"/>
              </a:lnSpc>
              <a:spcBef>
                <a:spcPts val="648"/>
              </a:spcBef>
              <a:spcAft>
                <a:spcPts val="0"/>
              </a:spcAft>
              <a:buClr>
                <a:srgbClr val="D16349"/>
              </a:buClr>
            </a:pPr>
            <a:r>
              <a:rPr lang="nl-NL" altLang="en-US" sz="2700" dirty="0">
                <a:latin typeface="Georgia" charset="0"/>
              </a:rPr>
              <a:t>Resort to force is ATC permissible only as last resort</a:t>
            </a:r>
          </a:p>
          <a:p>
            <a:pPr marL="0" indent="0" hangingPunct="1">
              <a:lnSpc>
                <a:spcPct val="100000"/>
              </a:lnSpc>
              <a:spcBef>
                <a:spcPts val="648"/>
              </a:spcBef>
              <a:spcAft>
                <a:spcPts val="0"/>
              </a:spcAft>
              <a:buClr>
                <a:srgbClr val="D16349"/>
              </a:buClr>
            </a:pPr>
            <a:endParaRPr lang="nl-NL" altLang="en-US" sz="2700" dirty="0">
              <a:latin typeface="Georgia" charset="0"/>
            </a:endParaRPr>
          </a:p>
          <a:p>
            <a:pPr marL="0" indent="0" hangingPunct="1">
              <a:lnSpc>
                <a:spcPct val="100000"/>
              </a:lnSpc>
              <a:spcBef>
                <a:spcPts val="648"/>
              </a:spcBef>
              <a:spcAft>
                <a:spcPts val="0"/>
              </a:spcAft>
              <a:buClr>
                <a:srgbClr val="D16349"/>
              </a:buClr>
            </a:pPr>
            <a:r>
              <a:rPr lang="nl-NL" altLang="en-US" sz="2700" dirty="0">
                <a:latin typeface="Georgia" charset="0"/>
              </a:rPr>
              <a:t>V faces lethal threat by culpable A</a:t>
            </a:r>
          </a:p>
          <a:p>
            <a:pPr marL="930275" lvl="1" indent="-457200" hangingPunct="1">
              <a:lnSpc>
                <a:spcPct val="100000"/>
              </a:lnSpc>
              <a:spcBef>
                <a:spcPts val="648"/>
              </a:spcBef>
              <a:spcAft>
                <a:spcPts val="0"/>
              </a:spcAft>
              <a:buClr>
                <a:srgbClr val="D16349"/>
              </a:buClr>
              <a:buFont typeface="+mj-lt"/>
              <a:buAutoNum type="arabicPeriod"/>
            </a:pPr>
            <a:r>
              <a:rPr lang="nl-NL" altLang="en-US" sz="2500" dirty="0">
                <a:latin typeface="Georgia" charset="0"/>
              </a:rPr>
              <a:t>V can save herself by fleeing </a:t>
            </a:r>
            <a:r>
              <a:rPr lang="nl-NL" altLang="en-US" sz="2500" u="sng" dirty="0">
                <a:latin typeface="Georgia" charset="0"/>
              </a:rPr>
              <a:t>or</a:t>
            </a:r>
            <a:r>
              <a:rPr lang="nl-NL" altLang="en-US" sz="2500" dirty="0">
                <a:latin typeface="Georgia" charset="0"/>
              </a:rPr>
              <a:t> by killing A</a:t>
            </a:r>
          </a:p>
          <a:p>
            <a:pPr marL="930275" lvl="1" indent="-457200" hangingPunct="1">
              <a:lnSpc>
                <a:spcPct val="100000"/>
              </a:lnSpc>
              <a:spcBef>
                <a:spcPts val="648"/>
              </a:spcBef>
              <a:spcAft>
                <a:spcPts val="0"/>
              </a:spcAft>
              <a:buClr>
                <a:srgbClr val="D16349"/>
              </a:buClr>
              <a:buFont typeface="+mj-lt"/>
              <a:buAutoNum type="arabicPeriod"/>
            </a:pPr>
            <a:r>
              <a:rPr lang="nl-NL" altLang="en-US" sz="2500" dirty="0">
                <a:latin typeface="Georgia" charset="0"/>
              </a:rPr>
              <a:t>Both options have equal chance of success</a:t>
            </a:r>
          </a:p>
          <a:p>
            <a:pPr marL="930275" lvl="1" indent="-457200" hangingPunct="1">
              <a:lnSpc>
                <a:spcPct val="100000"/>
              </a:lnSpc>
              <a:spcBef>
                <a:spcPts val="648"/>
              </a:spcBef>
              <a:spcAft>
                <a:spcPts val="0"/>
              </a:spcAft>
              <a:buClr>
                <a:srgbClr val="D16349"/>
              </a:buClr>
              <a:buFont typeface="+mj-lt"/>
              <a:buAutoNum type="arabicPeriod"/>
            </a:pPr>
            <a:r>
              <a:rPr lang="nl-NL" altLang="en-US" sz="2500" dirty="0">
                <a:latin typeface="Georgia" charset="0"/>
              </a:rPr>
              <a:t>V ought to flee but does not wrong A were she instead to kill him</a:t>
            </a:r>
          </a:p>
          <a:p>
            <a:pPr marL="930275" lvl="1" indent="-457200" hangingPunct="1">
              <a:lnSpc>
                <a:spcPct val="100000"/>
              </a:lnSpc>
              <a:spcBef>
                <a:spcPts val="648"/>
              </a:spcBef>
              <a:spcAft>
                <a:spcPts val="0"/>
              </a:spcAft>
              <a:buClr>
                <a:srgbClr val="D16349"/>
              </a:buClr>
              <a:buFont typeface="Wingdings" panose="05000000000000000000" pitchFamily="2" charset="2"/>
              <a:buChar char="Ø"/>
            </a:pPr>
            <a:r>
              <a:rPr lang="nl-NL" altLang="en-US" sz="2500" dirty="0">
                <a:latin typeface="Georgia" charset="0"/>
              </a:rPr>
              <a:t>V ought not to exercise her directed liberty-right to kill A in self-defence</a:t>
            </a:r>
          </a:p>
        </p:txBody>
      </p:sp>
    </p:spTree>
    <p:extLst>
      <p:ext uri="{BB962C8B-B14F-4D97-AF65-F5344CB8AC3E}">
        <p14:creationId xmlns:p14="http://schemas.microsoft.com/office/powerpoint/2010/main" xmlns="" val="3554164731"/>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14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14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146">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146">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146">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614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Text Box 1"/>
          <p:cNvSpPr txBox="1">
            <a:spLocks noChangeArrowheads="1"/>
          </p:cNvSpPr>
          <p:nvPr/>
        </p:nvSpPr>
        <p:spPr bwMode="auto">
          <a:xfrm>
            <a:off x="301625" y="228600"/>
            <a:ext cx="8534400" cy="758825"/>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cap="flat">
                <a:solidFill>
                  <a:srgbClr val="80808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lIns="90000" tIns="45000" rIns="90000" bIns="4500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5pPr>
            <a:lvl6pPr marL="2514600" indent="-228600" defTabSz="45720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6pPr>
            <a:lvl7pPr marL="2971800" indent="-228600" defTabSz="45720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7pPr>
            <a:lvl8pPr marL="3429000" indent="-228600" defTabSz="45720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8pPr>
            <a:lvl9pPr marL="3886200" indent="-228600" defTabSz="45720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9pPr>
          </a:lstStyle>
          <a:p>
            <a:pPr algn="ctr" hangingPunct="1">
              <a:lnSpc>
                <a:spcPct val="100000"/>
              </a:lnSpc>
              <a:buClrTx/>
              <a:buFontTx/>
              <a:buNone/>
            </a:pPr>
            <a:r>
              <a:rPr lang="en-US" altLang="en-US" sz="3300" dirty="0">
                <a:solidFill>
                  <a:srgbClr val="7B9899"/>
                </a:solidFill>
                <a:latin typeface="Georgia" charset="0"/>
              </a:rPr>
              <a:t>1.1 Critics of revisionism</a:t>
            </a:r>
          </a:p>
        </p:txBody>
      </p:sp>
      <p:sp>
        <p:nvSpPr>
          <p:cNvPr id="6146" name="Text Box 2"/>
          <p:cNvSpPr txBox="1">
            <a:spLocks noChangeArrowheads="1"/>
          </p:cNvSpPr>
          <p:nvPr/>
        </p:nvSpPr>
        <p:spPr bwMode="auto">
          <a:xfrm>
            <a:off x="301625" y="1527175"/>
            <a:ext cx="8504238" cy="4572000"/>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cap="flat">
                <a:solidFill>
                  <a:srgbClr val="80808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lIns="90000" tIns="45000" rIns="90000" bIns="45000"/>
          <a:lstStyle>
            <a:lvl1pPr marL="269875" indent="-269875">
              <a:tabLst>
                <a:tab pos="269875" algn="l"/>
                <a:tab pos="727075" algn="l"/>
                <a:tab pos="1184275" algn="l"/>
                <a:tab pos="1641475" algn="l"/>
                <a:tab pos="2098675" algn="l"/>
                <a:tab pos="2555875" algn="l"/>
                <a:tab pos="3013075" algn="l"/>
                <a:tab pos="3470275" algn="l"/>
                <a:tab pos="3927475" algn="l"/>
                <a:tab pos="4384675" algn="l"/>
                <a:tab pos="4841875" algn="l"/>
                <a:tab pos="5299075" algn="l"/>
                <a:tab pos="5756275" algn="l"/>
                <a:tab pos="6213475" algn="l"/>
                <a:tab pos="6670675" algn="l"/>
                <a:tab pos="7127875" algn="l"/>
                <a:tab pos="7585075" algn="l"/>
                <a:tab pos="8042275" algn="l"/>
                <a:tab pos="8499475" algn="l"/>
                <a:tab pos="8956675" algn="l"/>
                <a:tab pos="9413875" algn="l"/>
              </a:tabLst>
              <a:defRPr>
                <a:solidFill>
                  <a:srgbClr val="000000"/>
                </a:solidFill>
                <a:latin typeface="Arial" charset="0"/>
                <a:ea typeface="Microsoft YaHei" charset="-122"/>
              </a:defRPr>
            </a:lvl1pPr>
            <a:lvl2pPr>
              <a:tabLst>
                <a:tab pos="269875" algn="l"/>
                <a:tab pos="727075" algn="l"/>
                <a:tab pos="1184275" algn="l"/>
                <a:tab pos="1641475" algn="l"/>
                <a:tab pos="2098675" algn="l"/>
                <a:tab pos="2555875" algn="l"/>
                <a:tab pos="3013075" algn="l"/>
                <a:tab pos="3470275" algn="l"/>
                <a:tab pos="3927475" algn="l"/>
                <a:tab pos="4384675" algn="l"/>
                <a:tab pos="4841875" algn="l"/>
                <a:tab pos="5299075" algn="l"/>
                <a:tab pos="5756275" algn="l"/>
                <a:tab pos="6213475" algn="l"/>
                <a:tab pos="6670675" algn="l"/>
                <a:tab pos="7127875" algn="l"/>
                <a:tab pos="7585075" algn="l"/>
                <a:tab pos="8042275" algn="l"/>
                <a:tab pos="8499475" algn="l"/>
                <a:tab pos="8956675" algn="l"/>
                <a:tab pos="9413875" algn="l"/>
              </a:tabLst>
              <a:defRPr>
                <a:solidFill>
                  <a:srgbClr val="000000"/>
                </a:solidFill>
                <a:latin typeface="Arial" charset="0"/>
                <a:ea typeface="Microsoft YaHei" charset="-122"/>
              </a:defRPr>
            </a:lvl2pPr>
            <a:lvl3pPr>
              <a:tabLst>
                <a:tab pos="269875" algn="l"/>
                <a:tab pos="727075" algn="l"/>
                <a:tab pos="1184275" algn="l"/>
                <a:tab pos="1641475" algn="l"/>
                <a:tab pos="2098675" algn="l"/>
                <a:tab pos="2555875" algn="l"/>
                <a:tab pos="3013075" algn="l"/>
                <a:tab pos="3470275" algn="l"/>
                <a:tab pos="3927475" algn="l"/>
                <a:tab pos="4384675" algn="l"/>
                <a:tab pos="4841875" algn="l"/>
                <a:tab pos="5299075" algn="l"/>
                <a:tab pos="5756275" algn="l"/>
                <a:tab pos="6213475" algn="l"/>
                <a:tab pos="6670675" algn="l"/>
                <a:tab pos="7127875" algn="l"/>
                <a:tab pos="7585075" algn="l"/>
                <a:tab pos="8042275" algn="l"/>
                <a:tab pos="8499475" algn="l"/>
                <a:tab pos="8956675" algn="l"/>
                <a:tab pos="9413875" algn="l"/>
              </a:tabLst>
              <a:defRPr>
                <a:solidFill>
                  <a:srgbClr val="000000"/>
                </a:solidFill>
                <a:latin typeface="Arial" charset="0"/>
                <a:ea typeface="Microsoft YaHei" charset="-122"/>
              </a:defRPr>
            </a:lvl3pPr>
            <a:lvl4pPr>
              <a:tabLst>
                <a:tab pos="269875" algn="l"/>
                <a:tab pos="727075" algn="l"/>
                <a:tab pos="1184275" algn="l"/>
                <a:tab pos="1641475" algn="l"/>
                <a:tab pos="2098675" algn="l"/>
                <a:tab pos="2555875" algn="l"/>
                <a:tab pos="3013075" algn="l"/>
                <a:tab pos="3470275" algn="l"/>
                <a:tab pos="3927475" algn="l"/>
                <a:tab pos="4384675" algn="l"/>
                <a:tab pos="4841875" algn="l"/>
                <a:tab pos="5299075" algn="l"/>
                <a:tab pos="5756275" algn="l"/>
                <a:tab pos="6213475" algn="l"/>
                <a:tab pos="6670675" algn="l"/>
                <a:tab pos="7127875" algn="l"/>
                <a:tab pos="7585075" algn="l"/>
                <a:tab pos="8042275" algn="l"/>
                <a:tab pos="8499475" algn="l"/>
                <a:tab pos="8956675" algn="l"/>
                <a:tab pos="9413875" algn="l"/>
              </a:tabLst>
              <a:defRPr>
                <a:solidFill>
                  <a:srgbClr val="000000"/>
                </a:solidFill>
                <a:latin typeface="Arial" charset="0"/>
                <a:ea typeface="Microsoft YaHei" charset="-122"/>
              </a:defRPr>
            </a:lvl4pPr>
            <a:lvl5pPr>
              <a:tabLst>
                <a:tab pos="269875" algn="l"/>
                <a:tab pos="727075" algn="l"/>
                <a:tab pos="1184275" algn="l"/>
                <a:tab pos="1641475" algn="l"/>
                <a:tab pos="2098675" algn="l"/>
                <a:tab pos="2555875" algn="l"/>
                <a:tab pos="3013075" algn="l"/>
                <a:tab pos="3470275" algn="l"/>
                <a:tab pos="3927475" algn="l"/>
                <a:tab pos="4384675" algn="l"/>
                <a:tab pos="4841875" algn="l"/>
                <a:tab pos="5299075" algn="l"/>
                <a:tab pos="5756275" algn="l"/>
                <a:tab pos="6213475" algn="l"/>
                <a:tab pos="6670675" algn="l"/>
                <a:tab pos="7127875" algn="l"/>
                <a:tab pos="7585075" algn="l"/>
                <a:tab pos="8042275" algn="l"/>
                <a:tab pos="8499475" algn="l"/>
                <a:tab pos="8956675" algn="l"/>
                <a:tab pos="9413875" algn="l"/>
              </a:tabLst>
              <a:defRPr>
                <a:solidFill>
                  <a:srgbClr val="000000"/>
                </a:solidFill>
                <a:latin typeface="Arial" charset="0"/>
                <a:ea typeface="Microsoft YaHei" charset="-122"/>
              </a:defRPr>
            </a:lvl5pPr>
            <a:lvl6pPr marL="2514600" indent="-228600" defTabSz="457200" fontAlgn="base" hangingPunct="0">
              <a:lnSpc>
                <a:spcPct val="93000"/>
              </a:lnSpc>
              <a:spcBef>
                <a:spcPct val="0"/>
              </a:spcBef>
              <a:spcAft>
                <a:spcPct val="0"/>
              </a:spcAft>
              <a:buClr>
                <a:srgbClr val="000000"/>
              </a:buClr>
              <a:buSzPct val="100000"/>
              <a:buFont typeface="Times New Roman" pitchFamily="16" charset="0"/>
              <a:tabLst>
                <a:tab pos="269875" algn="l"/>
                <a:tab pos="727075" algn="l"/>
                <a:tab pos="1184275" algn="l"/>
                <a:tab pos="1641475" algn="l"/>
                <a:tab pos="2098675" algn="l"/>
                <a:tab pos="2555875" algn="l"/>
                <a:tab pos="3013075" algn="l"/>
                <a:tab pos="3470275" algn="l"/>
                <a:tab pos="3927475" algn="l"/>
                <a:tab pos="4384675" algn="l"/>
                <a:tab pos="4841875" algn="l"/>
                <a:tab pos="5299075" algn="l"/>
                <a:tab pos="5756275" algn="l"/>
                <a:tab pos="6213475" algn="l"/>
                <a:tab pos="6670675" algn="l"/>
                <a:tab pos="7127875" algn="l"/>
                <a:tab pos="7585075" algn="l"/>
                <a:tab pos="8042275" algn="l"/>
                <a:tab pos="8499475" algn="l"/>
                <a:tab pos="8956675" algn="l"/>
                <a:tab pos="9413875" algn="l"/>
              </a:tabLst>
              <a:defRPr>
                <a:solidFill>
                  <a:srgbClr val="000000"/>
                </a:solidFill>
                <a:latin typeface="Arial" charset="0"/>
                <a:ea typeface="Microsoft YaHei" charset="-122"/>
              </a:defRPr>
            </a:lvl6pPr>
            <a:lvl7pPr marL="2971800" indent="-228600" defTabSz="457200" fontAlgn="base" hangingPunct="0">
              <a:lnSpc>
                <a:spcPct val="93000"/>
              </a:lnSpc>
              <a:spcBef>
                <a:spcPct val="0"/>
              </a:spcBef>
              <a:spcAft>
                <a:spcPct val="0"/>
              </a:spcAft>
              <a:buClr>
                <a:srgbClr val="000000"/>
              </a:buClr>
              <a:buSzPct val="100000"/>
              <a:buFont typeface="Times New Roman" pitchFamily="16" charset="0"/>
              <a:tabLst>
                <a:tab pos="269875" algn="l"/>
                <a:tab pos="727075" algn="l"/>
                <a:tab pos="1184275" algn="l"/>
                <a:tab pos="1641475" algn="l"/>
                <a:tab pos="2098675" algn="l"/>
                <a:tab pos="2555875" algn="l"/>
                <a:tab pos="3013075" algn="l"/>
                <a:tab pos="3470275" algn="l"/>
                <a:tab pos="3927475" algn="l"/>
                <a:tab pos="4384675" algn="l"/>
                <a:tab pos="4841875" algn="l"/>
                <a:tab pos="5299075" algn="l"/>
                <a:tab pos="5756275" algn="l"/>
                <a:tab pos="6213475" algn="l"/>
                <a:tab pos="6670675" algn="l"/>
                <a:tab pos="7127875" algn="l"/>
                <a:tab pos="7585075" algn="l"/>
                <a:tab pos="8042275" algn="l"/>
                <a:tab pos="8499475" algn="l"/>
                <a:tab pos="8956675" algn="l"/>
                <a:tab pos="9413875" algn="l"/>
              </a:tabLst>
              <a:defRPr>
                <a:solidFill>
                  <a:srgbClr val="000000"/>
                </a:solidFill>
                <a:latin typeface="Arial" charset="0"/>
                <a:ea typeface="Microsoft YaHei" charset="-122"/>
              </a:defRPr>
            </a:lvl7pPr>
            <a:lvl8pPr marL="3429000" indent="-228600" defTabSz="457200" fontAlgn="base" hangingPunct="0">
              <a:lnSpc>
                <a:spcPct val="93000"/>
              </a:lnSpc>
              <a:spcBef>
                <a:spcPct val="0"/>
              </a:spcBef>
              <a:spcAft>
                <a:spcPct val="0"/>
              </a:spcAft>
              <a:buClr>
                <a:srgbClr val="000000"/>
              </a:buClr>
              <a:buSzPct val="100000"/>
              <a:buFont typeface="Times New Roman" pitchFamily="16" charset="0"/>
              <a:tabLst>
                <a:tab pos="269875" algn="l"/>
                <a:tab pos="727075" algn="l"/>
                <a:tab pos="1184275" algn="l"/>
                <a:tab pos="1641475" algn="l"/>
                <a:tab pos="2098675" algn="l"/>
                <a:tab pos="2555875" algn="l"/>
                <a:tab pos="3013075" algn="l"/>
                <a:tab pos="3470275" algn="l"/>
                <a:tab pos="3927475" algn="l"/>
                <a:tab pos="4384675" algn="l"/>
                <a:tab pos="4841875" algn="l"/>
                <a:tab pos="5299075" algn="l"/>
                <a:tab pos="5756275" algn="l"/>
                <a:tab pos="6213475" algn="l"/>
                <a:tab pos="6670675" algn="l"/>
                <a:tab pos="7127875" algn="l"/>
                <a:tab pos="7585075" algn="l"/>
                <a:tab pos="8042275" algn="l"/>
                <a:tab pos="8499475" algn="l"/>
                <a:tab pos="8956675" algn="l"/>
                <a:tab pos="9413875" algn="l"/>
              </a:tabLst>
              <a:defRPr>
                <a:solidFill>
                  <a:srgbClr val="000000"/>
                </a:solidFill>
                <a:latin typeface="Arial" charset="0"/>
                <a:ea typeface="Microsoft YaHei" charset="-122"/>
              </a:defRPr>
            </a:lvl8pPr>
            <a:lvl9pPr marL="3886200" indent="-228600" defTabSz="457200" fontAlgn="base" hangingPunct="0">
              <a:lnSpc>
                <a:spcPct val="93000"/>
              </a:lnSpc>
              <a:spcBef>
                <a:spcPct val="0"/>
              </a:spcBef>
              <a:spcAft>
                <a:spcPct val="0"/>
              </a:spcAft>
              <a:buClr>
                <a:srgbClr val="000000"/>
              </a:buClr>
              <a:buSzPct val="100000"/>
              <a:buFont typeface="Times New Roman" pitchFamily="16" charset="0"/>
              <a:tabLst>
                <a:tab pos="269875" algn="l"/>
                <a:tab pos="727075" algn="l"/>
                <a:tab pos="1184275" algn="l"/>
                <a:tab pos="1641475" algn="l"/>
                <a:tab pos="2098675" algn="l"/>
                <a:tab pos="2555875" algn="l"/>
                <a:tab pos="3013075" algn="l"/>
                <a:tab pos="3470275" algn="l"/>
                <a:tab pos="3927475" algn="l"/>
                <a:tab pos="4384675" algn="l"/>
                <a:tab pos="4841875" algn="l"/>
                <a:tab pos="5299075" algn="l"/>
                <a:tab pos="5756275" algn="l"/>
                <a:tab pos="6213475" algn="l"/>
                <a:tab pos="6670675" algn="l"/>
                <a:tab pos="7127875" algn="l"/>
                <a:tab pos="7585075" algn="l"/>
                <a:tab pos="8042275" algn="l"/>
                <a:tab pos="8499475" algn="l"/>
                <a:tab pos="8956675" algn="l"/>
                <a:tab pos="9413875" algn="l"/>
              </a:tabLst>
              <a:defRPr>
                <a:solidFill>
                  <a:srgbClr val="000000"/>
                </a:solidFill>
                <a:latin typeface="Arial" charset="0"/>
                <a:ea typeface="Microsoft YaHei" charset="-122"/>
              </a:defRPr>
            </a:lvl9pPr>
          </a:lstStyle>
          <a:p>
            <a:pPr marL="0" indent="0" hangingPunct="1">
              <a:lnSpc>
                <a:spcPct val="100000"/>
              </a:lnSpc>
              <a:spcBef>
                <a:spcPts val="648"/>
              </a:spcBef>
              <a:spcAft>
                <a:spcPts val="0"/>
              </a:spcAft>
              <a:buClr>
                <a:srgbClr val="D16349"/>
              </a:buClr>
            </a:pPr>
            <a:r>
              <a:rPr lang="nl-NL" altLang="en-US" sz="2700" dirty="0">
                <a:latin typeface="Georgia" charset="0"/>
              </a:rPr>
              <a:t>Critics object: </a:t>
            </a:r>
            <a:r>
              <a:rPr lang="nl-NL" altLang="en-US" sz="2500" dirty="0">
                <a:latin typeface="Georgia" charset="0"/>
              </a:rPr>
              <a:t>revisionists overlook </a:t>
            </a:r>
            <a:r>
              <a:rPr lang="nl-NL" altLang="en-US" sz="2500" i="1" dirty="0">
                <a:latin typeface="Georgia" charset="0"/>
              </a:rPr>
              <a:t>political </a:t>
            </a:r>
            <a:r>
              <a:rPr lang="nl-NL" altLang="en-US" sz="2500" dirty="0">
                <a:latin typeface="Georgia" charset="0"/>
              </a:rPr>
              <a:t>dimensions of war</a:t>
            </a:r>
          </a:p>
          <a:p>
            <a:pPr marL="815975" lvl="1" indent="-342900" hangingPunct="1">
              <a:lnSpc>
                <a:spcPct val="100000"/>
              </a:lnSpc>
              <a:spcBef>
                <a:spcPts val="648"/>
              </a:spcBef>
              <a:spcAft>
                <a:spcPts val="0"/>
              </a:spcAft>
              <a:buClr>
                <a:srgbClr val="D16349"/>
              </a:buClr>
              <a:buFont typeface="Wingdings" panose="05000000000000000000" pitchFamily="2" charset="2"/>
              <a:buChar char="§"/>
            </a:pPr>
            <a:r>
              <a:rPr lang="nl-NL" altLang="en-US" sz="2500" dirty="0">
                <a:latin typeface="Georgia" charset="0"/>
              </a:rPr>
              <a:t>Not who </a:t>
            </a:r>
            <a:r>
              <a:rPr lang="nl-NL" altLang="en-US" sz="2500" i="1" dirty="0">
                <a:latin typeface="Georgia" charset="0"/>
              </a:rPr>
              <a:t>is</a:t>
            </a:r>
            <a:r>
              <a:rPr lang="nl-NL" altLang="en-US" sz="2500" dirty="0">
                <a:latin typeface="Georgia" charset="0"/>
              </a:rPr>
              <a:t> right, but who </a:t>
            </a:r>
            <a:r>
              <a:rPr lang="nl-NL" altLang="en-US" sz="2500" i="1" dirty="0">
                <a:latin typeface="Georgia" charset="0"/>
              </a:rPr>
              <a:t>has</a:t>
            </a:r>
            <a:r>
              <a:rPr lang="nl-NL" altLang="en-US" sz="2500" dirty="0">
                <a:latin typeface="Georgia" charset="0"/>
              </a:rPr>
              <a:t> the right to judge</a:t>
            </a:r>
          </a:p>
          <a:p>
            <a:pPr marL="815975" lvl="1" indent="-342900" hangingPunct="1">
              <a:lnSpc>
                <a:spcPct val="100000"/>
              </a:lnSpc>
              <a:spcBef>
                <a:spcPts val="648"/>
              </a:spcBef>
              <a:spcAft>
                <a:spcPts val="0"/>
              </a:spcAft>
              <a:buClr>
                <a:srgbClr val="D16349"/>
              </a:buClr>
              <a:buFont typeface="Wingdings" panose="05000000000000000000" pitchFamily="2" charset="2"/>
              <a:buChar char="§"/>
            </a:pPr>
            <a:r>
              <a:rPr lang="nl-NL" altLang="en-US" sz="2500" dirty="0">
                <a:latin typeface="Georgia" charset="0"/>
              </a:rPr>
              <a:t>E.g. rights of sovereignty, soldiers as public officials, international regulation</a:t>
            </a:r>
          </a:p>
          <a:p>
            <a:pPr marL="815975" lvl="1" indent="-342900" hangingPunct="1">
              <a:lnSpc>
                <a:spcPct val="100000"/>
              </a:lnSpc>
              <a:spcBef>
                <a:spcPts val="648"/>
              </a:spcBef>
              <a:spcAft>
                <a:spcPts val="0"/>
              </a:spcAft>
              <a:buClr>
                <a:srgbClr val="D16349"/>
              </a:buClr>
              <a:buFont typeface="Wingdings" panose="05000000000000000000" pitchFamily="2" charset="2"/>
              <a:buChar char="§"/>
            </a:pPr>
            <a:endParaRPr lang="nl-NL" altLang="en-US" sz="2700" dirty="0">
              <a:latin typeface="Georgia" charset="0"/>
            </a:endParaRPr>
          </a:p>
          <a:p>
            <a:pPr marL="0" indent="0" hangingPunct="1">
              <a:lnSpc>
                <a:spcPct val="100000"/>
              </a:lnSpc>
              <a:spcBef>
                <a:spcPts val="648"/>
              </a:spcBef>
              <a:spcAft>
                <a:spcPts val="0"/>
              </a:spcAft>
              <a:buClr>
                <a:srgbClr val="D16349"/>
              </a:buClr>
            </a:pPr>
            <a:r>
              <a:rPr lang="nl-NL" altLang="en-US" sz="2700" dirty="0">
                <a:latin typeface="Georgia" charset="0"/>
              </a:rPr>
              <a:t>My aim by contrast:</a:t>
            </a:r>
            <a:endParaRPr lang="nl-NL" altLang="en-US" sz="2500" dirty="0">
              <a:latin typeface="Georgia" charset="0"/>
            </a:endParaRPr>
          </a:p>
          <a:p>
            <a:pPr marL="815975" lvl="1" indent="-342900" hangingPunct="1">
              <a:lnSpc>
                <a:spcPct val="100000"/>
              </a:lnSpc>
              <a:spcBef>
                <a:spcPts val="648"/>
              </a:spcBef>
              <a:spcAft>
                <a:spcPts val="0"/>
              </a:spcAft>
              <a:buClr>
                <a:srgbClr val="D16349"/>
              </a:buClr>
              <a:buFont typeface="Wingdings" panose="05000000000000000000" pitchFamily="2" charset="2"/>
              <a:buChar char="§"/>
            </a:pPr>
            <a:r>
              <a:rPr lang="nl-NL" altLang="en-US" sz="2500" dirty="0">
                <a:latin typeface="Georgia" charset="0"/>
              </a:rPr>
              <a:t>Think through issues of standing and mutual answerability </a:t>
            </a:r>
            <a:r>
              <a:rPr lang="nl-NL" altLang="en-US" sz="2500" i="1" dirty="0">
                <a:latin typeface="Georgia" charset="0"/>
              </a:rPr>
              <a:t>within</a:t>
            </a:r>
            <a:r>
              <a:rPr lang="nl-NL" altLang="en-US" sz="2500" dirty="0">
                <a:latin typeface="Georgia" charset="0"/>
              </a:rPr>
              <a:t> ethics of war </a:t>
            </a:r>
          </a:p>
          <a:p>
            <a:pPr marL="815975" lvl="1" indent="-342900" hangingPunct="1">
              <a:lnSpc>
                <a:spcPct val="100000"/>
              </a:lnSpc>
              <a:spcBef>
                <a:spcPts val="648"/>
              </a:spcBef>
              <a:spcAft>
                <a:spcPts val="0"/>
              </a:spcAft>
              <a:buClr>
                <a:srgbClr val="D16349"/>
              </a:buClr>
              <a:buFont typeface="Wingdings" panose="05000000000000000000" pitchFamily="2" charset="2"/>
              <a:buChar char="§"/>
            </a:pPr>
            <a:r>
              <a:rPr lang="nl-NL" altLang="en-US" sz="2500" dirty="0">
                <a:latin typeface="Georgia" charset="0"/>
              </a:rPr>
              <a:t>‘The justice of war’: what we owe to each other</a:t>
            </a:r>
          </a:p>
        </p:txBody>
      </p:sp>
    </p:spTree>
    <p:extLst>
      <p:ext uri="{BB962C8B-B14F-4D97-AF65-F5344CB8AC3E}">
        <p14:creationId xmlns:p14="http://schemas.microsoft.com/office/powerpoint/2010/main" xmlns="" val="450417332"/>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14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14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14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146">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146">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614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Text Box 1"/>
          <p:cNvSpPr txBox="1">
            <a:spLocks noChangeArrowheads="1"/>
          </p:cNvSpPr>
          <p:nvPr/>
        </p:nvSpPr>
        <p:spPr bwMode="auto">
          <a:xfrm>
            <a:off x="301625" y="228600"/>
            <a:ext cx="8534400" cy="758825"/>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cap="flat">
                <a:solidFill>
                  <a:srgbClr val="80808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lIns="90000" tIns="45000" rIns="90000" bIns="4500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5pPr>
            <a:lvl6pPr marL="2514600" indent="-228600" defTabSz="45720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6pPr>
            <a:lvl7pPr marL="2971800" indent="-228600" defTabSz="45720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7pPr>
            <a:lvl8pPr marL="3429000" indent="-228600" defTabSz="45720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8pPr>
            <a:lvl9pPr marL="3886200" indent="-228600" defTabSz="45720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9pPr>
          </a:lstStyle>
          <a:p>
            <a:pPr algn="ctr" hangingPunct="1">
              <a:lnSpc>
                <a:spcPct val="100000"/>
              </a:lnSpc>
              <a:buClrTx/>
              <a:buFontTx/>
              <a:buNone/>
            </a:pPr>
            <a:r>
              <a:rPr lang="en-US" altLang="en-US" sz="3300" dirty="0">
                <a:solidFill>
                  <a:srgbClr val="7B9899"/>
                </a:solidFill>
                <a:latin typeface="Georgia" charset="0"/>
              </a:rPr>
              <a:t>1.2 What we owe to each other</a:t>
            </a:r>
          </a:p>
        </p:txBody>
      </p:sp>
      <p:sp>
        <p:nvSpPr>
          <p:cNvPr id="6146" name="Text Box 2"/>
          <p:cNvSpPr txBox="1">
            <a:spLocks noChangeArrowheads="1"/>
          </p:cNvSpPr>
          <p:nvPr/>
        </p:nvSpPr>
        <p:spPr bwMode="auto">
          <a:xfrm>
            <a:off x="301625" y="1527175"/>
            <a:ext cx="8504238" cy="4572000"/>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cap="flat">
                <a:solidFill>
                  <a:srgbClr val="80808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lIns="90000" tIns="45000" rIns="90000" bIns="45000"/>
          <a:lstStyle>
            <a:lvl1pPr marL="269875" indent="-269875">
              <a:tabLst>
                <a:tab pos="269875" algn="l"/>
                <a:tab pos="727075" algn="l"/>
                <a:tab pos="1184275" algn="l"/>
                <a:tab pos="1641475" algn="l"/>
                <a:tab pos="2098675" algn="l"/>
                <a:tab pos="2555875" algn="l"/>
                <a:tab pos="3013075" algn="l"/>
                <a:tab pos="3470275" algn="l"/>
                <a:tab pos="3927475" algn="l"/>
                <a:tab pos="4384675" algn="l"/>
                <a:tab pos="4841875" algn="l"/>
                <a:tab pos="5299075" algn="l"/>
                <a:tab pos="5756275" algn="l"/>
                <a:tab pos="6213475" algn="l"/>
                <a:tab pos="6670675" algn="l"/>
                <a:tab pos="7127875" algn="l"/>
                <a:tab pos="7585075" algn="l"/>
                <a:tab pos="8042275" algn="l"/>
                <a:tab pos="8499475" algn="l"/>
                <a:tab pos="8956675" algn="l"/>
                <a:tab pos="9413875" algn="l"/>
              </a:tabLst>
              <a:defRPr>
                <a:solidFill>
                  <a:srgbClr val="000000"/>
                </a:solidFill>
                <a:latin typeface="Arial" charset="0"/>
                <a:ea typeface="Microsoft YaHei" charset="-122"/>
              </a:defRPr>
            </a:lvl1pPr>
            <a:lvl2pPr>
              <a:tabLst>
                <a:tab pos="269875" algn="l"/>
                <a:tab pos="727075" algn="l"/>
                <a:tab pos="1184275" algn="l"/>
                <a:tab pos="1641475" algn="l"/>
                <a:tab pos="2098675" algn="l"/>
                <a:tab pos="2555875" algn="l"/>
                <a:tab pos="3013075" algn="l"/>
                <a:tab pos="3470275" algn="l"/>
                <a:tab pos="3927475" algn="l"/>
                <a:tab pos="4384675" algn="l"/>
                <a:tab pos="4841875" algn="l"/>
                <a:tab pos="5299075" algn="l"/>
                <a:tab pos="5756275" algn="l"/>
                <a:tab pos="6213475" algn="l"/>
                <a:tab pos="6670675" algn="l"/>
                <a:tab pos="7127875" algn="l"/>
                <a:tab pos="7585075" algn="l"/>
                <a:tab pos="8042275" algn="l"/>
                <a:tab pos="8499475" algn="l"/>
                <a:tab pos="8956675" algn="l"/>
                <a:tab pos="9413875" algn="l"/>
              </a:tabLst>
              <a:defRPr>
                <a:solidFill>
                  <a:srgbClr val="000000"/>
                </a:solidFill>
                <a:latin typeface="Arial" charset="0"/>
                <a:ea typeface="Microsoft YaHei" charset="-122"/>
              </a:defRPr>
            </a:lvl2pPr>
            <a:lvl3pPr>
              <a:tabLst>
                <a:tab pos="269875" algn="l"/>
                <a:tab pos="727075" algn="l"/>
                <a:tab pos="1184275" algn="l"/>
                <a:tab pos="1641475" algn="l"/>
                <a:tab pos="2098675" algn="l"/>
                <a:tab pos="2555875" algn="l"/>
                <a:tab pos="3013075" algn="l"/>
                <a:tab pos="3470275" algn="l"/>
                <a:tab pos="3927475" algn="l"/>
                <a:tab pos="4384675" algn="l"/>
                <a:tab pos="4841875" algn="l"/>
                <a:tab pos="5299075" algn="l"/>
                <a:tab pos="5756275" algn="l"/>
                <a:tab pos="6213475" algn="l"/>
                <a:tab pos="6670675" algn="l"/>
                <a:tab pos="7127875" algn="l"/>
                <a:tab pos="7585075" algn="l"/>
                <a:tab pos="8042275" algn="l"/>
                <a:tab pos="8499475" algn="l"/>
                <a:tab pos="8956675" algn="l"/>
                <a:tab pos="9413875" algn="l"/>
              </a:tabLst>
              <a:defRPr>
                <a:solidFill>
                  <a:srgbClr val="000000"/>
                </a:solidFill>
                <a:latin typeface="Arial" charset="0"/>
                <a:ea typeface="Microsoft YaHei" charset="-122"/>
              </a:defRPr>
            </a:lvl3pPr>
            <a:lvl4pPr>
              <a:tabLst>
                <a:tab pos="269875" algn="l"/>
                <a:tab pos="727075" algn="l"/>
                <a:tab pos="1184275" algn="l"/>
                <a:tab pos="1641475" algn="l"/>
                <a:tab pos="2098675" algn="l"/>
                <a:tab pos="2555875" algn="l"/>
                <a:tab pos="3013075" algn="l"/>
                <a:tab pos="3470275" algn="l"/>
                <a:tab pos="3927475" algn="l"/>
                <a:tab pos="4384675" algn="l"/>
                <a:tab pos="4841875" algn="l"/>
                <a:tab pos="5299075" algn="l"/>
                <a:tab pos="5756275" algn="l"/>
                <a:tab pos="6213475" algn="l"/>
                <a:tab pos="6670675" algn="l"/>
                <a:tab pos="7127875" algn="l"/>
                <a:tab pos="7585075" algn="l"/>
                <a:tab pos="8042275" algn="l"/>
                <a:tab pos="8499475" algn="l"/>
                <a:tab pos="8956675" algn="l"/>
                <a:tab pos="9413875" algn="l"/>
              </a:tabLst>
              <a:defRPr>
                <a:solidFill>
                  <a:srgbClr val="000000"/>
                </a:solidFill>
                <a:latin typeface="Arial" charset="0"/>
                <a:ea typeface="Microsoft YaHei" charset="-122"/>
              </a:defRPr>
            </a:lvl4pPr>
            <a:lvl5pPr>
              <a:tabLst>
                <a:tab pos="269875" algn="l"/>
                <a:tab pos="727075" algn="l"/>
                <a:tab pos="1184275" algn="l"/>
                <a:tab pos="1641475" algn="l"/>
                <a:tab pos="2098675" algn="l"/>
                <a:tab pos="2555875" algn="l"/>
                <a:tab pos="3013075" algn="l"/>
                <a:tab pos="3470275" algn="l"/>
                <a:tab pos="3927475" algn="l"/>
                <a:tab pos="4384675" algn="l"/>
                <a:tab pos="4841875" algn="l"/>
                <a:tab pos="5299075" algn="l"/>
                <a:tab pos="5756275" algn="l"/>
                <a:tab pos="6213475" algn="l"/>
                <a:tab pos="6670675" algn="l"/>
                <a:tab pos="7127875" algn="l"/>
                <a:tab pos="7585075" algn="l"/>
                <a:tab pos="8042275" algn="l"/>
                <a:tab pos="8499475" algn="l"/>
                <a:tab pos="8956675" algn="l"/>
                <a:tab pos="9413875" algn="l"/>
              </a:tabLst>
              <a:defRPr>
                <a:solidFill>
                  <a:srgbClr val="000000"/>
                </a:solidFill>
                <a:latin typeface="Arial" charset="0"/>
                <a:ea typeface="Microsoft YaHei" charset="-122"/>
              </a:defRPr>
            </a:lvl5pPr>
            <a:lvl6pPr marL="2514600" indent="-228600" defTabSz="457200" fontAlgn="base" hangingPunct="0">
              <a:lnSpc>
                <a:spcPct val="93000"/>
              </a:lnSpc>
              <a:spcBef>
                <a:spcPct val="0"/>
              </a:spcBef>
              <a:spcAft>
                <a:spcPct val="0"/>
              </a:spcAft>
              <a:buClr>
                <a:srgbClr val="000000"/>
              </a:buClr>
              <a:buSzPct val="100000"/>
              <a:buFont typeface="Times New Roman" pitchFamily="16" charset="0"/>
              <a:tabLst>
                <a:tab pos="269875" algn="l"/>
                <a:tab pos="727075" algn="l"/>
                <a:tab pos="1184275" algn="l"/>
                <a:tab pos="1641475" algn="l"/>
                <a:tab pos="2098675" algn="l"/>
                <a:tab pos="2555875" algn="l"/>
                <a:tab pos="3013075" algn="l"/>
                <a:tab pos="3470275" algn="l"/>
                <a:tab pos="3927475" algn="l"/>
                <a:tab pos="4384675" algn="l"/>
                <a:tab pos="4841875" algn="l"/>
                <a:tab pos="5299075" algn="l"/>
                <a:tab pos="5756275" algn="l"/>
                <a:tab pos="6213475" algn="l"/>
                <a:tab pos="6670675" algn="l"/>
                <a:tab pos="7127875" algn="l"/>
                <a:tab pos="7585075" algn="l"/>
                <a:tab pos="8042275" algn="l"/>
                <a:tab pos="8499475" algn="l"/>
                <a:tab pos="8956675" algn="l"/>
                <a:tab pos="9413875" algn="l"/>
              </a:tabLst>
              <a:defRPr>
                <a:solidFill>
                  <a:srgbClr val="000000"/>
                </a:solidFill>
                <a:latin typeface="Arial" charset="0"/>
                <a:ea typeface="Microsoft YaHei" charset="-122"/>
              </a:defRPr>
            </a:lvl6pPr>
            <a:lvl7pPr marL="2971800" indent="-228600" defTabSz="457200" fontAlgn="base" hangingPunct="0">
              <a:lnSpc>
                <a:spcPct val="93000"/>
              </a:lnSpc>
              <a:spcBef>
                <a:spcPct val="0"/>
              </a:spcBef>
              <a:spcAft>
                <a:spcPct val="0"/>
              </a:spcAft>
              <a:buClr>
                <a:srgbClr val="000000"/>
              </a:buClr>
              <a:buSzPct val="100000"/>
              <a:buFont typeface="Times New Roman" pitchFamily="16" charset="0"/>
              <a:tabLst>
                <a:tab pos="269875" algn="l"/>
                <a:tab pos="727075" algn="l"/>
                <a:tab pos="1184275" algn="l"/>
                <a:tab pos="1641475" algn="l"/>
                <a:tab pos="2098675" algn="l"/>
                <a:tab pos="2555875" algn="l"/>
                <a:tab pos="3013075" algn="l"/>
                <a:tab pos="3470275" algn="l"/>
                <a:tab pos="3927475" algn="l"/>
                <a:tab pos="4384675" algn="l"/>
                <a:tab pos="4841875" algn="l"/>
                <a:tab pos="5299075" algn="l"/>
                <a:tab pos="5756275" algn="l"/>
                <a:tab pos="6213475" algn="l"/>
                <a:tab pos="6670675" algn="l"/>
                <a:tab pos="7127875" algn="l"/>
                <a:tab pos="7585075" algn="l"/>
                <a:tab pos="8042275" algn="l"/>
                <a:tab pos="8499475" algn="l"/>
                <a:tab pos="8956675" algn="l"/>
                <a:tab pos="9413875" algn="l"/>
              </a:tabLst>
              <a:defRPr>
                <a:solidFill>
                  <a:srgbClr val="000000"/>
                </a:solidFill>
                <a:latin typeface="Arial" charset="0"/>
                <a:ea typeface="Microsoft YaHei" charset="-122"/>
              </a:defRPr>
            </a:lvl7pPr>
            <a:lvl8pPr marL="3429000" indent="-228600" defTabSz="457200" fontAlgn="base" hangingPunct="0">
              <a:lnSpc>
                <a:spcPct val="93000"/>
              </a:lnSpc>
              <a:spcBef>
                <a:spcPct val="0"/>
              </a:spcBef>
              <a:spcAft>
                <a:spcPct val="0"/>
              </a:spcAft>
              <a:buClr>
                <a:srgbClr val="000000"/>
              </a:buClr>
              <a:buSzPct val="100000"/>
              <a:buFont typeface="Times New Roman" pitchFamily="16" charset="0"/>
              <a:tabLst>
                <a:tab pos="269875" algn="l"/>
                <a:tab pos="727075" algn="l"/>
                <a:tab pos="1184275" algn="l"/>
                <a:tab pos="1641475" algn="l"/>
                <a:tab pos="2098675" algn="l"/>
                <a:tab pos="2555875" algn="l"/>
                <a:tab pos="3013075" algn="l"/>
                <a:tab pos="3470275" algn="l"/>
                <a:tab pos="3927475" algn="l"/>
                <a:tab pos="4384675" algn="l"/>
                <a:tab pos="4841875" algn="l"/>
                <a:tab pos="5299075" algn="l"/>
                <a:tab pos="5756275" algn="l"/>
                <a:tab pos="6213475" algn="l"/>
                <a:tab pos="6670675" algn="l"/>
                <a:tab pos="7127875" algn="l"/>
                <a:tab pos="7585075" algn="l"/>
                <a:tab pos="8042275" algn="l"/>
                <a:tab pos="8499475" algn="l"/>
                <a:tab pos="8956675" algn="l"/>
                <a:tab pos="9413875" algn="l"/>
              </a:tabLst>
              <a:defRPr>
                <a:solidFill>
                  <a:srgbClr val="000000"/>
                </a:solidFill>
                <a:latin typeface="Arial" charset="0"/>
                <a:ea typeface="Microsoft YaHei" charset="-122"/>
              </a:defRPr>
            </a:lvl8pPr>
            <a:lvl9pPr marL="3886200" indent="-228600" defTabSz="457200" fontAlgn="base" hangingPunct="0">
              <a:lnSpc>
                <a:spcPct val="93000"/>
              </a:lnSpc>
              <a:spcBef>
                <a:spcPct val="0"/>
              </a:spcBef>
              <a:spcAft>
                <a:spcPct val="0"/>
              </a:spcAft>
              <a:buClr>
                <a:srgbClr val="000000"/>
              </a:buClr>
              <a:buSzPct val="100000"/>
              <a:buFont typeface="Times New Roman" pitchFamily="16" charset="0"/>
              <a:tabLst>
                <a:tab pos="269875" algn="l"/>
                <a:tab pos="727075" algn="l"/>
                <a:tab pos="1184275" algn="l"/>
                <a:tab pos="1641475" algn="l"/>
                <a:tab pos="2098675" algn="l"/>
                <a:tab pos="2555875" algn="l"/>
                <a:tab pos="3013075" algn="l"/>
                <a:tab pos="3470275" algn="l"/>
                <a:tab pos="3927475" algn="l"/>
                <a:tab pos="4384675" algn="l"/>
                <a:tab pos="4841875" algn="l"/>
                <a:tab pos="5299075" algn="l"/>
                <a:tab pos="5756275" algn="l"/>
                <a:tab pos="6213475" algn="l"/>
                <a:tab pos="6670675" algn="l"/>
                <a:tab pos="7127875" algn="l"/>
                <a:tab pos="7585075" algn="l"/>
                <a:tab pos="8042275" algn="l"/>
                <a:tab pos="8499475" algn="l"/>
                <a:tab pos="8956675" algn="l"/>
                <a:tab pos="9413875" algn="l"/>
              </a:tabLst>
              <a:defRPr>
                <a:solidFill>
                  <a:srgbClr val="000000"/>
                </a:solidFill>
                <a:latin typeface="Arial" charset="0"/>
                <a:ea typeface="Microsoft YaHei" charset="-122"/>
              </a:defRPr>
            </a:lvl9pPr>
          </a:lstStyle>
          <a:p>
            <a:pPr marL="0" indent="0" hangingPunct="1">
              <a:lnSpc>
                <a:spcPct val="100000"/>
              </a:lnSpc>
              <a:spcBef>
                <a:spcPts val="648"/>
              </a:spcBef>
              <a:spcAft>
                <a:spcPts val="0"/>
              </a:spcAft>
              <a:buClr>
                <a:srgbClr val="D16349"/>
              </a:buClr>
            </a:pPr>
            <a:r>
              <a:rPr lang="nl-NL" altLang="en-US" sz="2700" dirty="0">
                <a:latin typeface="Georgia" charset="0"/>
              </a:rPr>
              <a:t>Justice:</a:t>
            </a:r>
          </a:p>
          <a:p>
            <a:pPr marL="930275" lvl="1" indent="-457200" hangingPunct="1">
              <a:lnSpc>
                <a:spcPct val="100000"/>
              </a:lnSpc>
              <a:spcBef>
                <a:spcPts val="648"/>
              </a:spcBef>
              <a:spcAft>
                <a:spcPts val="0"/>
              </a:spcAft>
              <a:buClr>
                <a:srgbClr val="D16349"/>
              </a:buClr>
              <a:buFont typeface="Wingdings" panose="05000000000000000000" pitchFamily="2" charset="2"/>
              <a:buChar char="§"/>
            </a:pPr>
            <a:r>
              <a:rPr lang="nl-NL" altLang="en-US" sz="2500" dirty="0">
                <a:latin typeface="Georgia" charset="0"/>
              </a:rPr>
              <a:t>≠ distributive justice (fairness in distributions)</a:t>
            </a:r>
          </a:p>
          <a:p>
            <a:pPr marL="930275" lvl="1" indent="-457200" hangingPunct="1">
              <a:lnSpc>
                <a:spcPct val="100000"/>
              </a:lnSpc>
              <a:spcBef>
                <a:spcPts val="648"/>
              </a:spcBef>
              <a:spcAft>
                <a:spcPts val="0"/>
              </a:spcAft>
              <a:buClr>
                <a:srgbClr val="D16349"/>
              </a:buClr>
              <a:buFont typeface="Wingdings" panose="05000000000000000000" pitchFamily="2" charset="2"/>
              <a:buChar char="§"/>
            </a:pPr>
            <a:r>
              <a:rPr lang="nl-NL" altLang="en-US" sz="2500" dirty="0">
                <a:latin typeface="Georgia" charset="0"/>
              </a:rPr>
              <a:t>but norm governing mutual </a:t>
            </a:r>
            <a:r>
              <a:rPr lang="nl-NL" altLang="en-US" sz="2500" i="1" dirty="0">
                <a:latin typeface="Georgia" charset="0"/>
              </a:rPr>
              <a:t>moral </a:t>
            </a:r>
            <a:r>
              <a:rPr lang="nl-NL" altLang="en-US" sz="2500" dirty="0">
                <a:latin typeface="Georgia" charset="0"/>
              </a:rPr>
              <a:t>rights and duties</a:t>
            </a:r>
          </a:p>
          <a:p>
            <a:pPr marL="1330325" lvl="2" indent="-457200" hangingPunct="1">
              <a:lnSpc>
                <a:spcPct val="100000"/>
              </a:lnSpc>
              <a:spcBef>
                <a:spcPts val="648"/>
              </a:spcBef>
              <a:spcAft>
                <a:spcPts val="0"/>
              </a:spcAft>
              <a:buClr>
                <a:srgbClr val="D16349"/>
              </a:buClr>
              <a:buFont typeface="Courier New" panose="02070309020205020404" pitchFamily="49" charset="0"/>
              <a:buChar char="o"/>
            </a:pPr>
            <a:r>
              <a:rPr lang="nl-NL" altLang="en-US" sz="2500" dirty="0">
                <a:latin typeface="Georgia" charset="0"/>
              </a:rPr>
              <a:t>rights as </a:t>
            </a:r>
            <a:r>
              <a:rPr lang="nl-NL" altLang="en-US" sz="2500" i="1" dirty="0">
                <a:latin typeface="Georgia" charset="0"/>
              </a:rPr>
              <a:t>standings</a:t>
            </a:r>
          </a:p>
          <a:p>
            <a:pPr marL="0" indent="0" hangingPunct="1">
              <a:lnSpc>
                <a:spcPct val="100000"/>
              </a:lnSpc>
              <a:spcBef>
                <a:spcPts val="648"/>
              </a:spcBef>
              <a:spcAft>
                <a:spcPts val="0"/>
              </a:spcAft>
              <a:buClr>
                <a:srgbClr val="D16349"/>
              </a:buClr>
            </a:pPr>
            <a:endParaRPr lang="nl-NL" altLang="en-US" sz="2700" dirty="0">
              <a:latin typeface="Georgia" charset="0"/>
            </a:endParaRPr>
          </a:p>
          <a:p>
            <a:pPr marL="0" indent="0" hangingPunct="1">
              <a:lnSpc>
                <a:spcPct val="100000"/>
              </a:lnSpc>
              <a:spcBef>
                <a:spcPts val="648"/>
              </a:spcBef>
              <a:spcAft>
                <a:spcPts val="0"/>
              </a:spcAft>
              <a:buClr>
                <a:srgbClr val="D16349"/>
              </a:buClr>
            </a:pPr>
            <a:r>
              <a:rPr lang="nl-NL" altLang="en-US" sz="2700" dirty="0">
                <a:latin typeface="Georgia" charset="0"/>
              </a:rPr>
              <a:t>Rights in war:</a:t>
            </a:r>
            <a:endParaRPr lang="nl-NL" altLang="en-US" sz="2500" dirty="0">
              <a:latin typeface="Georgia" charset="0"/>
            </a:endParaRPr>
          </a:p>
          <a:p>
            <a:pPr marL="815975" lvl="1" indent="-342900" hangingPunct="1">
              <a:lnSpc>
                <a:spcPct val="100000"/>
              </a:lnSpc>
              <a:spcBef>
                <a:spcPts val="648"/>
              </a:spcBef>
              <a:spcAft>
                <a:spcPts val="0"/>
              </a:spcAft>
              <a:buClr>
                <a:srgbClr val="D16349"/>
              </a:buClr>
              <a:buFont typeface="Wingdings" panose="05000000000000000000" pitchFamily="2" charset="2"/>
              <a:buChar char="§"/>
            </a:pPr>
            <a:r>
              <a:rPr lang="nl-NL" altLang="en-US" sz="2500" dirty="0">
                <a:latin typeface="Georgia" charset="0"/>
              </a:rPr>
              <a:t>Grave wrongdoers forgo some rights – their standing to complain about some harm-inflictions</a:t>
            </a:r>
          </a:p>
          <a:p>
            <a:pPr marL="815975" lvl="1" indent="-342900" hangingPunct="1">
              <a:lnSpc>
                <a:spcPct val="100000"/>
              </a:lnSpc>
              <a:spcBef>
                <a:spcPts val="648"/>
              </a:spcBef>
              <a:spcAft>
                <a:spcPts val="0"/>
              </a:spcAft>
              <a:buClr>
                <a:srgbClr val="D16349"/>
              </a:buClr>
              <a:buFont typeface="Wingdings" panose="05000000000000000000" pitchFamily="2" charset="2"/>
              <a:buChar char="§"/>
            </a:pPr>
            <a:r>
              <a:rPr lang="nl-NL" altLang="en-US" sz="2500" dirty="0">
                <a:latin typeface="Georgia" charset="0"/>
              </a:rPr>
              <a:t>Defensive harm: to whom are we answerable for what?</a:t>
            </a:r>
          </a:p>
        </p:txBody>
      </p:sp>
    </p:spTree>
    <p:extLst>
      <p:ext uri="{BB962C8B-B14F-4D97-AF65-F5344CB8AC3E}">
        <p14:creationId xmlns:p14="http://schemas.microsoft.com/office/powerpoint/2010/main" xmlns="" val="1935296442"/>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14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14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14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14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146">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6146">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6146">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Text Box 1"/>
          <p:cNvSpPr txBox="1">
            <a:spLocks noChangeArrowheads="1"/>
          </p:cNvSpPr>
          <p:nvPr/>
        </p:nvSpPr>
        <p:spPr bwMode="auto">
          <a:xfrm>
            <a:off x="301625" y="228600"/>
            <a:ext cx="8534400" cy="758825"/>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cap="flat">
                <a:solidFill>
                  <a:srgbClr val="80808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lIns="90000" tIns="45000" rIns="90000" bIns="4500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5pPr>
            <a:lvl6pPr marL="2514600" indent="-228600" defTabSz="45720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6pPr>
            <a:lvl7pPr marL="2971800" indent="-228600" defTabSz="45720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7pPr>
            <a:lvl8pPr marL="3429000" indent="-228600" defTabSz="45720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8pPr>
            <a:lvl9pPr marL="3886200" indent="-228600" defTabSz="45720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9pPr>
          </a:lstStyle>
          <a:p>
            <a:pPr algn="ctr" hangingPunct="1">
              <a:lnSpc>
                <a:spcPct val="100000"/>
              </a:lnSpc>
              <a:buClrTx/>
              <a:buFontTx/>
              <a:buNone/>
            </a:pPr>
            <a:r>
              <a:rPr lang="en-US" altLang="en-US" sz="3300" dirty="0">
                <a:solidFill>
                  <a:srgbClr val="7B9899"/>
                </a:solidFill>
                <a:latin typeface="Georgia" charset="0"/>
              </a:rPr>
              <a:t>2.0 Bloodless invasion objection</a:t>
            </a:r>
          </a:p>
        </p:txBody>
      </p:sp>
      <p:sp>
        <p:nvSpPr>
          <p:cNvPr id="6146" name="Text Box 2"/>
          <p:cNvSpPr txBox="1">
            <a:spLocks noChangeArrowheads="1"/>
          </p:cNvSpPr>
          <p:nvPr/>
        </p:nvSpPr>
        <p:spPr bwMode="auto">
          <a:xfrm>
            <a:off x="301625" y="1527175"/>
            <a:ext cx="8504238" cy="4572000"/>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cap="flat">
                <a:solidFill>
                  <a:srgbClr val="80808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lIns="90000" tIns="45000" rIns="90000" bIns="45000"/>
          <a:lstStyle>
            <a:lvl1pPr marL="269875" indent="-269875">
              <a:tabLst>
                <a:tab pos="269875" algn="l"/>
                <a:tab pos="727075" algn="l"/>
                <a:tab pos="1184275" algn="l"/>
                <a:tab pos="1641475" algn="l"/>
                <a:tab pos="2098675" algn="l"/>
                <a:tab pos="2555875" algn="l"/>
                <a:tab pos="3013075" algn="l"/>
                <a:tab pos="3470275" algn="l"/>
                <a:tab pos="3927475" algn="l"/>
                <a:tab pos="4384675" algn="l"/>
                <a:tab pos="4841875" algn="l"/>
                <a:tab pos="5299075" algn="l"/>
                <a:tab pos="5756275" algn="l"/>
                <a:tab pos="6213475" algn="l"/>
                <a:tab pos="6670675" algn="l"/>
                <a:tab pos="7127875" algn="l"/>
                <a:tab pos="7585075" algn="l"/>
                <a:tab pos="8042275" algn="l"/>
                <a:tab pos="8499475" algn="l"/>
                <a:tab pos="8956675" algn="l"/>
                <a:tab pos="9413875" algn="l"/>
              </a:tabLst>
              <a:defRPr>
                <a:solidFill>
                  <a:srgbClr val="000000"/>
                </a:solidFill>
                <a:latin typeface="Arial" charset="0"/>
                <a:ea typeface="Microsoft YaHei" charset="-122"/>
              </a:defRPr>
            </a:lvl1pPr>
            <a:lvl2pPr>
              <a:tabLst>
                <a:tab pos="269875" algn="l"/>
                <a:tab pos="727075" algn="l"/>
                <a:tab pos="1184275" algn="l"/>
                <a:tab pos="1641475" algn="l"/>
                <a:tab pos="2098675" algn="l"/>
                <a:tab pos="2555875" algn="l"/>
                <a:tab pos="3013075" algn="l"/>
                <a:tab pos="3470275" algn="l"/>
                <a:tab pos="3927475" algn="l"/>
                <a:tab pos="4384675" algn="l"/>
                <a:tab pos="4841875" algn="l"/>
                <a:tab pos="5299075" algn="l"/>
                <a:tab pos="5756275" algn="l"/>
                <a:tab pos="6213475" algn="l"/>
                <a:tab pos="6670675" algn="l"/>
                <a:tab pos="7127875" algn="l"/>
                <a:tab pos="7585075" algn="l"/>
                <a:tab pos="8042275" algn="l"/>
                <a:tab pos="8499475" algn="l"/>
                <a:tab pos="8956675" algn="l"/>
                <a:tab pos="9413875" algn="l"/>
              </a:tabLst>
              <a:defRPr>
                <a:solidFill>
                  <a:srgbClr val="000000"/>
                </a:solidFill>
                <a:latin typeface="Arial" charset="0"/>
                <a:ea typeface="Microsoft YaHei" charset="-122"/>
              </a:defRPr>
            </a:lvl2pPr>
            <a:lvl3pPr>
              <a:tabLst>
                <a:tab pos="269875" algn="l"/>
                <a:tab pos="727075" algn="l"/>
                <a:tab pos="1184275" algn="l"/>
                <a:tab pos="1641475" algn="l"/>
                <a:tab pos="2098675" algn="l"/>
                <a:tab pos="2555875" algn="l"/>
                <a:tab pos="3013075" algn="l"/>
                <a:tab pos="3470275" algn="l"/>
                <a:tab pos="3927475" algn="l"/>
                <a:tab pos="4384675" algn="l"/>
                <a:tab pos="4841875" algn="l"/>
                <a:tab pos="5299075" algn="l"/>
                <a:tab pos="5756275" algn="l"/>
                <a:tab pos="6213475" algn="l"/>
                <a:tab pos="6670675" algn="l"/>
                <a:tab pos="7127875" algn="l"/>
                <a:tab pos="7585075" algn="l"/>
                <a:tab pos="8042275" algn="l"/>
                <a:tab pos="8499475" algn="l"/>
                <a:tab pos="8956675" algn="l"/>
                <a:tab pos="9413875" algn="l"/>
              </a:tabLst>
              <a:defRPr>
                <a:solidFill>
                  <a:srgbClr val="000000"/>
                </a:solidFill>
                <a:latin typeface="Arial" charset="0"/>
                <a:ea typeface="Microsoft YaHei" charset="-122"/>
              </a:defRPr>
            </a:lvl3pPr>
            <a:lvl4pPr>
              <a:tabLst>
                <a:tab pos="269875" algn="l"/>
                <a:tab pos="727075" algn="l"/>
                <a:tab pos="1184275" algn="l"/>
                <a:tab pos="1641475" algn="l"/>
                <a:tab pos="2098675" algn="l"/>
                <a:tab pos="2555875" algn="l"/>
                <a:tab pos="3013075" algn="l"/>
                <a:tab pos="3470275" algn="l"/>
                <a:tab pos="3927475" algn="l"/>
                <a:tab pos="4384675" algn="l"/>
                <a:tab pos="4841875" algn="l"/>
                <a:tab pos="5299075" algn="l"/>
                <a:tab pos="5756275" algn="l"/>
                <a:tab pos="6213475" algn="l"/>
                <a:tab pos="6670675" algn="l"/>
                <a:tab pos="7127875" algn="l"/>
                <a:tab pos="7585075" algn="l"/>
                <a:tab pos="8042275" algn="l"/>
                <a:tab pos="8499475" algn="l"/>
                <a:tab pos="8956675" algn="l"/>
                <a:tab pos="9413875" algn="l"/>
              </a:tabLst>
              <a:defRPr>
                <a:solidFill>
                  <a:srgbClr val="000000"/>
                </a:solidFill>
                <a:latin typeface="Arial" charset="0"/>
                <a:ea typeface="Microsoft YaHei" charset="-122"/>
              </a:defRPr>
            </a:lvl4pPr>
            <a:lvl5pPr>
              <a:tabLst>
                <a:tab pos="269875" algn="l"/>
                <a:tab pos="727075" algn="l"/>
                <a:tab pos="1184275" algn="l"/>
                <a:tab pos="1641475" algn="l"/>
                <a:tab pos="2098675" algn="l"/>
                <a:tab pos="2555875" algn="l"/>
                <a:tab pos="3013075" algn="l"/>
                <a:tab pos="3470275" algn="l"/>
                <a:tab pos="3927475" algn="l"/>
                <a:tab pos="4384675" algn="l"/>
                <a:tab pos="4841875" algn="l"/>
                <a:tab pos="5299075" algn="l"/>
                <a:tab pos="5756275" algn="l"/>
                <a:tab pos="6213475" algn="l"/>
                <a:tab pos="6670675" algn="l"/>
                <a:tab pos="7127875" algn="l"/>
                <a:tab pos="7585075" algn="l"/>
                <a:tab pos="8042275" algn="l"/>
                <a:tab pos="8499475" algn="l"/>
                <a:tab pos="8956675" algn="l"/>
                <a:tab pos="9413875" algn="l"/>
              </a:tabLst>
              <a:defRPr>
                <a:solidFill>
                  <a:srgbClr val="000000"/>
                </a:solidFill>
                <a:latin typeface="Arial" charset="0"/>
                <a:ea typeface="Microsoft YaHei" charset="-122"/>
              </a:defRPr>
            </a:lvl5pPr>
            <a:lvl6pPr marL="2514600" indent="-228600" defTabSz="457200" fontAlgn="base" hangingPunct="0">
              <a:lnSpc>
                <a:spcPct val="93000"/>
              </a:lnSpc>
              <a:spcBef>
                <a:spcPct val="0"/>
              </a:spcBef>
              <a:spcAft>
                <a:spcPct val="0"/>
              </a:spcAft>
              <a:buClr>
                <a:srgbClr val="000000"/>
              </a:buClr>
              <a:buSzPct val="100000"/>
              <a:buFont typeface="Times New Roman" pitchFamily="16" charset="0"/>
              <a:tabLst>
                <a:tab pos="269875" algn="l"/>
                <a:tab pos="727075" algn="l"/>
                <a:tab pos="1184275" algn="l"/>
                <a:tab pos="1641475" algn="l"/>
                <a:tab pos="2098675" algn="l"/>
                <a:tab pos="2555875" algn="l"/>
                <a:tab pos="3013075" algn="l"/>
                <a:tab pos="3470275" algn="l"/>
                <a:tab pos="3927475" algn="l"/>
                <a:tab pos="4384675" algn="l"/>
                <a:tab pos="4841875" algn="l"/>
                <a:tab pos="5299075" algn="l"/>
                <a:tab pos="5756275" algn="l"/>
                <a:tab pos="6213475" algn="l"/>
                <a:tab pos="6670675" algn="l"/>
                <a:tab pos="7127875" algn="l"/>
                <a:tab pos="7585075" algn="l"/>
                <a:tab pos="8042275" algn="l"/>
                <a:tab pos="8499475" algn="l"/>
                <a:tab pos="8956675" algn="l"/>
                <a:tab pos="9413875" algn="l"/>
              </a:tabLst>
              <a:defRPr>
                <a:solidFill>
                  <a:srgbClr val="000000"/>
                </a:solidFill>
                <a:latin typeface="Arial" charset="0"/>
                <a:ea typeface="Microsoft YaHei" charset="-122"/>
              </a:defRPr>
            </a:lvl6pPr>
            <a:lvl7pPr marL="2971800" indent="-228600" defTabSz="457200" fontAlgn="base" hangingPunct="0">
              <a:lnSpc>
                <a:spcPct val="93000"/>
              </a:lnSpc>
              <a:spcBef>
                <a:spcPct val="0"/>
              </a:spcBef>
              <a:spcAft>
                <a:spcPct val="0"/>
              </a:spcAft>
              <a:buClr>
                <a:srgbClr val="000000"/>
              </a:buClr>
              <a:buSzPct val="100000"/>
              <a:buFont typeface="Times New Roman" pitchFamily="16" charset="0"/>
              <a:tabLst>
                <a:tab pos="269875" algn="l"/>
                <a:tab pos="727075" algn="l"/>
                <a:tab pos="1184275" algn="l"/>
                <a:tab pos="1641475" algn="l"/>
                <a:tab pos="2098675" algn="l"/>
                <a:tab pos="2555875" algn="l"/>
                <a:tab pos="3013075" algn="l"/>
                <a:tab pos="3470275" algn="l"/>
                <a:tab pos="3927475" algn="l"/>
                <a:tab pos="4384675" algn="l"/>
                <a:tab pos="4841875" algn="l"/>
                <a:tab pos="5299075" algn="l"/>
                <a:tab pos="5756275" algn="l"/>
                <a:tab pos="6213475" algn="l"/>
                <a:tab pos="6670675" algn="l"/>
                <a:tab pos="7127875" algn="l"/>
                <a:tab pos="7585075" algn="l"/>
                <a:tab pos="8042275" algn="l"/>
                <a:tab pos="8499475" algn="l"/>
                <a:tab pos="8956675" algn="l"/>
                <a:tab pos="9413875" algn="l"/>
              </a:tabLst>
              <a:defRPr>
                <a:solidFill>
                  <a:srgbClr val="000000"/>
                </a:solidFill>
                <a:latin typeface="Arial" charset="0"/>
                <a:ea typeface="Microsoft YaHei" charset="-122"/>
              </a:defRPr>
            </a:lvl7pPr>
            <a:lvl8pPr marL="3429000" indent="-228600" defTabSz="457200" fontAlgn="base" hangingPunct="0">
              <a:lnSpc>
                <a:spcPct val="93000"/>
              </a:lnSpc>
              <a:spcBef>
                <a:spcPct val="0"/>
              </a:spcBef>
              <a:spcAft>
                <a:spcPct val="0"/>
              </a:spcAft>
              <a:buClr>
                <a:srgbClr val="000000"/>
              </a:buClr>
              <a:buSzPct val="100000"/>
              <a:buFont typeface="Times New Roman" pitchFamily="16" charset="0"/>
              <a:tabLst>
                <a:tab pos="269875" algn="l"/>
                <a:tab pos="727075" algn="l"/>
                <a:tab pos="1184275" algn="l"/>
                <a:tab pos="1641475" algn="l"/>
                <a:tab pos="2098675" algn="l"/>
                <a:tab pos="2555875" algn="l"/>
                <a:tab pos="3013075" algn="l"/>
                <a:tab pos="3470275" algn="l"/>
                <a:tab pos="3927475" algn="l"/>
                <a:tab pos="4384675" algn="l"/>
                <a:tab pos="4841875" algn="l"/>
                <a:tab pos="5299075" algn="l"/>
                <a:tab pos="5756275" algn="l"/>
                <a:tab pos="6213475" algn="l"/>
                <a:tab pos="6670675" algn="l"/>
                <a:tab pos="7127875" algn="l"/>
                <a:tab pos="7585075" algn="l"/>
                <a:tab pos="8042275" algn="l"/>
                <a:tab pos="8499475" algn="l"/>
                <a:tab pos="8956675" algn="l"/>
                <a:tab pos="9413875" algn="l"/>
              </a:tabLst>
              <a:defRPr>
                <a:solidFill>
                  <a:srgbClr val="000000"/>
                </a:solidFill>
                <a:latin typeface="Arial" charset="0"/>
                <a:ea typeface="Microsoft YaHei" charset="-122"/>
              </a:defRPr>
            </a:lvl8pPr>
            <a:lvl9pPr marL="3886200" indent="-228600" defTabSz="457200" fontAlgn="base" hangingPunct="0">
              <a:lnSpc>
                <a:spcPct val="93000"/>
              </a:lnSpc>
              <a:spcBef>
                <a:spcPct val="0"/>
              </a:spcBef>
              <a:spcAft>
                <a:spcPct val="0"/>
              </a:spcAft>
              <a:buClr>
                <a:srgbClr val="000000"/>
              </a:buClr>
              <a:buSzPct val="100000"/>
              <a:buFont typeface="Times New Roman" pitchFamily="16" charset="0"/>
              <a:tabLst>
                <a:tab pos="269875" algn="l"/>
                <a:tab pos="727075" algn="l"/>
                <a:tab pos="1184275" algn="l"/>
                <a:tab pos="1641475" algn="l"/>
                <a:tab pos="2098675" algn="l"/>
                <a:tab pos="2555875" algn="l"/>
                <a:tab pos="3013075" algn="l"/>
                <a:tab pos="3470275" algn="l"/>
                <a:tab pos="3927475" algn="l"/>
                <a:tab pos="4384675" algn="l"/>
                <a:tab pos="4841875" algn="l"/>
                <a:tab pos="5299075" algn="l"/>
                <a:tab pos="5756275" algn="l"/>
                <a:tab pos="6213475" algn="l"/>
                <a:tab pos="6670675" algn="l"/>
                <a:tab pos="7127875" algn="l"/>
                <a:tab pos="7585075" algn="l"/>
                <a:tab pos="8042275" algn="l"/>
                <a:tab pos="8499475" algn="l"/>
                <a:tab pos="8956675" algn="l"/>
                <a:tab pos="9413875" algn="l"/>
              </a:tabLst>
              <a:defRPr>
                <a:solidFill>
                  <a:srgbClr val="000000"/>
                </a:solidFill>
                <a:latin typeface="Arial" charset="0"/>
                <a:ea typeface="Microsoft YaHei" charset="-122"/>
              </a:defRPr>
            </a:lvl9pPr>
          </a:lstStyle>
          <a:p>
            <a:pPr marL="0" indent="0" hangingPunct="1">
              <a:lnSpc>
                <a:spcPct val="100000"/>
              </a:lnSpc>
              <a:spcBef>
                <a:spcPts val="648"/>
              </a:spcBef>
              <a:spcAft>
                <a:spcPts val="0"/>
              </a:spcAft>
              <a:buClr>
                <a:srgbClr val="D16349"/>
              </a:buClr>
            </a:pPr>
            <a:r>
              <a:rPr lang="nl-NL" altLang="en-US" sz="2700" dirty="0">
                <a:latin typeface="Georgia" charset="0"/>
              </a:rPr>
              <a:t>Soviet invasion of Finland (Nov. 1939)</a:t>
            </a:r>
          </a:p>
          <a:p>
            <a:pPr marL="815975" lvl="1" indent="-342900" hangingPunct="1">
              <a:lnSpc>
                <a:spcPct val="100000"/>
              </a:lnSpc>
              <a:spcBef>
                <a:spcPts val="648"/>
              </a:spcBef>
              <a:spcAft>
                <a:spcPts val="0"/>
              </a:spcAft>
              <a:buClr>
                <a:srgbClr val="D16349"/>
              </a:buClr>
              <a:buFont typeface="Wingdings" panose="05000000000000000000" pitchFamily="2" charset="2"/>
              <a:buChar char="§"/>
            </a:pPr>
            <a:r>
              <a:rPr lang="nl-NL" altLang="en-US" sz="2500" dirty="0">
                <a:latin typeface="Georgia" charset="0"/>
              </a:rPr>
              <a:t>Limited territorial ambitions: placing Leningrad beyond range of German heavy artillery</a:t>
            </a:r>
          </a:p>
          <a:p>
            <a:pPr marL="815975" lvl="1" indent="-342900" hangingPunct="1">
              <a:lnSpc>
                <a:spcPct val="100000"/>
              </a:lnSpc>
              <a:spcBef>
                <a:spcPts val="648"/>
              </a:spcBef>
              <a:spcAft>
                <a:spcPts val="0"/>
              </a:spcAft>
              <a:buClr>
                <a:srgbClr val="D16349"/>
              </a:buClr>
              <a:buFont typeface="Wingdings" panose="05000000000000000000" pitchFamily="2" charset="2"/>
              <a:buChar char="§"/>
            </a:pPr>
            <a:r>
              <a:rPr lang="nl-NL" altLang="en-US" sz="2500" dirty="0">
                <a:latin typeface="Georgia" charset="0"/>
              </a:rPr>
              <a:t>Conditional threat</a:t>
            </a:r>
          </a:p>
          <a:p>
            <a:pPr marL="815975" lvl="1" indent="-342900" hangingPunct="1">
              <a:lnSpc>
                <a:spcPct val="100000"/>
              </a:lnSpc>
              <a:spcBef>
                <a:spcPts val="648"/>
              </a:spcBef>
              <a:spcAft>
                <a:spcPts val="0"/>
              </a:spcAft>
              <a:buClr>
                <a:srgbClr val="D16349"/>
              </a:buClr>
              <a:buFont typeface="Wingdings" panose="05000000000000000000" pitchFamily="2" charset="2"/>
              <a:buChar char="§"/>
            </a:pPr>
            <a:r>
              <a:rPr lang="nl-NL" altLang="en-US" sz="2500" dirty="0">
                <a:latin typeface="Georgia" charset="0"/>
              </a:rPr>
              <a:t>Purely political aggression</a:t>
            </a:r>
          </a:p>
          <a:p>
            <a:pPr marL="473075" lvl="1" indent="0" hangingPunct="1">
              <a:lnSpc>
                <a:spcPct val="100000"/>
              </a:lnSpc>
              <a:spcBef>
                <a:spcPts val="648"/>
              </a:spcBef>
              <a:spcAft>
                <a:spcPts val="0"/>
              </a:spcAft>
              <a:buClr>
                <a:srgbClr val="D16349"/>
              </a:buClr>
            </a:pPr>
            <a:endParaRPr lang="nl-NL" altLang="en-US" sz="2500" dirty="0">
              <a:latin typeface="Georgia" charset="0"/>
            </a:endParaRPr>
          </a:p>
          <a:p>
            <a:pPr marL="0" indent="0" hangingPunct="1">
              <a:lnSpc>
                <a:spcPct val="100000"/>
              </a:lnSpc>
              <a:spcBef>
                <a:spcPts val="648"/>
              </a:spcBef>
              <a:spcAft>
                <a:spcPts val="0"/>
              </a:spcAft>
              <a:buClr>
                <a:srgbClr val="D16349"/>
              </a:buClr>
            </a:pPr>
            <a:r>
              <a:rPr lang="nl-NL" altLang="en-US" sz="2700" dirty="0">
                <a:latin typeface="Georgia" charset="0"/>
              </a:rPr>
              <a:t>Were the Finns morally allowed to defend themselves?</a:t>
            </a:r>
          </a:p>
          <a:p>
            <a:pPr marL="815975" lvl="1" indent="-342900" hangingPunct="1">
              <a:lnSpc>
                <a:spcPct val="100000"/>
              </a:lnSpc>
              <a:spcBef>
                <a:spcPts val="648"/>
              </a:spcBef>
              <a:spcAft>
                <a:spcPts val="0"/>
              </a:spcAft>
              <a:buClr>
                <a:srgbClr val="D16349"/>
              </a:buClr>
              <a:buFont typeface="Wingdings" panose="05000000000000000000" pitchFamily="2" charset="2"/>
              <a:buChar char="§"/>
            </a:pPr>
            <a:r>
              <a:rPr lang="nl-NL" altLang="en-US" sz="2500" dirty="0">
                <a:latin typeface="Georgia" charset="0"/>
              </a:rPr>
              <a:t>UN Charter, art. 51: yes</a:t>
            </a:r>
          </a:p>
          <a:p>
            <a:pPr marL="815975" lvl="1" indent="-342900" hangingPunct="1">
              <a:lnSpc>
                <a:spcPct val="100000"/>
              </a:lnSpc>
              <a:spcBef>
                <a:spcPts val="648"/>
              </a:spcBef>
              <a:spcAft>
                <a:spcPts val="0"/>
              </a:spcAft>
              <a:buClr>
                <a:srgbClr val="D16349"/>
              </a:buClr>
              <a:buFont typeface="Wingdings" panose="05000000000000000000" pitchFamily="2" charset="2"/>
              <a:buChar char="§"/>
            </a:pPr>
            <a:r>
              <a:rPr lang="nl-NL" altLang="en-US" sz="2500" dirty="0">
                <a:latin typeface="Georgia" charset="0"/>
              </a:rPr>
              <a:t>David Rodin: no</a:t>
            </a:r>
          </a:p>
          <a:p>
            <a:pPr marL="815975" lvl="1" indent="-342900" hangingPunct="1">
              <a:lnSpc>
                <a:spcPct val="100000"/>
              </a:lnSpc>
              <a:spcBef>
                <a:spcPts val="648"/>
              </a:spcBef>
              <a:spcAft>
                <a:spcPts val="0"/>
              </a:spcAft>
              <a:buClr>
                <a:srgbClr val="D16349"/>
              </a:buClr>
              <a:buFont typeface="Wingdings" panose="05000000000000000000" pitchFamily="2" charset="2"/>
              <a:buChar char="§"/>
            </a:pPr>
            <a:endParaRPr lang="nl-NL" altLang="en-US" sz="2500" dirty="0">
              <a:latin typeface="Georgia" charset="0"/>
            </a:endParaRPr>
          </a:p>
          <a:p>
            <a:pPr marL="815975" lvl="1" indent="-342900" hangingPunct="1">
              <a:lnSpc>
                <a:spcPct val="100000"/>
              </a:lnSpc>
              <a:spcBef>
                <a:spcPts val="648"/>
              </a:spcBef>
              <a:spcAft>
                <a:spcPts val="0"/>
              </a:spcAft>
              <a:buClr>
                <a:srgbClr val="D16349"/>
              </a:buClr>
              <a:buFont typeface="Wingdings" panose="05000000000000000000" pitchFamily="2" charset="2"/>
              <a:buChar char="§"/>
            </a:pPr>
            <a:endParaRPr lang="nl-NL" altLang="en-US" sz="2500" dirty="0">
              <a:latin typeface="Georgia" charset="0"/>
            </a:endParaRPr>
          </a:p>
        </p:txBody>
      </p:sp>
    </p:spTree>
    <p:extLst>
      <p:ext uri="{BB962C8B-B14F-4D97-AF65-F5344CB8AC3E}">
        <p14:creationId xmlns:p14="http://schemas.microsoft.com/office/powerpoint/2010/main" xmlns="" val="4080375854"/>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14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14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14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14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146">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6146">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6146">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Text Box 1"/>
          <p:cNvSpPr txBox="1">
            <a:spLocks noChangeArrowheads="1"/>
          </p:cNvSpPr>
          <p:nvPr/>
        </p:nvSpPr>
        <p:spPr bwMode="auto">
          <a:xfrm>
            <a:off x="301625" y="228600"/>
            <a:ext cx="8534400" cy="758825"/>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cap="flat">
                <a:solidFill>
                  <a:srgbClr val="80808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lIns="90000" tIns="45000" rIns="90000" bIns="4500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5pPr>
            <a:lvl6pPr marL="2514600" indent="-228600" defTabSz="45720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6pPr>
            <a:lvl7pPr marL="2971800" indent="-228600" defTabSz="45720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7pPr>
            <a:lvl8pPr marL="3429000" indent="-228600" defTabSz="45720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8pPr>
            <a:lvl9pPr marL="3886200" indent="-228600" defTabSz="45720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9pPr>
          </a:lstStyle>
          <a:p>
            <a:pPr algn="ctr" hangingPunct="1">
              <a:lnSpc>
                <a:spcPct val="100000"/>
              </a:lnSpc>
              <a:buClrTx/>
              <a:buFontTx/>
              <a:buNone/>
            </a:pPr>
            <a:r>
              <a:rPr lang="en-US" altLang="en-US" sz="3300" dirty="0">
                <a:solidFill>
                  <a:srgbClr val="7B9899"/>
                </a:solidFill>
                <a:latin typeface="Georgia" charset="0"/>
              </a:rPr>
              <a:t>2.1 The permissibility of national </a:t>
            </a:r>
            <a:r>
              <a:rPr lang="en-US" altLang="en-US" sz="3300" dirty="0" err="1">
                <a:solidFill>
                  <a:srgbClr val="7B9899"/>
                </a:solidFill>
                <a:latin typeface="Georgia" charset="0"/>
              </a:rPr>
              <a:t>defence</a:t>
            </a:r>
            <a:endParaRPr lang="en-US" altLang="en-US" sz="3300" dirty="0">
              <a:solidFill>
                <a:srgbClr val="7B9899"/>
              </a:solidFill>
              <a:latin typeface="Georgia" charset="0"/>
            </a:endParaRPr>
          </a:p>
        </p:txBody>
      </p:sp>
      <p:sp>
        <p:nvSpPr>
          <p:cNvPr id="6146" name="Text Box 2"/>
          <p:cNvSpPr txBox="1">
            <a:spLocks noChangeArrowheads="1"/>
          </p:cNvSpPr>
          <p:nvPr/>
        </p:nvSpPr>
        <p:spPr bwMode="auto">
          <a:xfrm>
            <a:off x="301625" y="1527175"/>
            <a:ext cx="8504238" cy="4572000"/>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cap="flat">
                <a:solidFill>
                  <a:srgbClr val="80808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lIns="90000" tIns="45000" rIns="90000" bIns="45000"/>
          <a:lstStyle>
            <a:lvl1pPr marL="269875" indent="-269875">
              <a:tabLst>
                <a:tab pos="269875" algn="l"/>
                <a:tab pos="727075" algn="l"/>
                <a:tab pos="1184275" algn="l"/>
                <a:tab pos="1641475" algn="l"/>
                <a:tab pos="2098675" algn="l"/>
                <a:tab pos="2555875" algn="l"/>
                <a:tab pos="3013075" algn="l"/>
                <a:tab pos="3470275" algn="l"/>
                <a:tab pos="3927475" algn="l"/>
                <a:tab pos="4384675" algn="l"/>
                <a:tab pos="4841875" algn="l"/>
                <a:tab pos="5299075" algn="l"/>
                <a:tab pos="5756275" algn="l"/>
                <a:tab pos="6213475" algn="l"/>
                <a:tab pos="6670675" algn="l"/>
                <a:tab pos="7127875" algn="l"/>
                <a:tab pos="7585075" algn="l"/>
                <a:tab pos="8042275" algn="l"/>
                <a:tab pos="8499475" algn="l"/>
                <a:tab pos="8956675" algn="l"/>
                <a:tab pos="9413875" algn="l"/>
              </a:tabLst>
              <a:defRPr>
                <a:solidFill>
                  <a:srgbClr val="000000"/>
                </a:solidFill>
                <a:latin typeface="Arial" charset="0"/>
                <a:ea typeface="Microsoft YaHei" charset="-122"/>
              </a:defRPr>
            </a:lvl1pPr>
            <a:lvl2pPr>
              <a:tabLst>
                <a:tab pos="269875" algn="l"/>
                <a:tab pos="727075" algn="l"/>
                <a:tab pos="1184275" algn="l"/>
                <a:tab pos="1641475" algn="l"/>
                <a:tab pos="2098675" algn="l"/>
                <a:tab pos="2555875" algn="l"/>
                <a:tab pos="3013075" algn="l"/>
                <a:tab pos="3470275" algn="l"/>
                <a:tab pos="3927475" algn="l"/>
                <a:tab pos="4384675" algn="l"/>
                <a:tab pos="4841875" algn="l"/>
                <a:tab pos="5299075" algn="l"/>
                <a:tab pos="5756275" algn="l"/>
                <a:tab pos="6213475" algn="l"/>
                <a:tab pos="6670675" algn="l"/>
                <a:tab pos="7127875" algn="l"/>
                <a:tab pos="7585075" algn="l"/>
                <a:tab pos="8042275" algn="l"/>
                <a:tab pos="8499475" algn="l"/>
                <a:tab pos="8956675" algn="l"/>
                <a:tab pos="9413875" algn="l"/>
              </a:tabLst>
              <a:defRPr>
                <a:solidFill>
                  <a:srgbClr val="000000"/>
                </a:solidFill>
                <a:latin typeface="Arial" charset="0"/>
                <a:ea typeface="Microsoft YaHei" charset="-122"/>
              </a:defRPr>
            </a:lvl2pPr>
            <a:lvl3pPr>
              <a:tabLst>
                <a:tab pos="269875" algn="l"/>
                <a:tab pos="727075" algn="l"/>
                <a:tab pos="1184275" algn="l"/>
                <a:tab pos="1641475" algn="l"/>
                <a:tab pos="2098675" algn="l"/>
                <a:tab pos="2555875" algn="l"/>
                <a:tab pos="3013075" algn="l"/>
                <a:tab pos="3470275" algn="l"/>
                <a:tab pos="3927475" algn="l"/>
                <a:tab pos="4384675" algn="l"/>
                <a:tab pos="4841875" algn="l"/>
                <a:tab pos="5299075" algn="l"/>
                <a:tab pos="5756275" algn="l"/>
                <a:tab pos="6213475" algn="l"/>
                <a:tab pos="6670675" algn="l"/>
                <a:tab pos="7127875" algn="l"/>
                <a:tab pos="7585075" algn="l"/>
                <a:tab pos="8042275" algn="l"/>
                <a:tab pos="8499475" algn="l"/>
                <a:tab pos="8956675" algn="l"/>
                <a:tab pos="9413875" algn="l"/>
              </a:tabLst>
              <a:defRPr>
                <a:solidFill>
                  <a:srgbClr val="000000"/>
                </a:solidFill>
                <a:latin typeface="Arial" charset="0"/>
                <a:ea typeface="Microsoft YaHei" charset="-122"/>
              </a:defRPr>
            </a:lvl3pPr>
            <a:lvl4pPr>
              <a:tabLst>
                <a:tab pos="269875" algn="l"/>
                <a:tab pos="727075" algn="l"/>
                <a:tab pos="1184275" algn="l"/>
                <a:tab pos="1641475" algn="l"/>
                <a:tab pos="2098675" algn="l"/>
                <a:tab pos="2555875" algn="l"/>
                <a:tab pos="3013075" algn="l"/>
                <a:tab pos="3470275" algn="l"/>
                <a:tab pos="3927475" algn="l"/>
                <a:tab pos="4384675" algn="l"/>
                <a:tab pos="4841875" algn="l"/>
                <a:tab pos="5299075" algn="l"/>
                <a:tab pos="5756275" algn="l"/>
                <a:tab pos="6213475" algn="l"/>
                <a:tab pos="6670675" algn="l"/>
                <a:tab pos="7127875" algn="l"/>
                <a:tab pos="7585075" algn="l"/>
                <a:tab pos="8042275" algn="l"/>
                <a:tab pos="8499475" algn="l"/>
                <a:tab pos="8956675" algn="l"/>
                <a:tab pos="9413875" algn="l"/>
              </a:tabLst>
              <a:defRPr>
                <a:solidFill>
                  <a:srgbClr val="000000"/>
                </a:solidFill>
                <a:latin typeface="Arial" charset="0"/>
                <a:ea typeface="Microsoft YaHei" charset="-122"/>
              </a:defRPr>
            </a:lvl4pPr>
            <a:lvl5pPr>
              <a:tabLst>
                <a:tab pos="269875" algn="l"/>
                <a:tab pos="727075" algn="l"/>
                <a:tab pos="1184275" algn="l"/>
                <a:tab pos="1641475" algn="l"/>
                <a:tab pos="2098675" algn="l"/>
                <a:tab pos="2555875" algn="l"/>
                <a:tab pos="3013075" algn="l"/>
                <a:tab pos="3470275" algn="l"/>
                <a:tab pos="3927475" algn="l"/>
                <a:tab pos="4384675" algn="l"/>
                <a:tab pos="4841875" algn="l"/>
                <a:tab pos="5299075" algn="l"/>
                <a:tab pos="5756275" algn="l"/>
                <a:tab pos="6213475" algn="l"/>
                <a:tab pos="6670675" algn="l"/>
                <a:tab pos="7127875" algn="l"/>
                <a:tab pos="7585075" algn="l"/>
                <a:tab pos="8042275" algn="l"/>
                <a:tab pos="8499475" algn="l"/>
                <a:tab pos="8956675" algn="l"/>
                <a:tab pos="9413875" algn="l"/>
              </a:tabLst>
              <a:defRPr>
                <a:solidFill>
                  <a:srgbClr val="000000"/>
                </a:solidFill>
                <a:latin typeface="Arial" charset="0"/>
                <a:ea typeface="Microsoft YaHei" charset="-122"/>
              </a:defRPr>
            </a:lvl5pPr>
            <a:lvl6pPr marL="2514600" indent="-228600" defTabSz="457200" fontAlgn="base" hangingPunct="0">
              <a:lnSpc>
                <a:spcPct val="93000"/>
              </a:lnSpc>
              <a:spcBef>
                <a:spcPct val="0"/>
              </a:spcBef>
              <a:spcAft>
                <a:spcPct val="0"/>
              </a:spcAft>
              <a:buClr>
                <a:srgbClr val="000000"/>
              </a:buClr>
              <a:buSzPct val="100000"/>
              <a:buFont typeface="Times New Roman" pitchFamily="16" charset="0"/>
              <a:tabLst>
                <a:tab pos="269875" algn="l"/>
                <a:tab pos="727075" algn="l"/>
                <a:tab pos="1184275" algn="l"/>
                <a:tab pos="1641475" algn="l"/>
                <a:tab pos="2098675" algn="l"/>
                <a:tab pos="2555875" algn="l"/>
                <a:tab pos="3013075" algn="l"/>
                <a:tab pos="3470275" algn="l"/>
                <a:tab pos="3927475" algn="l"/>
                <a:tab pos="4384675" algn="l"/>
                <a:tab pos="4841875" algn="l"/>
                <a:tab pos="5299075" algn="l"/>
                <a:tab pos="5756275" algn="l"/>
                <a:tab pos="6213475" algn="l"/>
                <a:tab pos="6670675" algn="l"/>
                <a:tab pos="7127875" algn="l"/>
                <a:tab pos="7585075" algn="l"/>
                <a:tab pos="8042275" algn="l"/>
                <a:tab pos="8499475" algn="l"/>
                <a:tab pos="8956675" algn="l"/>
                <a:tab pos="9413875" algn="l"/>
              </a:tabLst>
              <a:defRPr>
                <a:solidFill>
                  <a:srgbClr val="000000"/>
                </a:solidFill>
                <a:latin typeface="Arial" charset="0"/>
                <a:ea typeface="Microsoft YaHei" charset="-122"/>
              </a:defRPr>
            </a:lvl6pPr>
            <a:lvl7pPr marL="2971800" indent="-228600" defTabSz="457200" fontAlgn="base" hangingPunct="0">
              <a:lnSpc>
                <a:spcPct val="93000"/>
              </a:lnSpc>
              <a:spcBef>
                <a:spcPct val="0"/>
              </a:spcBef>
              <a:spcAft>
                <a:spcPct val="0"/>
              </a:spcAft>
              <a:buClr>
                <a:srgbClr val="000000"/>
              </a:buClr>
              <a:buSzPct val="100000"/>
              <a:buFont typeface="Times New Roman" pitchFamily="16" charset="0"/>
              <a:tabLst>
                <a:tab pos="269875" algn="l"/>
                <a:tab pos="727075" algn="l"/>
                <a:tab pos="1184275" algn="l"/>
                <a:tab pos="1641475" algn="l"/>
                <a:tab pos="2098675" algn="l"/>
                <a:tab pos="2555875" algn="l"/>
                <a:tab pos="3013075" algn="l"/>
                <a:tab pos="3470275" algn="l"/>
                <a:tab pos="3927475" algn="l"/>
                <a:tab pos="4384675" algn="l"/>
                <a:tab pos="4841875" algn="l"/>
                <a:tab pos="5299075" algn="l"/>
                <a:tab pos="5756275" algn="l"/>
                <a:tab pos="6213475" algn="l"/>
                <a:tab pos="6670675" algn="l"/>
                <a:tab pos="7127875" algn="l"/>
                <a:tab pos="7585075" algn="l"/>
                <a:tab pos="8042275" algn="l"/>
                <a:tab pos="8499475" algn="l"/>
                <a:tab pos="8956675" algn="l"/>
                <a:tab pos="9413875" algn="l"/>
              </a:tabLst>
              <a:defRPr>
                <a:solidFill>
                  <a:srgbClr val="000000"/>
                </a:solidFill>
                <a:latin typeface="Arial" charset="0"/>
                <a:ea typeface="Microsoft YaHei" charset="-122"/>
              </a:defRPr>
            </a:lvl7pPr>
            <a:lvl8pPr marL="3429000" indent="-228600" defTabSz="457200" fontAlgn="base" hangingPunct="0">
              <a:lnSpc>
                <a:spcPct val="93000"/>
              </a:lnSpc>
              <a:spcBef>
                <a:spcPct val="0"/>
              </a:spcBef>
              <a:spcAft>
                <a:spcPct val="0"/>
              </a:spcAft>
              <a:buClr>
                <a:srgbClr val="000000"/>
              </a:buClr>
              <a:buSzPct val="100000"/>
              <a:buFont typeface="Times New Roman" pitchFamily="16" charset="0"/>
              <a:tabLst>
                <a:tab pos="269875" algn="l"/>
                <a:tab pos="727075" algn="l"/>
                <a:tab pos="1184275" algn="l"/>
                <a:tab pos="1641475" algn="l"/>
                <a:tab pos="2098675" algn="l"/>
                <a:tab pos="2555875" algn="l"/>
                <a:tab pos="3013075" algn="l"/>
                <a:tab pos="3470275" algn="l"/>
                <a:tab pos="3927475" algn="l"/>
                <a:tab pos="4384675" algn="l"/>
                <a:tab pos="4841875" algn="l"/>
                <a:tab pos="5299075" algn="l"/>
                <a:tab pos="5756275" algn="l"/>
                <a:tab pos="6213475" algn="l"/>
                <a:tab pos="6670675" algn="l"/>
                <a:tab pos="7127875" algn="l"/>
                <a:tab pos="7585075" algn="l"/>
                <a:tab pos="8042275" algn="l"/>
                <a:tab pos="8499475" algn="l"/>
                <a:tab pos="8956675" algn="l"/>
                <a:tab pos="9413875" algn="l"/>
              </a:tabLst>
              <a:defRPr>
                <a:solidFill>
                  <a:srgbClr val="000000"/>
                </a:solidFill>
                <a:latin typeface="Arial" charset="0"/>
                <a:ea typeface="Microsoft YaHei" charset="-122"/>
              </a:defRPr>
            </a:lvl8pPr>
            <a:lvl9pPr marL="3886200" indent="-228600" defTabSz="457200" fontAlgn="base" hangingPunct="0">
              <a:lnSpc>
                <a:spcPct val="93000"/>
              </a:lnSpc>
              <a:spcBef>
                <a:spcPct val="0"/>
              </a:spcBef>
              <a:spcAft>
                <a:spcPct val="0"/>
              </a:spcAft>
              <a:buClr>
                <a:srgbClr val="000000"/>
              </a:buClr>
              <a:buSzPct val="100000"/>
              <a:buFont typeface="Times New Roman" pitchFamily="16" charset="0"/>
              <a:tabLst>
                <a:tab pos="269875" algn="l"/>
                <a:tab pos="727075" algn="l"/>
                <a:tab pos="1184275" algn="l"/>
                <a:tab pos="1641475" algn="l"/>
                <a:tab pos="2098675" algn="l"/>
                <a:tab pos="2555875" algn="l"/>
                <a:tab pos="3013075" algn="l"/>
                <a:tab pos="3470275" algn="l"/>
                <a:tab pos="3927475" algn="l"/>
                <a:tab pos="4384675" algn="l"/>
                <a:tab pos="4841875" algn="l"/>
                <a:tab pos="5299075" algn="l"/>
                <a:tab pos="5756275" algn="l"/>
                <a:tab pos="6213475" algn="l"/>
                <a:tab pos="6670675" algn="l"/>
                <a:tab pos="7127875" algn="l"/>
                <a:tab pos="7585075" algn="l"/>
                <a:tab pos="8042275" algn="l"/>
                <a:tab pos="8499475" algn="l"/>
                <a:tab pos="8956675" algn="l"/>
                <a:tab pos="9413875" algn="l"/>
              </a:tabLst>
              <a:defRPr>
                <a:solidFill>
                  <a:srgbClr val="000000"/>
                </a:solidFill>
                <a:latin typeface="Arial" charset="0"/>
                <a:ea typeface="Microsoft YaHei" charset="-122"/>
              </a:defRPr>
            </a:lvl9pPr>
          </a:lstStyle>
          <a:p>
            <a:pPr marL="0" indent="0" hangingPunct="1">
              <a:lnSpc>
                <a:spcPct val="100000"/>
              </a:lnSpc>
              <a:spcBef>
                <a:spcPts val="525"/>
              </a:spcBef>
              <a:spcAft>
                <a:spcPts val="600"/>
              </a:spcAft>
              <a:buClr>
                <a:srgbClr val="D16349"/>
              </a:buClr>
            </a:pPr>
            <a:r>
              <a:rPr lang="en-US" altLang="en-US" sz="2700" dirty="0">
                <a:latin typeface="Georgia" charset="0"/>
              </a:rPr>
              <a:t>A universal right of armed national </a:t>
            </a:r>
            <a:r>
              <a:rPr lang="en-US" altLang="en-US" sz="2700" dirty="0" err="1">
                <a:latin typeface="Georgia" charset="0"/>
              </a:rPr>
              <a:t>defence</a:t>
            </a:r>
            <a:r>
              <a:rPr lang="en-US" altLang="en-US" sz="2700" dirty="0">
                <a:latin typeface="Georgia" charset="0"/>
              </a:rPr>
              <a:t>?</a:t>
            </a:r>
          </a:p>
          <a:p>
            <a:pPr marL="815975" lvl="1" indent="-342900" hangingPunct="1">
              <a:lnSpc>
                <a:spcPct val="100000"/>
              </a:lnSpc>
              <a:spcBef>
                <a:spcPts val="648"/>
              </a:spcBef>
              <a:spcAft>
                <a:spcPts val="0"/>
              </a:spcAft>
              <a:buClr>
                <a:srgbClr val="D16349"/>
              </a:buClr>
              <a:buFont typeface="Wingdings" panose="05000000000000000000" pitchFamily="2" charset="2"/>
              <a:buChar char="§"/>
            </a:pPr>
            <a:r>
              <a:rPr lang="nl-NL" altLang="en-US" sz="2500" dirty="0">
                <a:latin typeface="Georgia" charset="0"/>
              </a:rPr>
              <a:t>Armed defence is permissible only if it meets the </a:t>
            </a:r>
            <a:r>
              <a:rPr lang="nl-NL" altLang="en-US" sz="2500" i="1" dirty="0">
                <a:latin typeface="Georgia" charset="0"/>
              </a:rPr>
              <a:t>ad bellum</a:t>
            </a:r>
            <a:r>
              <a:rPr lang="nl-NL" altLang="en-US" sz="2500" dirty="0">
                <a:latin typeface="Georgia" charset="0"/>
              </a:rPr>
              <a:t> proportionality and success conditions</a:t>
            </a:r>
          </a:p>
          <a:p>
            <a:pPr marL="815975" lvl="1" indent="-342900" hangingPunct="1">
              <a:lnSpc>
                <a:spcPct val="100000"/>
              </a:lnSpc>
              <a:spcBef>
                <a:spcPts val="648"/>
              </a:spcBef>
              <a:spcAft>
                <a:spcPts val="0"/>
              </a:spcAft>
              <a:buClr>
                <a:srgbClr val="D16349"/>
              </a:buClr>
              <a:buFont typeface="Wingdings" panose="05000000000000000000" pitchFamily="2" charset="2"/>
              <a:buChar char="§"/>
            </a:pPr>
            <a:r>
              <a:rPr lang="nl-NL" altLang="en-US" sz="2500" dirty="0">
                <a:latin typeface="Georgia" charset="0"/>
              </a:rPr>
              <a:t>Bloodless invasion objection to reductivist individualism about war</a:t>
            </a:r>
          </a:p>
          <a:p>
            <a:pPr marL="473075" lvl="1" indent="0" hangingPunct="1">
              <a:lnSpc>
                <a:spcPct val="100000"/>
              </a:lnSpc>
              <a:spcBef>
                <a:spcPts val="648"/>
              </a:spcBef>
              <a:spcAft>
                <a:spcPts val="0"/>
              </a:spcAft>
              <a:buClr>
                <a:srgbClr val="D16349"/>
              </a:buClr>
            </a:pPr>
            <a:endParaRPr lang="nl-NL" altLang="en-US" sz="2500" dirty="0">
              <a:latin typeface="Georgia" charset="0"/>
            </a:endParaRPr>
          </a:p>
          <a:p>
            <a:pPr marL="0" indent="0" hangingPunct="1">
              <a:lnSpc>
                <a:spcPct val="100000"/>
              </a:lnSpc>
              <a:spcBef>
                <a:spcPts val="648"/>
              </a:spcBef>
              <a:spcAft>
                <a:spcPts val="0"/>
              </a:spcAft>
              <a:buClr>
                <a:srgbClr val="D16349"/>
              </a:buClr>
            </a:pPr>
            <a:r>
              <a:rPr lang="en-GB" altLang="en-US" sz="2700" dirty="0">
                <a:latin typeface="Georgia" charset="0"/>
              </a:rPr>
              <a:t>My claim:</a:t>
            </a:r>
          </a:p>
          <a:p>
            <a:pPr marL="815975" lvl="1" indent="-342900" hangingPunct="1">
              <a:lnSpc>
                <a:spcPct val="100000"/>
              </a:lnSpc>
              <a:spcBef>
                <a:spcPts val="648"/>
              </a:spcBef>
              <a:spcAft>
                <a:spcPts val="0"/>
              </a:spcAft>
              <a:buClr>
                <a:srgbClr val="D16349"/>
              </a:buClr>
              <a:buFont typeface="Wingdings" panose="05000000000000000000" pitchFamily="2" charset="2"/>
              <a:buChar char="§"/>
            </a:pPr>
            <a:r>
              <a:rPr lang="nl-NL" altLang="en-US" sz="2500" dirty="0">
                <a:latin typeface="Georgia" charset="0"/>
              </a:rPr>
              <a:t>The objection highlights two senses in which agents may be said to be morally free to wage defensive war</a:t>
            </a:r>
          </a:p>
          <a:p>
            <a:pPr marL="0" indent="0" hangingPunct="1">
              <a:lnSpc>
                <a:spcPct val="100000"/>
              </a:lnSpc>
              <a:spcBef>
                <a:spcPts val="648"/>
              </a:spcBef>
              <a:spcAft>
                <a:spcPts val="0"/>
              </a:spcAft>
              <a:buClr>
                <a:srgbClr val="D16349"/>
              </a:buClr>
            </a:pPr>
            <a:endParaRPr lang="nl-NL" altLang="en-US" sz="2700" dirty="0">
              <a:latin typeface="Georgia" charset="0"/>
            </a:endParaRPr>
          </a:p>
          <a:p>
            <a:pPr marL="473075" lvl="1" indent="0" hangingPunct="1">
              <a:lnSpc>
                <a:spcPct val="100000"/>
              </a:lnSpc>
              <a:spcBef>
                <a:spcPts val="648"/>
              </a:spcBef>
              <a:spcAft>
                <a:spcPts val="0"/>
              </a:spcAft>
              <a:buClr>
                <a:srgbClr val="D16349"/>
              </a:buClr>
            </a:pPr>
            <a:endParaRPr lang="nl-NL" altLang="en-US" sz="2500" dirty="0">
              <a:latin typeface="Georgia" charset="0"/>
            </a:endParaRPr>
          </a:p>
          <a:p>
            <a:pPr marL="815975" lvl="1" indent="-342900" hangingPunct="1">
              <a:lnSpc>
                <a:spcPct val="100000"/>
              </a:lnSpc>
              <a:spcBef>
                <a:spcPts val="648"/>
              </a:spcBef>
              <a:spcAft>
                <a:spcPts val="0"/>
              </a:spcAft>
              <a:buClr>
                <a:srgbClr val="D16349"/>
              </a:buClr>
              <a:buFont typeface="Wingdings" panose="05000000000000000000" pitchFamily="2" charset="2"/>
              <a:buChar char="Ø"/>
            </a:pPr>
            <a:endParaRPr lang="nl-NL" altLang="en-US" sz="2500" dirty="0">
              <a:latin typeface="Georgia" charset="0"/>
            </a:endParaRPr>
          </a:p>
          <a:p>
            <a:pPr marL="815975" lvl="1" indent="-342900" hangingPunct="1">
              <a:lnSpc>
                <a:spcPct val="100000"/>
              </a:lnSpc>
              <a:spcBef>
                <a:spcPts val="648"/>
              </a:spcBef>
              <a:spcAft>
                <a:spcPts val="0"/>
              </a:spcAft>
              <a:buClr>
                <a:srgbClr val="D16349"/>
              </a:buClr>
              <a:buFont typeface="Wingdings" panose="05000000000000000000" pitchFamily="2" charset="2"/>
              <a:buChar char="§"/>
            </a:pPr>
            <a:endParaRPr lang="nl-NL" altLang="en-US" sz="2500" dirty="0">
              <a:latin typeface="Georgia" charset="0"/>
            </a:endParaRPr>
          </a:p>
        </p:txBody>
      </p:sp>
    </p:spTree>
    <p:extLst>
      <p:ext uri="{BB962C8B-B14F-4D97-AF65-F5344CB8AC3E}">
        <p14:creationId xmlns:p14="http://schemas.microsoft.com/office/powerpoint/2010/main" xmlns="" val="3323382727"/>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14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14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14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146">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14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Text Box 1"/>
          <p:cNvSpPr txBox="1">
            <a:spLocks noChangeArrowheads="1"/>
          </p:cNvSpPr>
          <p:nvPr/>
        </p:nvSpPr>
        <p:spPr bwMode="auto">
          <a:xfrm>
            <a:off x="301625" y="228600"/>
            <a:ext cx="8534400" cy="758825"/>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cap="flat">
                <a:solidFill>
                  <a:srgbClr val="80808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lIns="90000" tIns="45000" rIns="90000" bIns="4500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5pPr>
            <a:lvl6pPr marL="2514600" indent="-228600" defTabSz="45720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6pPr>
            <a:lvl7pPr marL="2971800" indent="-228600" defTabSz="45720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7pPr>
            <a:lvl8pPr marL="3429000" indent="-228600" defTabSz="45720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8pPr>
            <a:lvl9pPr marL="3886200" indent="-228600" defTabSz="45720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9pPr>
          </a:lstStyle>
          <a:p>
            <a:pPr algn="ctr" hangingPunct="1">
              <a:lnSpc>
                <a:spcPct val="100000"/>
              </a:lnSpc>
              <a:buClrTx/>
              <a:buFontTx/>
              <a:buNone/>
            </a:pPr>
            <a:r>
              <a:rPr lang="en-US" altLang="en-US" sz="3300" dirty="0">
                <a:solidFill>
                  <a:srgbClr val="7B9899"/>
                </a:solidFill>
                <a:latin typeface="Georgia" charset="0"/>
              </a:rPr>
              <a:t>2.2 Two distinct questions</a:t>
            </a:r>
          </a:p>
        </p:txBody>
      </p:sp>
      <p:sp>
        <p:nvSpPr>
          <p:cNvPr id="6146" name="Text Box 2"/>
          <p:cNvSpPr txBox="1">
            <a:spLocks noChangeArrowheads="1"/>
          </p:cNvSpPr>
          <p:nvPr/>
        </p:nvSpPr>
        <p:spPr bwMode="auto">
          <a:xfrm>
            <a:off x="301625" y="1527175"/>
            <a:ext cx="8504238" cy="4572000"/>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cap="flat">
                <a:solidFill>
                  <a:srgbClr val="80808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lIns="90000" tIns="45000" rIns="90000" bIns="45000"/>
          <a:lstStyle>
            <a:lvl1pPr marL="269875" indent="-269875">
              <a:tabLst>
                <a:tab pos="269875" algn="l"/>
                <a:tab pos="727075" algn="l"/>
                <a:tab pos="1184275" algn="l"/>
                <a:tab pos="1641475" algn="l"/>
                <a:tab pos="2098675" algn="l"/>
                <a:tab pos="2555875" algn="l"/>
                <a:tab pos="3013075" algn="l"/>
                <a:tab pos="3470275" algn="l"/>
                <a:tab pos="3927475" algn="l"/>
                <a:tab pos="4384675" algn="l"/>
                <a:tab pos="4841875" algn="l"/>
                <a:tab pos="5299075" algn="l"/>
                <a:tab pos="5756275" algn="l"/>
                <a:tab pos="6213475" algn="l"/>
                <a:tab pos="6670675" algn="l"/>
                <a:tab pos="7127875" algn="l"/>
                <a:tab pos="7585075" algn="l"/>
                <a:tab pos="8042275" algn="l"/>
                <a:tab pos="8499475" algn="l"/>
                <a:tab pos="8956675" algn="l"/>
                <a:tab pos="9413875" algn="l"/>
              </a:tabLst>
              <a:defRPr>
                <a:solidFill>
                  <a:srgbClr val="000000"/>
                </a:solidFill>
                <a:latin typeface="Arial" charset="0"/>
                <a:ea typeface="Microsoft YaHei" charset="-122"/>
              </a:defRPr>
            </a:lvl1pPr>
            <a:lvl2pPr>
              <a:tabLst>
                <a:tab pos="269875" algn="l"/>
                <a:tab pos="727075" algn="l"/>
                <a:tab pos="1184275" algn="l"/>
                <a:tab pos="1641475" algn="l"/>
                <a:tab pos="2098675" algn="l"/>
                <a:tab pos="2555875" algn="l"/>
                <a:tab pos="3013075" algn="l"/>
                <a:tab pos="3470275" algn="l"/>
                <a:tab pos="3927475" algn="l"/>
                <a:tab pos="4384675" algn="l"/>
                <a:tab pos="4841875" algn="l"/>
                <a:tab pos="5299075" algn="l"/>
                <a:tab pos="5756275" algn="l"/>
                <a:tab pos="6213475" algn="l"/>
                <a:tab pos="6670675" algn="l"/>
                <a:tab pos="7127875" algn="l"/>
                <a:tab pos="7585075" algn="l"/>
                <a:tab pos="8042275" algn="l"/>
                <a:tab pos="8499475" algn="l"/>
                <a:tab pos="8956675" algn="l"/>
                <a:tab pos="9413875" algn="l"/>
              </a:tabLst>
              <a:defRPr>
                <a:solidFill>
                  <a:srgbClr val="000000"/>
                </a:solidFill>
                <a:latin typeface="Arial" charset="0"/>
                <a:ea typeface="Microsoft YaHei" charset="-122"/>
              </a:defRPr>
            </a:lvl2pPr>
            <a:lvl3pPr>
              <a:tabLst>
                <a:tab pos="269875" algn="l"/>
                <a:tab pos="727075" algn="l"/>
                <a:tab pos="1184275" algn="l"/>
                <a:tab pos="1641475" algn="l"/>
                <a:tab pos="2098675" algn="l"/>
                <a:tab pos="2555875" algn="l"/>
                <a:tab pos="3013075" algn="l"/>
                <a:tab pos="3470275" algn="l"/>
                <a:tab pos="3927475" algn="l"/>
                <a:tab pos="4384675" algn="l"/>
                <a:tab pos="4841875" algn="l"/>
                <a:tab pos="5299075" algn="l"/>
                <a:tab pos="5756275" algn="l"/>
                <a:tab pos="6213475" algn="l"/>
                <a:tab pos="6670675" algn="l"/>
                <a:tab pos="7127875" algn="l"/>
                <a:tab pos="7585075" algn="l"/>
                <a:tab pos="8042275" algn="l"/>
                <a:tab pos="8499475" algn="l"/>
                <a:tab pos="8956675" algn="l"/>
                <a:tab pos="9413875" algn="l"/>
              </a:tabLst>
              <a:defRPr>
                <a:solidFill>
                  <a:srgbClr val="000000"/>
                </a:solidFill>
                <a:latin typeface="Arial" charset="0"/>
                <a:ea typeface="Microsoft YaHei" charset="-122"/>
              </a:defRPr>
            </a:lvl3pPr>
            <a:lvl4pPr>
              <a:tabLst>
                <a:tab pos="269875" algn="l"/>
                <a:tab pos="727075" algn="l"/>
                <a:tab pos="1184275" algn="l"/>
                <a:tab pos="1641475" algn="l"/>
                <a:tab pos="2098675" algn="l"/>
                <a:tab pos="2555875" algn="l"/>
                <a:tab pos="3013075" algn="l"/>
                <a:tab pos="3470275" algn="l"/>
                <a:tab pos="3927475" algn="l"/>
                <a:tab pos="4384675" algn="l"/>
                <a:tab pos="4841875" algn="l"/>
                <a:tab pos="5299075" algn="l"/>
                <a:tab pos="5756275" algn="l"/>
                <a:tab pos="6213475" algn="l"/>
                <a:tab pos="6670675" algn="l"/>
                <a:tab pos="7127875" algn="l"/>
                <a:tab pos="7585075" algn="l"/>
                <a:tab pos="8042275" algn="l"/>
                <a:tab pos="8499475" algn="l"/>
                <a:tab pos="8956675" algn="l"/>
                <a:tab pos="9413875" algn="l"/>
              </a:tabLst>
              <a:defRPr>
                <a:solidFill>
                  <a:srgbClr val="000000"/>
                </a:solidFill>
                <a:latin typeface="Arial" charset="0"/>
                <a:ea typeface="Microsoft YaHei" charset="-122"/>
              </a:defRPr>
            </a:lvl4pPr>
            <a:lvl5pPr>
              <a:tabLst>
                <a:tab pos="269875" algn="l"/>
                <a:tab pos="727075" algn="l"/>
                <a:tab pos="1184275" algn="l"/>
                <a:tab pos="1641475" algn="l"/>
                <a:tab pos="2098675" algn="l"/>
                <a:tab pos="2555875" algn="l"/>
                <a:tab pos="3013075" algn="l"/>
                <a:tab pos="3470275" algn="l"/>
                <a:tab pos="3927475" algn="l"/>
                <a:tab pos="4384675" algn="l"/>
                <a:tab pos="4841875" algn="l"/>
                <a:tab pos="5299075" algn="l"/>
                <a:tab pos="5756275" algn="l"/>
                <a:tab pos="6213475" algn="l"/>
                <a:tab pos="6670675" algn="l"/>
                <a:tab pos="7127875" algn="l"/>
                <a:tab pos="7585075" algn="l"/>
                <a:tab pos="8042275" algn="l"/>
                <a:tab pos="8499475" algn="l"/>
                <a:tab pos="8956675" algn="l"/>
                <a:tab pos="9413875" algn="l"/>
              </a:tabLst>
              <a:defRPr>
                <a:solidFill>
                  <a:srgbClr val="000000"/>
                </a:solidFill>
                <a:latin typeface="Arial" charset="0"/>
                <a:ea typeface="Microsoft YaHei" charset="-122"/>
              </a:defRPr>
            </a:lvl5pPr>
            <a:lvl6pPr marL="2514600" indent="-228600" defTabSz="457200" fontAlgn="base" hangingPunct="0">
              <a:lnSpc>
                <a:spcPct val="93000"/>
              </a:lnSpc>
              <a:spcBef>
                <a:spcPct val="0"/>
              </a:spcBef>
              <a:spcAft>
                <a:spcPct val="0"/>
              </a:spcAft>
              <a:buClr>
                <a:srgbClr val="000000"/>
              </a:buClr>
              <a:buSzPct val="100000"/>
              <a:buFont typeface="Times New Roman" pitchFamily="16" charset="0"/>
              <a:tabLst>
                <a:tab pos="269875" algn="l"/>
                <a:tab pos="727075" algn="l"/>
                <a:tab pos="1184275" algn="l"/>
                <a:tab pos="1641475" algn="l"/>
                <a:tab pos="2098675" algn="l"/>
                <a:tab pos="2555875" algn="l"/>
                <a:tab pos="3013075" algn="l"/>
                <a:tab pos="3470275" algn="l"/>
                <a:tab pos="3927475" algn="l"/>
                <a:tab pos="4384675" algn="l"/>
                <a:tab pos="4841875" algn="l"/>
                <a:tab pos="5299075" algn="l"/>
                <a:tab pos="5756275" algn="l"/>
                <a:tab pos="6213475" algn="l"/>
                <a:tab pos="6670675" algn="l"/>
                <a:tab pos="7127875" algn="l"/>
                <a:tab pos="7585075" algn="l"/>
                <a:tab pos="8042275" algn="l"/>
                <a:tab pos="8499475" algn="l"/>
                <a:tab pos="8956675" algn="l"/>
                <a:tab pos="9413875" algn="l"/>
              </a:tabLst>
              <a:defRPr>
                <a:solidFill>
                  <a:srgbClr val="000000"/>
                </a:solidFill>
                <a:latin typeface="Arial" charset="0"/>
                <a:ea typeface="Microsoft YaHei" charset="-122"/>
              </a:defRPr>
            </a:lvl6pPr>
            <a:lvl7pPr marL="2971800" indent="-228600" defTabSz="457200" fontAlgn="base" hangingPunct="0">
              <a:lnSpc>
                <a:spcPct val="93000"/>
              </a:lnSpc>
              <a:spcBef>
                <a:spcPct val="0"/>
              </a:spcBef>
              <a:spcAft>
                <a:spcPct val="0"/>
              </a:spcAft>
              <a:buClr>
                <a:srgbClr val="000000"/>
              </a:buClr>
              <a:buSzPct val="100000"/>
              <a:buFont typeface="Times New Roman" pitchFamily="16" charset="0"/>
              <a:tabLst>
                <a:tab pos="269875" algn="l"/>
                <a:tab pos="727075" algn="l"/>
                <a:tab pos="1184275" algn="l"/>
                <a:tab pos="1641475" algn="l"/>
                <a:tab pos="2098675" algn="l"/>
                <a:tab pos="2555875" algn="l"/>
                <a:tab pos="3013075" algn="l"/>
                <a:tab pos="3470275" algn="l"/>
                <a:tab pos="3927475" algn="l"/>
                <a:tab pos="4384675" algn="l"/>
                <a:tab pos="4841875" algn="l"/>
                <a:tab pos="5299075" algn="l"/>
                <a:tab pos="5756275" algn="l"/>
                <a:tab pos="6213475" algn="l"/>
                <a:tab pos="6670675" algn="l"/>
                <a:tab pos="7127875" algn="l"/>
                <a:tab pos="7585075" algn="l"/>
                <a:tab pos="8042275" algn="l"/>
                <a:tab pos="8499475" algn="l"/>
                <a:tab pos="8956675" algn="l"/>
                <a:tab pos="9413875" algn="l"/>
              </a:tabLst>
              <a:defRPr>
                <a:solidFill>
                  <a:srgbClr val="000000"/>
                </a:solidFill>
                <a:latin typeface="Arial" charset="0"/>
                <a:ea typeface="Microsoft YaHei" charset="-122"/>
              </a:defRPr>
            </a:lvl7pPr>
            <a:lvl8pPr marL="3429000" indent="-228600" defTabSz="457200" fontAlgn="base" hangingPunct="0">
              <a:lnSpc>
                <a:spcPct val="93000"/>
              </a:lnSpc>
              <a:spcBef>
                <a:spcPct val="0"/>
              </a:spcBef>
              <a:spcAft>
                <a:spcPct val="0"/>
              </a:spcAft>
              <a:buClr>
                <a:srgbClr val="000000"/>
              </a:buClr>
              <a:buSzPct val="100000"/>
              <a:buFont typeface="Times New Roman" pitchFamily="16" charset="0"/>
              <a:tabLst>
                <a:tab pos="269875" algn="l"/>
                <a:tab pos="727075" algn="l"/>
                <a:tab pos="1184275" algn="l"/>
                <a:tab pos="1641475" algn="l"/>
                <a:tab pos="2098675" algn="l"/>
                <a:tab pos="2555875" algn="l"/>
                <a:tab pos="3013075" algn="l"/>
                <a:tab pos="3470275" algn="l"/>
                <a:tab pos="3927475" algn="l"/>
                <a:tab pos="4384675" algn="l"/>
                <a:tab pos="4841875" algn="l"/>
                <a:tab pos="5299075" algn="l"/>
                <a:tab pos="5756275" algn="l"/>
                <a:tab pos="6213475" algn="l"/>
                <a:tab pos="6670675" algn="l"/>
                <a:tab pos="7127875" algn="l"/>
                <a:tab pos="7585075" algn="l"/>
                <a:tab pos="8042275" algn="l"/>
                <a:tab pos="8499475" algn="l"/>
                <a:tab pos="8956675" algn="l"/>
                <a:tab pos="9413875" algn="l"/>
              </a:tabLst>
              <a:defRPr>
                <a:solidFill>
                  <a:srgbClr val="000000"/>
                </a:solidFill>
                <a:latin typeface="Arial" charset="0"/>
                <a:ea typeface="Microsoft YaHei" charset="-122"/>
              </a:defRPr>
            </a:lvl8pPr>
            <a:lvl9pPr marL="3886200" indent="-228600" defTabSz="457200" fontAlgn="base" hangingPunct="0">
              <a:lnSpc>
                <a:spcPct val="93000"/>
              </a:lnSpc>
              <a:spcBef>
                <a:spcPct val="0"/>
              </a:spcBef>
              <a:spcAft>
                <a:spcPct val="0"/>
              </a:spcAft>
              <a:buClr>
                <a:srgbClr val="000000"/>
              </a:buClr>
              <a:buSzPct val="100000"/>
              <a:buFont typeface="Times New Roman" pitchFamily="16" charset="0"/>
              <a:tabLst>
                <a:tab pos="269875" algn="l"/>
                <a:tab pos="727075" algn="l"/>
                <a:tab pos="1184275" algn="l"/>
                <a:tab pos="1641475" algn="l"/>
                <a:tab pos="2098675" algn="l"/>
                <a:tab pos="2555875" algn="l"/>
                <a:tab pos="3013075" algn="l"/>
                <a:tab pos="3470275" algn="l"/>
                <a:tab pos="3927475" algn="l"/>
                <a:tab pos="4384675" algn="l"/>
                <a:tab pos="4841875" algn="l"/>
                <a:tab pos="5299075" algn="l"/>
                <a:tab pos="5756275" algn="l"/>
                <a:tab pos="6213475" algn="l"/>
                <a:tab pos="6670675" algn="l"/>
                <a:tab pos="7127875" algn="l"/>
                <a:tab pos="7585075" algn="l"/>
                <a:tab pos="8042275" algn="l"/>
                <a:tab pos="8499475" algn="l"/>
                <a:tab pos="8956675" algn="l"/>
                <a:tab pos="9413875" algn="l"/>
              </a:tabLst>
              <a:defRPr>
                <a:solidFill>
                  <a:srgbClr val="000000"/>
                </a:solidFill>
                <a:latin typeface="Arial" charset="0"/>
                <a:ea typeface="Microsoft YaHei" charset="-122"/>
              </a:defRPr>
            </a:lvl9pPr>
          </a:lstStyle>
          <a:p>
            <a:pPr marL="514350" indent="-514350" hangingPunct="1">
              <a:lnSpc>
                <a:spcPct val="100000"/>
              </a:lnSpc>
              <a:spcBef>
                <a:spcPts val="1200"/>
              </a:spcBef>
              <a:spcAft>
                <a:spcPts val="0"/>
              </a:spcAft>
              <a:buClr>
                <a:srgbClr val="D16349"/>
              </a:buClr>
              <a:buFont typeface="+mj-lt"/>
              <a:buAutoNum type="arabicPeriod"/>
            </a:pPr>
            <a:r>
              <a:rPr lang="nl-NL" altLang="en-US" sz="2700" dirty="0">
                <a:latin typeface="Georgia" charset="0"/>
              </a:rPr>
              <a:t>When is initiating defensive war</a:t>
            </a:r>
            <a:r>
              <a:rPr lang="nl-NL" altLang="en-US" sz="2700" i="1" dirty="0">
                <a:latin typeface="Georgia" charset="0"/>
              </a:rPr>
              <a:t> all things considered</a:t>
            </a:r>
            <a:r>
              <a:rPr lang="nl-NL" altLang="en-US" sz="2700" dirty="0">
                <a:latin typeface="Georgia" charset="0"/>
              </a:rPr>
              <a:t> justified?</a:t>
            </a:r>
          </a:p>
          <a:p>
            <a:pPr marL="514350" indent="-514350" hangingPunct="1">
              <a:lnSpc>
                <a:spcPct val="100000"/>
              </a:lnSpc>
              <a:spcBef>
                <a:spcPts val="1200"/>
              </a:spcBef>
              <a:spcAft>
                <a:spcPts val="0"/>
              </a:spcAft>
              <a:buClr>
                <a:srgbClr val="D16349"/>
              </a:buClr>
              <a:buFont typeface="+mj-lt"/>
              <a:buAutoNum type="arabicPeriod"/>
            </a:pPr>
            <a:endParaRPr lang="nl-NL" altLang="en-US" sz="2700" dirty="0">
              <a:latin typeface="Georgia" charset="0"/>
            </a:endParaRPr>
          </a:p>
          <a:p>
            <a:pPr marL="514350" indent="-514350" hangingPunct="1">
              <a:lnSpc>
                <a:spcPct val="100000"/>
              </a:lnSpc>
              <a:spcBef>
                <a:spcPts val="1200"/>
              </a:spcBef>
              <a:spcAft>
                <a:spcPts val="0"/>
              </a:spcAft>
              <a:buClr>
                <a:srgbClr val="D16349"/>
              </a:buClr>
              <a:buFont typeface="+mj-lt"/>
              <a:buAutoNum type="arabicPeriod"/>
            </a:pPr>
            <a:r>
              <a:rPr lang="nl-NL" altLang="en-US" sz="2700" dirty="0">
                <a:latin typeface="Georgia" charset="0"/>
              </a:rPr>
              <a:t>When does a nation have a right </a:t>
            </a:r>
            <a:r>
              <a:rPr lang="nl-NL" altLang="en-US" sz="2700" i="1" dirty="0">
                <a:latin typeface="Georgia" charset="0"/>
              </a:rPr>
              <a:t>against another nation</a:t>
            </a:r>
            <a:r>
              <a:rPr lang="nl-NL" altLang="en-US" sz="2700" dirty="0">
                <a:latin typeface="Georgia" charset="0"/>
              </a:rPr>
              <a:t> to use military force against it?</a:t>
            </a:r>
          </a:p>
          <a:p>
            <a:pPr marL="815975" lvl="1" indent="-342900" hangingPunct="1">
              <a:lnSpc>
                <a:spcPct val="100000"/>
              </a:lnSpc>
              <a:spcBef>
                <a:spcPts val="1200"/>
              </a:spcBef>
              <a:spcAft>
                <a:spcPts val="0"/>
              </a:spcAft>
              <a:buClr>
                <a:srgbClr val="D16349"/>
              </a:buClr>
              <a:buFont typeface="Courier New" panose="02070309020205020404" pitchFamily="49" charset="0"/>
              <a:buChar char="o"/>
            </a:pPr>
            <a:r>
              <a:rPr lang="nl-NL" altLang="en-US" sz="2500" dirty="0">
                <a:latin typeface="Georgia" charset="0"/>
              </a:rPr>
              <a:t>Cf. when do I do </a:t>
            </a:r>
            <a:r>
              <a:rPr lang="nl-NL" altLang="en-US" sz="2500" i="1" dirty="0">
                <a:latin typeface="Georgia" charset="0"/>
              </a:rPr>
              <a:t>you </a:t>
            </a:r>
            <a:r>
              <a:rPr lang="nl-NL" altLang="en-US" sz="2500" dirty="0">
                <a:latin typeface="Georgia" charset="0"/>
              </a:rPr>
              <a:t>no wrong in inflicing violence on you?</a:t>
            </a:r>
          </a:p>
          <a:p>
            <a:pPr marL="1216025" lvl="2" indent="-342900" hangingPunct="1">
              <a:lnSpc>
                <a:spcPct val="100000"/>
              </a:lnSpc>
              <a:spcBef>
                <a:spcPts val="1200"/>
              </a:spcBef>
              <a:spcAft>
                <a:spcPts val="0"/>
              </a:spcAft>
              <a:buClr>
                <a:srgbClr val="D16349"/>
              </a:buClr>
              <a:buFont typeface="Courier New" panose="02070309020205020404" pitchFamily="49" charset="0"/>
              <a:buChar char="o"/>
            </a:pPr>
            <a:endParaRPr lang="nl-NL" altLang="en-US" sz="2300" dirty="0">
              <a:latin typeface="Georgia" charset="0"/>
            </a:endParaRPr>
          </a:p>
        </p:txBody>
      </p:sp>
    </p:spTree>
    <p:extLst>
      <p:ext uri="{BB962C8B-B14F-4D97-AF65-F5344CB8AC3E}">
        <p14:creationId xmlns:p14="http://schemas.microsoft.com/office/powerpoint/2010/main" xmlns="" val="3118439021"/>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14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14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14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Text Box 1"/>
          <p:cNvSpPr txBox="1">
            <a:spLocks noChangeArrowheads="1"/>
          </p:cNvSpPr>
          <p:nvPr/>
        </p:nvSpPr>
        <p:spPr bwMode="auto">
          <a:xfrm>
            <a:off x="301625" y="228600"/>
            <a:ext cx="8534400" cy="758825"/>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cap="flat">
                <a:solidFill>
                  <a:srgbClr val="80808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lIns="90000" tIns="45000" rIns="90000" bIns="4500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5pPr>
            <a:lvl6pPr marL="2514600" indent="-228600" defTabSz="45720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6pPr>
            <a:lvl7pPr marL="2971800" indent="-228600" defTabSz="45720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7pPr>
            <a:lvl8pPr marL="3429000" indent="-228600" defTabSz="45720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8pPr>
            <a:lvl9pPr marL="3886200" indent="-228600" defTabSz="45720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9pPr>
          </a:lstStyle>
          <a:p>
            <a:pPr algn="ctr" hangingPunct="1">
              <a:lnSpc>
                <a:spcPct val="100000"/>
              </a:lnSpc>
              <a:buClrTx/>
              <a:buFontTx/>
              <a:buNone/>
            </a:pPr>
            <a:r>
              <a:rPr lang="en-US" altLang="en-US" sz="3300" dirty="0">
                <a:solidFill>
                  <a:srgbClr val="7B9899"/>
                </a:solidFill>
                <a:latin typeface="Georgia" charset="0"/>
              </a:rPr>
              <a:t>3.0 Two kinds of liberty-rights</a:t>
            </a:r>
          </a:p>
        </p:txBody>
      </p:sp>
      <p:sp>
        <p:nvSpPr>
          <p:cNvPr id="6146" name="Text Box 2"/>
          <p:cNvSpPr txBox="1">
            <a:spLocks noChangeArrowheads="1"/>
          </p:cNvSpPr>
          <p:nvPr/>
        </p:nvSpPr>
        <p:spPr bwMode="auto">
          <a:xfrm>
            <a:off x="301625" y="1527175"/>
            <a:ext cx="8504238" cy="4572000"/>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cap="flat">
                <a:solidFill>
                  <a:srgbClr val="80808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lIns="90000" tIns="45000" rIns="90000" bIns="45000"/>
          <a:lstStyle>
            <a:lvl1pPr marL="269875" indent="-269875">
              <a:tabLst>
                <a:tab pos="269875" algn="l"/>
                <a:tab pos="727075" algn="l"/>
                <a:tab pos="1184275" algn="l"/>
                <a:tab pos="1641475" algn="l"/>
                <a:tab pos="2098675" algn="l"/>
                <a:tab pos="2555875" algn="l"/>
                <a:tab pos="3013075" algn="l"/>
                <a:tab pos="3470275" algn="l"/>
                <a:tab pos="3927475" algn="l"/>
                <a:tab pos="4384675" algn="l"/>
                <a:tab pos="4841875" algn="l"/>
                <a:tab pos="5299075" algn="l"/>
                <a:tab pos="5756275" algn="l"/>
                <a:tab pos="6213475" algn="l"/>
                <a:tab pos="6670675" algn="l"/>
                <a:tab pos="7127875" algn="l"/>
                <a:tab pos="7585075" algn="l"/>
                <a:tab pos="8042275" algn="l"/>
                <a:tab pos="8499475" algn="l"/>
                <a:tab pos="8956675" algn="l"/>
                <a:tab pos="9413875" algn="l"/>
              </a:tabLst>
              <a:defRPr>
                <a:solidFill>
                  <a:srgbClr val="000000"/>
                </a:solidFill>
                <a:latin typeface="Arial" charset="0"/>
                <a:ea typeface="Microsoft YaHei" charset="-122"/>
              </a:defRPr>
            </a:lvl1pPr>
            <a:lvl2pPr>
              <a:tabLst>
                <a:tab pos="269875" algn="l"/>
                <a:tab pos="727075" algn="l"/>
                <a:tab pos="1184275" algn="l"/>
                <a:tab pos="1641475" algn="l"/>
                <a:tab pos="2098675" algn="l"/>
                <a:tab pos="2555875" algn="l"/>
                <a:tab pos="3013075" algn="l"/>
                <a:tab pos="3470275" algn="l"/>
                <a:tab pos="3927475" algn="l"/>
                <a:tab pos="4384675" algn="l"/>
                <a:tab pos="4841875" algn="l"/>
                <a:tab pos="5299075" algn="l"/>
                <a:tab pos="5756275" algn="l"/>
                <a:tab pos="6213475" algn="l"/>
                <a:tab pos="6670675" algn="l"/>
                <a:tab pos="7127875" algn="l"/>
                <a:tab pos="7585075" algn="l"/>
                <a:tab pos="8042275" algn="l"/>
                <a:tab pos="8499475" algn="l"/>
                <a:tab pos="8956675" algn="l"/>
                <a:tab pos="9413875" algn="l"/>
              </a:tabLst>
              <a:defRPr>
                <a:solidFill>
                  <a:srgbClr val="000000"/>
                </a:solidFill>
                <a:latin typeface="Arial" charset="0"/>
                <a:ea typeface="Microsoft YaHei" charset="-122"/>
              </a:defRPr>
            </a:lvl2pPr>
            <a:lvl3pPr>
              <a:tabLst>
                <a:tab pos="269875" algn="l"/>
                <a:tab pos="727075" algn="l"/>
                <a:tab pos="1184275" algn="l"/>
                <a:tab pos="1641475" algn="l"/>
                <a:tab pos="2098675" algn="l"/>
                <a:tab pos="2555875" algn="l"/>
                <a:tab pos="3013075" algn="l"/>
                <a:tab pos="3470275" algn="l"/>
                <a:tab pos="3927475" algn="l"/>
                <a:tab pos="4384675" algn="l"/>
                <a:tab pos="4841875" algn="l"/>
                <a:tab pos="5299075" algn="l"/>
                <a:tab pos="5756275" algn="l"/>
                <a:tab pos="6213475" algn="l"/>
                <a:tab pos="6670675" algn="l"/>
                <a:tab pos="7127875" algn="l"/>
                <a:tab pos="7585075" algn="l"/>
                <a:tab pos="8042275" algn="l"/>
                <a:tab pos="8499475" algn="l"/>
                <a:tab pos="8956675" algn="l"/>
                <a:tab pos="9413875" algn="l"/>
              </a:tabLst>
              <a:defRPr>
                <a:solidFill>
                  <a:srgbClr val="000000"/>
                </a:solidFill>
                <a:latin typeface="Arial" charset="0"/>
                <a:ea typeface="Microsoft YaHei" charset="-122"/>
              </a:defRPr>
            </a:lvl3pPr>
            <a:lvl4pPr>
              <a:tabLst>
                <a:tab pos="269875" algn="l"/>
                <a:tab pos="727075" algn="l"/>
                <a:tab pos="1184275" algn="l"/>
                <a:tab pos="1641475" algn="l"/>
                <a:tab pos="2098675" algn="l"/>
                <a:tab pos="2555875" algn="l"/>
                <a:tab pos="3013075" algn="l"/>
                <a:tab pos="3470275" algn="l"/>
                <a:tab pos="3927475" algn="l"/>
                <a:tab pos="4384675" algn="l"/>
                <a:tab pos="4841875" algn="l"/>
                <a:tab pos="5299075" algn="l"/>
                <a:tab pos="5756275" algn="l"/>
                <a:tab pos="6213475" algn="l"/>
                <a:tab pos="6670675" algn="l"/>
                <a:tab pos="7127875" algn="l"/>
                <a:tab pos="7585075" algn="l"/>
                <a:tab pos="8042275" algn="l"/>
                <a:tab pos="8499475" algn="l"/>
                <a:tab pos="8956675" algn="l"/>
                <a:tab pos="9413875" algn="l"/>
              </a:tabLst>
              <a:defRPr>
                <a:solidFill>
                  <a:srgbClr val="000000"/>
                </a:solidFill>
                <a:latin typeface="Arial" charset="0"/>
                <a:ea typeface="Microsoft YaHei" charset="-122"/>
              </a:defRPr>
            </a:lvl4pPr>
            <a:lvl5pPr>
              <a:tabLst>
                <a:tab pos="269875" algn="l"/>
                <a:tab pos="727075" algn="l"/>
                <a:tab pos="1184275" algn="l"/>
                <a:tab pos="1641475" algn="l"/>
                <a:tab pos="2098675" algn="l"/>
                <a:tab pos="2555875" algn="l"/>
                <a:tab pos="3013075" algn="l"/>
                <a:tab pos="3470275" algn="l"/>
                <a:tab pos="3927475" algn="l"/>
                <a:tab pos="4384675" algn="l"/>
                <a:tab pos="4841875" algn="l"/>
                <a:tab pos="5299075" algn="l"/>
                <a:tab pos="5756275" algn="l"/>
                <a:tab pos="6213475" algn="l"/>
                <a:tab pos="6670675" algn="l"/>
                <a:tab pos="7127875" algn="l"/>
                <a:tab pos="7585075" algn="l"/>
                <a:tab pos="8042275" algn="l"/>
                <a:tab pos="8499475" algn="l"/>
                <a:tab pos="8956675" algn="l"/>
                <a:tab pos="9413875" algn="l"/>
              </a:tabLst>
              <a:defRPr>
                <a:solidFill>
                  <a:srgbClr val="000000"/>
                </a:solidFill>
                <a:latin typeface="Arial" charset="0"/>
                <a:ea typeface="Microsoft YaHei" charset="-122"/>
              </a:defRPr>
            </a:lvl5pPr>
            <a:lvl6pPr marL="2514600" indent="-228600" defTabSz="457200" fontAlgn="base" hangingPunct="0">
              <a:lnSpc>
                <a:spcPct val="93000"/>
              </a:lnSpc>
              <a:spcBef>
                <a:spcPct val="0"/>
              </a:spcBef>
              <a:spcAft>
                <a:spcPct val="0"/>
              </a:spcAft>
              <a:buClr>
                <a:srgbClr val="000000"/>
              </a:buClr>
              <a:buSzPct val="100000"/>
              <a:buFont typeface="Times New Roman" pitchFamily="16" charset="0"/>
              <a:tabLst>
                <a:tab pos="269875" algn="l"/>
                <a:tab pos="727075" algn="l"/>
                <a:tab pos="1184275" algn="l"/>
                <a:tab pos="1641475" algn="l"/>
                <a:tab pos="2098675" algn="l"/>
                <a:tab pos="2555875" algn="l"/>
                <a:tab pos="3013075" algn="l"/>
                <a:tab pos="3470275" algn="l"/>
                <a:tab pos="3927475" algn="l"/>
                <a:tab pos="4384675" algn="l"/>
                <a:tab pos="4841875" algn="l"/>
                <a:tab pos="5299075" algn="l"/>
                <a:tab pos="5756275" algn="l"/>
                <a:tab pos="6213475" algn="l"/>
                <a:tab pos="6670675" algn="l"/>
                <a:tab pos="7127875" algn="l"/>
                <a:tab pos="7585075" algn="l"/>
                <a:tab pos="8042275" algn="l"/>
                <a:tab pos="8499475" algn="l"/>
                <a:tab pos="8956675" algn="l"/>
                <a:tab pos="9413875" algn="l"/>
              </a:tabLst>
              <a:defRPr>
                <a:solidFill>
                  <a:srgbClr val="000000"/>
                </a:solidFill>
                <a:latin typeface="Arial" charset="0"/>
                <a:ea typeface="Microsoft YaHei" charset="-122"/>
              </a:defRPr>
            </a:lvl6pPr>
            <a:lvl7pPr marL="2971800" indent="-228600" defTabSz="457200" fontAlgn="base" hangingPunct="0">
              <a:lnSpc>
                <a:spcPct val="93000"/>
              </a:lnSpc>
              <a:spcBef>
                <a:spcPct val="0"/>
              </a:spcBef>
              <a:spcAft>
                <a:spcPct val="0"/>
              </a:spcAft>
              <a:buClr>
                <a:srgbClr val="000000"/>
              </a:buClr>
              <a:buSzPct val="100000"/>
              <a:buFont typeface="Times New Roman" pitchFamily="16" charset="0"/>
              <a:tabLst>
                <a:tab pos="269875" algn="l"/>
                <a:tab pos="727075" algn="l"/>
                <a:tab pos="1184275" algn="l"/>
                <a:tab pos="1641475" algn="l"/>
                <a:tab pos="2098675" algn="l"/>
                <a:tab pos="2555875" algn="l"/>
                <a:tab pos="3013075" algn="l"/>
                <a:tab pos="3470275" algn="l"/>
                <a:tab pos="3927475" algn="l"/>
                <a:tab pos="4384675" algn="l"/>
                <a:tab pos="4841875" algn="l"/>
                <a:tab pos="5299075" algn="l"/>
                <a:tab pos="5756275" algn="l"/>
                <a:tab pos="6213475" algn="l"/>
                <a:tab pos="6670675" algn="l"/>
                <a:tab pos="7127875" algn="l"/>
                <a:tab pos="7585075" algn="l"/>
                <a:tab pos="8042275" algn="l"/>
                <a:tab pos="8499475" algn="l"/>
                <a:tab pos="8956675" algn="l"/>
                <a:tab pos="9413875" algn="l"/>
              </a:tabLst>
              <a:defRPr>
                <a:solidFill>
                  <a:srgbClr val="000000"/>
                </a:solidFill>
                <a:latin typeface="Arial" charset="0"/>
                <a:ea typeface="Microsoft YaHei" charset="-122"/>
              </a:defRPr>
            </a:lvl7pPr>
            <a:lvl8pPr marL="3429000" indent="-228600" defTabSz="457200" fontAlgn="base" hangingPunct="0">
              <a:lnSpc>
                <a:spcPct val="93000"/>
              </a:lnSpc>
              <a:spcBef>
                <a:spcPct val="0"/>
              </a:spcBef>
              <a:spcAft>
                <a:spcPct val="0"/>
              </a:spcAft>
              <a:buClr>
                <a:srgbClr val="000000"/>
              </a:buClr>
              <a:buSzPct val="100000"/>
              <a:buFont typeface="Times New Roman" pitchFamily="16" charset="0"/>
              <a:tabLst>
                <a:tab pos="269875" algn="l"/>
                <a:tab pos="727075" algn="l"/>
                <a:tab pos="1184275" algn="l"/>
                <a:tab pos="1641475" algn="l"/>
                <a:tab pos="2098675" algn="l"/>
                <a:tab pos="2555875" algn="l"/>
                <a:tab pos="3013075" algn="l"/>
                <a:tab pos="3470275" algn="l"/>
                <a:tab pos="3927475" algn="l"/>
                <a:tab pos="4384675" algn="l"/>
                <a:tab pos="4841875" algn="l"/>
                <a:tab pos="5299075" algn="l"/>
                <a:tab pos="5756275" algn="l"/>
                <a:tab pos="6213475" algn="l"/>
                <a:tab pos="6670675" algn="l"/>
                <a:tab pos="7127875" algn="l"/>
                <a:tab pos="7585075" algn="l"/>
                <a:tab pos="8042275" algn="l"/>
                <a:tab pos="8499475" algn="l"/>
                <a:tab pos="8956675" algn="l"/>
                <a:tab pos="9413875" algn="l"/>
              </a:tabLst>
              <a:defRPr>
                <a:solidFill>
                  <a:srgbClr val="000000"/>
                </a:solidFill>
                <a:latin typeface="Arial" charset="0"/>
                <a:ea typeface="Microsoft YaHei" charset="-122"/>
              </a:defRPr>
            </a:lvl8pPr>
            <a:lvl9pPr marL="3886200" indent="-228600" defTabSz="457200" fontAlgn="base" hangingPunct="0">
              <a:lnSpc>
                <a:spcPct val="93000"/>
              </a:lnSpc>
              <a:spcBef>
                <a:spcPct val="0"/>
              </a:spcBef>
              <a:spcAft>
                <a:spcPct val="0"/>
              </a:spcAft>
              <a:buClr>
                <a:srgbClr val="000000"/>
              </a:buClr>
              <a:buSzPct val="100000"/>
              <a:buFont typeface="Times New Roman" pitchFamily="16" charset="0"/>
              <a:tabLst>
                <a:tab pos="269875" algn="l"/>
                <a:tab pos="727075" algn="l"/>
                <a:tab pos="1184275" algn="l"/>
                <a:tab pos="1641475" algn="l"/>
                <a:tab pos="2098675" algn="l"/>
                <a:tab pos="2555875" algn="l"/>
                <a:tab pos="3013075" algn="l"/>
                <a:tab pos="3470275" algn="l"/>
                <a:tab pos="3927475" algn="l"/>
                <a:tab pos="4384675" algn="l"/>
                <a:tab pos="4841875" algn="l"/>
                <a:tab pos="5299075" algn="l"/>
                <a:tab pos="5756275" algn="l"/>
                <a:tab pos="6213475" algn="l"/>
                <a:tab pos="6670675" algn="l"/>
                <a:tab pos="7127875" algn="l"/>
                <a:tab pos="7585075" algn="l"/>
                <a:tab pos="8042275" algn="l"/>
                <a:tab pos="8499475" algn="l"/>
                <a:tab pos="8956675" algn="l"/>
                <a:tab pos="9413875" algn="l"/>
              </a:tabLst>
              <a:defRPr>
                <a:solidFill>
                  <a:srgbClr val="000000"/>
                </a:solidFill>
                <a:latin typeface="Arial" charset="0"/>
                <a:ea typeface="Microsoft YaHei" charset="-122"/>
              </a:defRPr>
            </a:lvl9pPr>
          </a:lstStyle>
          <a:p>
            <a:pPr marL="0" indent="0" hangingPunct="1">
              <a:lnSpc>
                <a:spcPct val="100000"/>
              </a:lnSpc>
              <a:spcBef>
                <a:spcPts val="648"/>
              </a:spcBef>
              <a:spcAft>
                <a:spcPts val="0"/>
              </a:spcAft>
              <a:buClr>
                <a:srgbClr val="D16349"/>
              </a:buClr>
            </a:pPr>
            <a:r>
              <a:rPr lang="nl-NL" altLang="en-US" sz="2700" dirty="0">
                <a:latin typeface="Georgia" charset="0"/>
              </a:rPr>
              <a:t>‘to be morally free to</a:t>
            </a:r>
            <a:r>
              <a:rPr lang="nl-NL" altLang="en-US" sz="2700" i="1" dirty="0">
                <a:latin typeface="Georgia" charset="0"/>
              </a:rPr>
              <a:t> </a:t>
            </a:r>
            <a:r>
              <a:rPr lang="nl-NL" altLang="en-US" sz="2700" dirty="0">
                <a:latin typeface="Georgia" charset="0"/>
              </a:rPr>
              <a:t>fight’ = ambiguous phrase</a:t>
            </a:r>
          </a:p>
          <a:p>
            <a:pPr marL="0" indent="0" hangingPunct="1">
              <a:lnSpc>
                <a:spcPct val="100000"/>
              </a:lnSpc>
              <a:spcBef>
                <a:spcPts val="648"/>
              </a:spcBef>
              <a:spcAft>
                <a:spcPts val="0"/>
              </a:spcAft>
              <a:buClr>
                <a:srgbClr val="D16349"/>
              </a:buClr>
            </a:pPr>
            <a:endParaRPr lang="nl-NL" altLang="en-US" sz="2700" dirty="0">
              <a:latin typeface="Georgia" charset="0"/>
            </a:endParaRPr>
          </a:p>
          <a:p>
            <a:pPr marL="457200" indent="-457200" hangingPunct="1">
              <a:lnSpc>
                <a:spcPct val="100000"/>
              </a:lnSpc>
              <a:spcBef>
                <a:spcPts val="648"/>
              </a:spcBef>
              <a:spcAft>
                <a:spcPts val="0"/>
              </a:spcAft>
              <a:buClr>
                <a:srgbClr val="D16349"/>
              </a:buClr>
              <a:buFont typeface="+mj-lt"/>
              <a:buAutoNum type="arabicPeriod"/>
            </a:pPr>
            <a:r>
              <a:rPr lang="nl-NL" altLang="en-US" sz="2500" dirty="0">
                <a:latin typeface="Georgia" charset="0"/>
              </a:rPr>
              <a:t>Deontological liberty-right</a:t>
            </a:r>
          </a:p>
          <a:p>
            <a:pPr marL="930275" lvl="1" indent="-457200" hangingPunct="1">
              <a:lnSpc>
                <a:spcPct val="100000"/>
              </a:lnSpc>
              <a:spcBef>
                <a:spcPts val="648"/>
              </a:spcBef>
              <a:spcAft>
                <a:spcPts val="0"/>
              </a:spcAft>
              <a:buClr>
                <a:srgbClr val="D16349"/>
              </a:buClr>
              <a:buFont typeface="Wingdings" panose="05000000000000000000" pitchFamily="2" charset="2"/>
              <a:buChar char="§"/>
            </a:pPr>
            <a:r>
              <a:rPr lang="nl-NL" altLang="en-US" sz="2300" dirty="0">
                <a:latin typeface="Georgia" charset="0"/>
              </a:rPr>
              <a:t>All-things-considered moral permission</a:t>
            </a:r>
            <a:endParaRPr lang="nl-NL" altLang="en-US" sz="2300" i="1" dirty="0">
              <a:latin typeface="Georgia" charset="0"/>
            </a:endParaRPr>
          </a:p>
          <a:p>
            <a:pPr marL="930275" lvl="1" indent="-457200" hangingPunct="1">
              <a:lnSpc>
                <a:spcPct val="100000"/>
              </a:lnSpc>
              <a:spcBef>
                <a:spcPts val="648"/>
              </a:spcBef>
              <a:spcAft>
                <a:spcPts val="0"/>
              </a:spcAft>
              <a:buClr>
                <a:srgbClr val="D16349"/>
              </a:buClr>
              <a:buFont typeface="Wingdings" panose="05000000000000000000" pitchFamily="2" charset="2"/>
              <a:buChar char="§"/>
            </a:pPr>
            <a:endParaRPr lang="nl-NL" altLang="en-US" sz="2300" dirty="0">
              <a:latin typeface="Georgia" charset="0"/>
            </a:endParaRPr>
          </a:p>
          <a:p>
            <a:pPr marL="457200" indent="-457200" hangingPunct="1">
              <a:lnSpc>
                <a:spcPct val="100000"/>
              </a:lnSpc>
              <a:spcBef>
                <a:spcPts val="648"/>
              </a:spcBef>
              <a:spcAft>
                <a:spcPts val="0"/>
              </a:spcAft>
              <a:buClr>
                <a:srgbClr val="D16349"/>
              </a:buClr>
              <a:buFont typeface="+mj-lt"/>
              <a:buAutoNum type="arabicPeriod"/>
            </a:pPr>
            <a:r>
              <a:rPr lang="nl-NL" altLang="en-US" sz="2500" dirty="0">
                <a:latin typeface="Georgia" charset="0"/>
              </a:rPr>
              <a:t>Hohfeldian liberty-right</a:t>
            </a:r>
          </a:p>
          <a:p>
            <a:pPr marL="930275" lvl="1" indent="-457200" hangingPunct="1">
              <a:lnSpc>
                <a:spcPct val="100000"/>
              </a:lnSpc>
              <a:spcBef>
                <a:spcPts val="648"/>
              </a:spcBef>
              <a:spcAft>
                <a:spcPts val="0"/>
              </a:spcAft>
              <a:buClr>
                <a:srgbClr val="D16349"/>
              </a:buClr>
              <a:buFont typeface="Wingdings" panose="05000000000000000000" pitchFamily="2" charset="2"/>
              <a:buChar char="§"/>
            </a:pPr>
            <a:r>
              <a:rPr lang="nl-NL" altLang="en-US" sz="2300" dirty="0">
                <a:latin typeface="Georgia" charset="0"/>
              </a:rPr>
              <a:t>Being morally free vis-à-vis A to </a:t>
            </a:r>
            <a:r>
              <a:rPr lang="el-GR" altLang="en-US" sz="2300" dirty="0">
                <a:latin typeface="Georgia" charset="0"/>
              </a:rPr>
              <a:t>φ</a:t>
            </a:r>
            <a:r>
              <a:rPr lang="nl-NL" altLang="en-US" sz="2300" dirty="0">
                <a:latin typeface="Georgia" charset="0"/>
              </a:rPr>
              <a:t> </a:t>
            </a:r>
          </a:p>
          <a:p>
            <a:pPr marL="1330325" lvl="2" indent="-457200" hangingPunct="1">
              <a:lnSpc>
                <a:spcPct val="100000"/>
              </a:lnSpc>
              <a:spcBef>
                <a:spcPts val="648"/>
              </a:spcBef>
              <a:spcAft>
                <a:spcPts val="0"/>
              </a:spcAft>
              <a:buClr>
                <a:srgbClr val="D16349"/>
              </a:buClr>
              <a:buFont typeface="Courier New" panose="02070309020205020404" pitchFamily="49" charset="0"/>
              <a:buChar char="o"/>
            </a:pPr>
            <a:r>
              <a:rPr lang="nl-NL" altLang="en-US" sz="2300" dirty="0">
                <a:latin typeface="Georgia" charset="0"/>
              </a:rPr>
              <a:t>= absence of directed duty owed to A</a:t>
            </a:r>
            <a:r>
              <a:rPr lang="nl-NL" altLang="en-US" sz="2300" i="1" dirty="0">
                <a:latin typeface="Georgia" charset="0"/>
              </a:rPr>
              <a:t> </a:t>
            </a:r>
            <a:r>
              <a:rPr lang="nl-NL" altLang="en-US" sz="2300" dirty="0">
                <a:latin typeface="Georgia" charset="0"/>
              </a:rPr>
              <a:t>to abstain from </a:t>
            </a:r>
            <a:r>
              <a:rPr lang="el-GR" altLang="en-US" sz="2300" dirty="0">
                <a:latin typeface="Georgia" charset="0"/>
              </a:rPr>
              <a:t>φ</a:t>
            </a:r>
            <a:r>
              <a:rPr lang="en-GB" altLang="en-US" sz="2300" dirty="0">
                <a:latin typeface="Georgia" charset="0"/>
              </a:rPr>
              <a:t>-</a:t>
            </a:r>
            <a:r>
              <a:rPr lang="nl-NL" altLang="en-US" sz="2300" dirty="0">
                <a:latin typeface="Georgia" charset="0"/>
              </a:rPr>
              <a:t>ing</a:t>
            </a:r>
          </a:p>
          <a:p>
            <a:pPr marL="1330325" lvl="2" indent="-457200" hangingPunct="1">
              <a:lnSpc>
                <a:spcPct val="100000"/>
              </a:lnSpc>
              <a:spcBef>
                <a:spcPts val="648"/>
              </a:spcBef>
              <a:spcAft>
                <a:spcPts val="0"/>
              </a:spcAft>
              <a:buClr>
                <a:srgbClr val="D16349"/>
              </a:buClr>
              <a:buFont typeface="Courier New" panose="02070309020205020404" pitchFamily="49" charset="0"/>
              <a:buChar char="o"/>
            </a:pPr>
            <a:r>
              <a:rPr lang="en-GB" altLang="en-US" sz="2300" dirty="0">
                <a:latin typeface="Georgia" charset="0"/>
              </a:rPr>
              <a:t> = </a:t>
            </a:r>
            <a:r>
              <a:rPr lang="nl-NL" altLang="en-US" sz="2300" dirty="0">
                <a:latin typeface="Georgia" charset="0"/>
              </a:rPr>
              <a:t>A has no claim against V to abstain from </a:t>
            </a:r>
            <a:r>
              <a:rPr lang="el-GR" altLang="en-US" sz="2300" dirty="0">
                <a:latin typeface="Georgia" charset="0"/>
              </a:rPr>
              <a:t>φ</a:t>
            </a:r>
            <a:r>
              <a:rPr lang="en-GB" altLang="en-US" sz="2300" dirty="0">
                <a:latin typeface="Georgia" charset="0"/>
              </a:rPr>
              <a:t>-</a:t>
            </a:r>
            <a:r>
              <a:rPr lang="en-GB" altLang="en-US" sz="2300" dirty="0" err="1">
                <a:latin typeface="Georgia" charset="0"/>
              </a:rPr>
              <a:t>ing</a:t>
            </a:r>
            <a:endParaRPr lang="en-GB" altLang="en-US" sz="2300" dirty="0">
              <a:latin typeface="Georgia" charset="0"/>
            </a:endParaRPr>
          </a:p>
          <a:p>
            <a:pPr marL="930275" lvl="1" indent="-457200" hangingPunct="1">
              <a:lnSpc>
                <a:spcPct val="100000"/>
              </a:lnSpc>
              <a:spcBef>
                <a:spcPts val="648"/>
              </a:spcBef>
              <a:spcAft>
                <a:spcPts val="0"/>
              </a:spcAft>
              <a:buClr>
                <a:srgbClr val="D16349"/>
              </a:buClr>
              <a:buFont typeface="Wingdings" panose="05000000000000000000" pitchFamily="2" charset="2"/>
              <a:buChar char="§"/>
            </a:pPr>
            <a:r>
              <a:rPr lang="en-GB" altLang="en-US" sz="2300" dirty="0">
                <a:latin typeface="Georgia" charset="0"/>
              </a:rPr>
              <a:t>As regards war, this means: A is liable to suffer B’s </a:t>
            </a:r>
            <a:r>
              <a:rPr lang="el-GR" altLang="en-US" sz="2300" dirty="0">
                <a:latin typeface="Georgia" charset="0"/>
              </a:rPr>
              <a:t>φ</a:t>
            </a:r>
            <a:r>
              <a:rPr lang="en-GB" altLang="en-US" sz="2300" dirty="0">
                <a:latin typeface="Georgia" charset="0"/>
              </a:rPr>
              <a:t>-</a:t>
            </a:r>
            <a:r>
              <a:rPr lang="en-GB" altLang="en-US" sz="2300" dirty="0" err="1">
                <a:latin typeface="Georgia" charset="0"/>
              </a:rPr>
              <a:t>ing</a:t>
            </a:r>
            <a:endParaRPr lang="nl-NL" altLang="en-US" sz="2300" dirty="0">
              <a:latin typeface="Georgia" charset="0"/>
            </a:endParaRPr>
          </a:p>
          <a:p>
            <a:pPr marL="1330325" lvl="2" indent="-457200" hangingPunct="1">
              <a:lnSpc>
                <a:spcPct val="100000"/>
              </a:lnSpc>
              <a:spcBef>
                <a:spcPts val="648"/>
              </a:spcBef>
              <a:spcAft>
                <a:spcPts val="0"/>
              </a:spcAft>
              <a:buClr>
                <a:srgbClr val="D16349"/>
              </a:buClr>
              <a:buFont typeface="Wingdings" panose="05000000000000000000" pitchFamily="2" charset="2"/>
              <a:buChar char="§"/>
            </a:pPr>
            <a:endParaRPr lang="nl-NL" altLang="en-US" sz="2300" dirty="0">
              <a:latin typeface="Georgia" charset="0"/>
            </a:endParaRPr>
          </a:p>
          <a:p>
            <a:pPr marL="873125" lvl="2" indent="0" hangingPunct="1">
              <a:lnSpc>
                <a:spcPct val="100000"/>
              </a:lnSpc>
              <a:spcBef>
                <a:spcPts val="648"/>
              </a:spcBef>
              <a:spcAft>
                <a:spcPts val="0"/>
              </a:spcAft>
              <a:buClr>
                <a:srgbClr val="D16349"/>
              </a:buClr>
            </a:pPr>
            <a:endParaRPr lang="nl-NL" altLang="en-US" sz="2300" i="1" dirty="0">
              <a:latin typeface="Georgia" charset="0"/>
            </a:endParaRPr>
          </a:p>
        </p:txBody>
      </p:sp>
    </p:spTree>
    <p:extLst>
      <p:ext uri="{BB962C8B-B14F-4D97-AF65-F5344CB8AC3E}">
        <p14:creationId xmlns:p14="http://schemas.microsoft.com/office/powerpoint/2010/main" xmlns="" val="2875855043"/>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14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14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146">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146">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146">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6146">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6146">
                                            <p:txEl>
                                              <p:pRg st="8" end="8"/>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6146">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Text Box 1"/>
          <p:cNvSpPr txBox="1">
            <a:spLocks noChangeArrowheads="1"/>
          </p:cNvSpPr>
          <p:nvPr/>
        </p:nvSpPr>
        <p:spPr bwMode="auto">
          <a:xfrm>
            <a:off x="301625" y="228600"/>
            <a:ext cx="8534400" cy="758825"/>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cap="flat">
                <a:solidFill>
                  <a:srgbClr val="80808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lIns="90000" tIns="45000" rIns="90000" bIns="4500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5pPr>
            <a:lvl6pPr marL="2514600" indent="-228600" defTabSz="45720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6pPr>
            <a:lvl7pPr marL="2971800" indent="-228600" defTabSz="45720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7pPr>
            <a:lvl8pPr marL="3429000" indent="-228600" defTabSz="45720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8pPr>
            <a:lvl9pPr marL="3886200" indent="-228600" defTabSz="45720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9pPr>
          </a:lstStyle>
          <a:p>
            <a:pPr algn="ctr" hangingPunct="1">
              <a:lnSpc>
                <a:spcPct val="100000"/>
              </a:lnSpc>
              <a:buClrTx/>
              <a:buFontTx/>
              <a:buNone/>
            </a:pPr>
            <a:r>
              <a:rPr lang="en-US" altLang="en-US" sz="3300" dirty="0">
                <a:solidFill>
                  <a:srgbClr val="7B9899"/>
                </a:solidFill>
                <a:latin typeface="Georgia" charset="0"/>
              </a:rPr>
              <a:t>3.1 Directed vs. nondirected duties</a:t>
            </a:r>
          </a:p>
        </p:txBody>
      </p:sp>
      <p:sp>
        <p:nvSpPr>
          <p:cNvPr id="6146" name="Text Box 2"/>
          <p:cNvSpPr txBox="1">
            <a:spLocks noChangeArrowheads="1"/>
          </p:cNvSpPr>
          <p:nvPr/>
        </p:nvSpPr>
        <p:spPr bwMode="auto">
          <a:xfrm>
            <a:off x="301625" y="1527175"/>
            <a:ext cx="8504238" cy="4572000"/>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cap="flat">
                <a:solidFill>
                  <a:srgbClr val="80808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lIns="90000" tIns="45000" rIns="90000" bIns="45000"/>
          <a:lstStyle>
            <a:lvl1pPr marL="269875" indent="-269875">
              <a:tabLst>
                <a:tab pos="269875" algn="l"/>
                <a:tab pos="727075" algn="l"/>
                <a:tab pos="1184275" algn="l"/>
                <a:tab pos="1641475" algn="l"/>
                <a:tab pos="2098675" algn="l"/>
                <a:tab pos="2555875" algn="l"/>
                <a:tab pos="3013075" algn="l"/>
                <a:tab pos="3470275" algn="l"/>
                <a:tab pos="3927475" algn="l"/>
                <a:tab pos="4384675" algn="l"/>
                <a:tab pos="4841875" algn="l"/>
                <a:tab pos="5299075" algn="l"/>
                <a:tab pos="5756275" algn="l"/>
                <a:tab pos="6213475" algn="l"/>
                <a:tab pos="6670675" algn="l"/>
                <a:tab pos="7127875" algn="l"/>
                <a:tab pos="7585075" algn="l"/>
                <a:tab pos="8042275" algn="l"/>
                <a:tab pos="8499475" algn="l"/>
                <a:tab pos="8956675" algn="l"/>
                <a:tab pos="9413875" algn="l"/>
              </a:tabLst>
              <a:defRPr>
                <a:solidFill>
                  <a:srgbClr val="000000"/>
                </a:solidFill>
                <a:latin typeface="Arial" charset="0"/>
                <a:ea typeface="Microsoft YaHei" charset="-122"/>
              </a:defRPr>
            </a:lvl1pPr>
            <a:lvl2pPr>
              <a:tabLst>
                <a:tab pos="269875" algn="l"/>
                <a:tab pos="727075" algn="l"/>
                <a:tab pos="1184275" algn="l"/>
                <a:tab pos="1641475" algn="l"/>
                <a:tab pos="2098675" algn="l"/>
                <a:tab pos="2555875" algn="l"/>
                <a:tab pos="3013075" algn="l"/>
                <a:tab pos="3470275" algn="l"/>
                <a:tab pos="3927475" algn="l"/>
                <a:tab pos="4384675" algn="l"/>
                <a:tab pos="4841875" algn="l"/>
                <a:tab pos="5299075" algn="l"/>
                <a:tab pos="5756275" algn="l"/>
                <a:tab pos="6213475" algn="l"/>
                <a:tab pos="6670675" algn="l"/>
                <a:tab pos="7127875" algn="l"/>
                <a:tab pos="7585075" algn="l"/>
                <a:tab pos="8042275" algn="l"/>
                <a:tab pos="8499475" algn="l"/>
                <a:tab pos="8956675" algn="l"/>
                <a:tab pos="9413875" algn="l"/>
              </a:tabLst>
              <a:defRPr>
                <a:solidFill>
                  <a:srgbClr val="000000"/>
                </a:solidFill>
                <a:latin typeface="Arial" charset="0"/>
                <a:ea typeface="Microsoft YaHei" charset="-122"/>
              </a:defRPr>
            </a:lvl2pPr>
            <a:lvl3pPr>
              <a:tabLst>
                <a:tab pos="269875" algn="l"/>
                <a:tab pos="727075" algn="l"/>
                <a:tab pos="1184275" algn="l"/>
                <a:tab pos="1641475" algn="l"/>
                <a:tab pos="2098675" algn="l"/>
                <a:tab pos="2555875" algn="l"/>
                <a:tab pos="3013075" algn="l"/>
                <a:tab pos="3470275" algn="l"/>
                <a:tab pos="3927475" algn="l"/>
                <a:tab pos="4384675" algn="l"/>
                <a:tab pos="4841875" algn="l"/>
                <a:tab pos="5299075" algn="l"/>
                <a:tab pos="5756275" algn="l"/>
                <a:tab pos="6213475" algn="l"/>
                <a:tab pos="6670675" algn="l"/>
                <a:tab pos="7127875" algn="l"/>
                <a:tab pos="7585075" algn="l"/>
                <a:tab pos="8042275" algn="l"/>
                <a:tab pos="8499475" algn="l"/>
                <a:tab pos="8956675" algn="l"/>
                <a:tab pos="9413875" algn="l"/>
              </a:tabLst>
              <a:defRPr>
                <a:solidFill>
                  <a:srgbClr val="000000"/>
                </a:solidFill>
                <a:latin typeface="Arial" charset="0"/>
                <a:ea typeface="Microsoft YaHei" charset="-122"/>
              </a:defRPr>
            </a:lvl3pPr>
            <a:lvl4pPr>
              <a:tabLst>
                <a:tab pos="269875" algn="l"/>
                <a:tab pos="727075" algn="l"/>
                <a:tab pos="1184275" algn="l"/>
                <a:tab pos="1641475" algn="l"/>
                <a:tab pos="2098675" algn="l"/>
                <a:tab pos="2555875" algn="l"/>
                <a:tab pos="3013075" algn="l"/>
                <a:tab pos="3470275" algn="l"/>
                <a:tab pos="3927475" algn="l"/>
                <a:tab pos="4384675" algn="l"/>
                <a:tab pos="4841875" algn="l"/>
                <a:tab pos="5299075" algn="l"/>
                <a:tab pos="5756275" algn="l"/>
                <a:tab pos="6213475" algn="l"/>
                <a:tab pos="6670675" algn="l"/>
                <a:tab pos="7127875" algn="l"/>
                <a:tab pos="7585075" algn="l"/>
                <a:tab pos="8042275" algn="l"/>
                <a:tab pos="8499475" algn="l"/>
                <a:tab pos="8956675" algn="l"/>
                <a:tab pos="9413875" algn="l"/>
              </a:tabLst>
              <a:defRPr>
                <a:solidFill>
                  <a:srgbClr val="000000"/>
                </a:solidFill>
                <a:latin typeface="Arial" charset="0"/>
                <a:ea typeface="Microsoft YaHei" charset="-122"/>
              </a:defRPr>
            </a:lvl4pPr>
            <a:lvl5pPr>
              <a:tabLst>
                <a:tab pos="269875" algn="l"/>
                <a:tab pos="727075" algn="l"/>
                <a:tab pos="1184275" algn="l"/>
                <a:tab pos="1641475" algn="l"/>
                <a:tab pos="2098675" algn="l"/>
                <a:tab pos="2555875" algn="l"/>
                <a:tab pos="3013075" algn="l"/>
                <a:tab pos="3470275" algn="l"/>
                <a:tab pos="3927475" algn="l"/>
                <a:tab pos="4384675" algn="l"/>
                <a:tab pos="4841875" algn="l"/>
                <a:tab pos="5299075" algn="l"/>
                <a:tab pos="5756275" algn="l"/>
                <a:tab pos="6213475" algn="l"/>
                <a:tab pos="6670675" algn="l"/>
                <a:tab pos="7127875" algn="l"/>
                <a:tab pos="7585075" algn="l"/>
                <a:tab pos="8042275" algn="l"/>
                <a:tab pos="8499475" algn="l"/>
                <a:tab pos="8956675" algn="l"/>
                <a:tab pos="9413875" algn="l"/>
              </a:tabLst>
              <a:defRPr>
                <a:solidFill>
                  <a:srgbClr val="000000"/>
                </a:solidFill>
                <a:latin typeface="Arial" charset="0"/>
                <a:ea typeface="Microsoft YaHei" charset="-122"/>
              </a:defRPr>
            </a:lvl5pPr>
            <a:lvl6pPr marL="2514600" indent="-228600" defTabSz="457200" fontAlgn="base" hangingPunct="0">
              <a:lnSpc>
                <a:spcPct val="93000"/>
              </a:lnSpc>
              <a:spcBef>
                <a:spcPct val="0"/>
              </a:spcBef>
              <a:spcAft>
                <a:spcPct val="0"/>
              </a:spcAft>
              <a:buClr>
                <a:srgbClr val="000000"/>
              </a:buClr>
              <a:buSzPct val="100000"/>
              <a:buFont typeface="Times New Roman" pitchFamily="16" charset="0"/>
              <a:tabLst>
                <a:tab pos="269875" algn="l"/>
                <a:tab pos="727075" algn="l"/>
                <a:tab pos="1184275" algn="l"/>
                <a:tab pos="1641475" algn="l"/>
                <a:tab pos="2098675" algn="l"/>
                <a:tab pos="2555875" algn="l"/>
                <a:tab pos="3013075" algn="l"/>
                <a:tab pos="3470275" algn="l"/>
                <a:tab pos="3927475" algn="l"/>
                <a:tab pos="4384675" algn="l"/>
                <a:tab pos="4841875" algn="l"/>
                <a:tab pos="5299075" algn="l"/>
                <a:tab pos="5756275" algn="l"/>
                <a:tab pos="6213475" algn="l"/>
                <a:tab pos="6670675" algn="l"/>
                <a:tab pos="7127875" algn="l"/>
                <a:tab pos="7585075" algn="l"/>
                <a:tab pos="8042275" algn="l"/>
                <a:tab pos="8499475" algn="l"/>
                <a:tab pos="8956675" algn="l"/>
                <a:tab pos="9413875" algn="l"/>
              </a:tabLst>
              <a:defRPr>
                <a:solidFill>
                  <a:srgbClr val="000000"/>
                </a:solidFill>
                <a:latin typeface="Arial" charset="0"/>
                <a:ea typeface="Microsoft YaHei" charset="-122"/>
              </a:defRPr>
            </a:lvl6pPr>
            <a:lvl7pPr marL="2971800" indent="-228600" defTabSz="457200" fontAlgn="base" hangingPunct="0">
              <a:lnSpc>
                <a:spcPct val="93000"/>
              </a:lnSpc>
              <a:spcBef>
                <a:spcPct val="0"/>
              </a:spcBef>
              <a:spcAft>
                <a:spcPct val="0"/>
              </a:spcAft>
              <a:buClr>
                <a:srgbClr val="000000"/>
              </a:buClr>
              <a:buSzPct val="100000"/>
              <a:buFont typeface="Times New Roman" pitchFamily="16" charset="0"/>
              <a:tabLst>
                <a:tab pos="269875" algn="l"/>
                <a:tab pos="727075" algn="l"/>
                <a:tab pos="1184275" algn="l"/>
                <a:tab pos="1641475" algn="l"/>
                <a:tab pos="2098675" algn="l"/>
                <a:tab pos="2555875" algn="l"/>
                <a:tab pos="3013075" algn="l"/>
                <a:tab pos="3470275" algn="l"/>
                <a:tab pos="3927475" algn="l"/>
                <a:tab pos="4384675" algn="l"/>
                <a:tab pos="4841875" algn="l"/>
                <a:tab pos="5299075" algn="l"/>
                <a:tab pos="5756275" algn="l"/>
                <a:tab pos="6213475" algn="l"/>
                <a:tab pos="6670675" algn="l"/>
                <a:tab pos="7127875" algn="l"/>
                <a:tab pos="7585075" algn="l"/>
                <a:tab pos="8042275" algn="l"/>
                <a:tab pos="8499475" algn="l"/>
                <a:tab pos="8956675" algn="l"/>
                <a:tab pos="9413875" algn="l"/>
              </a:tabLst>
              <a:defRPr>
                <a:solidFill>
                  <a:srgbClr val="000000"/>
                </a:solidFill>
                <a:latin typeface="Arial" charset="0"/>
                <a:ea typeface="Microsoft YaHei" charset="-122"/>
              </a:defRPr>
            </a:lvl7pPr>
            <a:lvl8pPr marL="3429000" indent="-228600" defTabSz="457200" fontAlgn="base" hangingPunct="0">
              <a:lnSpc>
                <a:spcPct val="93000"/>
              </a:lnSpc>
              <a:spcBef>
                <a:spcPct val="0"/>
              </a:spcBef>
              <a:spcAft>
                <a:spcPct val="0"/>
              </a:spcAft>
              <a:buClr>
                <a:srgbClr val="000000"/>
              </a:buClr>
              <a:buSzPct val="100000"/>
              <a:buFont typeface="Times New Roman" pitchFamily="16" charset="0"/>
              <a:tabLst>
                <a:tab pos="269875" algn="l"/>
                <a:tab pos="727075" algn="l"/>
                <a:tab pos="1184275" algn="l"/>
                <a:tab pos="1641475" algn="l"/>
                <a:tab pos="2098675" algn="l"/>
                <a:tab pos="2555875" algn="l"/>
                <a:tab pos="3013075" algn="l"/>
                <a:tab pos="3470275" algn="l"/>
                <a:tab pos="3927475" algn="l"/>
                <a:tab pos="4384675" algn="l"/>
                <a:tab pos="4841875" algn="l"/>
                <a:tab pos="5299075" algn="l"/>
                <a:tab pos="5756275" algn="l"/>
                <a:tab pos="6213475" algn="l"/>
                <a:tab pos="6670675" algn="l"/>
                <a:tab pos="7127875" algn="l"/>
                <a:tab pos="7585075" algn="l"/>
                <a:tab pos="8042275" algn="l"/>
                <a:tab pos="8499475" algn="l"/>
                <a:tab pos="8956675" algn="l"/>
                <a:tab pos="9413875" algn="l"/>
              </a:tabLst>
              <a:defRPr>
                <a:solidFill>
                  <a:srgbClr val="000000"/>
                </a:solidFill>
                <a:latin typeface="Arial" charset="0"/>
                <a:ea typeface="Microsoft YaHei" charset="-122"/>
              </a:defRPr>
            </a:lvl8pPr>
            <a:lvl9pPr marL="3886200" indent="-228600" defTabSz="457200" fontAlgn="base" hangingPunct="0">
              <a:lnSpc>
                <a:spcPct val="93000"/>
              </a:lnSpc>
              <a:spcBef>
                <a:spcPct val="0"/>
              </a:spcBef>
              <a:spcAft>
                <a:spcPct val="0"/>
              </a:spcAft>
              <a:buClr>
                <a:srgbClr val="000000"/>
              </a:buClr>
              <a:buSzPct val="100000"/>
              <a:buFont typeface="Times New Roman" pitchFamily="16" charset="0"/>
              <a:tabLst>
                <a:tab pos="269875" algn="l"/>
                <a:tab pos="727075" algn="l"/>
                <a:tab pos="1184275" algn="l"/>
                <a:tab pos="1641475" algn="l"/>
                <a:tab pos="2098675" algn="l"/>
                <a:tab pos="2555875" algn="l"/>
                <a:tab pos="3013075" algn="l"/>
                <a:tab pos="3470275" algn="l"/>
                <a:tab pos="3927475" algn="l"/>
                <a:tab pos="4384675" algn="l"/>
                <a:tab pos="4841875" algn="l"/>
                <a:tab pos="5299075" algn="l"/>
                <a:tab pos="5756275" algn="l"/>
                <a:tab pos="6213475" algn="l"/>
                <a:tab pos="6670675" algn="l"/>
                <a:tab pos="7127875" algn="l"/>
                <a:tab pos="7585075" algn="l"/>
                <a:tab pos="8042275" algn="l"/>
                <a:tab pos="8499475" algn="l"/>
                <a:tab pos="8956675" algn="l"/>
                <a:tab pos="9413875" algn="l"/>
              </a:tabLst>
              <a:defRPr>
                <a:solidFill>
                  <a:srgbClr val="000000"/>
                </a:solidFill>
                <a:latin typeface="Arial" charset="0"/>
                <a:ea typeface="Microsoft YaHei" charset="-122"/>
              </a:defRPr>
            </a:lvl9pPr>
          </a:lstStyle>
          <a:p>
            <a:pPr marL="0" indent="0" hangingPunct="1">
              <a:lnSpc>
                <a:spcPct val="100000"/>
              </a:lnSpc>
              <a:spcBef>
                <a:spcPts val="648"/>
              </a:spcBef>
              <a:spcAft>
                <a:spcPts val="0"/>
              </a:spcAft>
              <a:buClr>
                <a:srgbClr val="D16349"/>
              </a:buClr>
            </a:pPr>
            <a:r>
              <a:rPr lang="nl-NL" altLang="en-US" sz="2700" dirty="0">
                <a:latin typeface="Georgia" charset="0"/>
              </a:rPr>
              <a:t>‘a duty is a </a:t>
            </a:r>
            <a:r>
              <a:rPr lang="nl-NL" altLang="en-US" sz="2700" i="1" dirty="0">
                <a:latin typeface="Georgia" charset="0"/>
              </a:rPr>
              <a:t>directed</a:t>
            </a:r>
            <a:r>
              <a:rPr lang="nl-NL" altLang="en-US" sz="2700" dirty="0">
                <a:latin typeface="Georgia" charset="0"/>
              </a:rPr>
              <a:t> </a:t>
            </a:r>
            <a:r>
              <a:rPr lang="nl-NL" altLang="en-US" sz="2700" i="1" dirty="0">
                <a:latin typeface="Georgia" charset="0"/>
              </a:rPr>
              <a:t>duty </a:t>
            </a:r>
            <a:r>
              <a:rPr lang="nl-NL" altLang="en-US" sz="2700" dirty="0">
                <a:latin typeface="Georgia" charset="0"/>
              </a:rPr>
              <a:t>if there is someone to whom it is owed... it is a </a:t>
            </a:r>
            <a:r>
              <a:rPr lang="nl-NL" altLang="en-US" sz="2700" i="1" dirty="0">
                <a:latin typeface="Georgia" charset="0"/>
              </a:rPr>
              <a:t>nondirected duty </a:t>
            </a:r>
            <a:r>
              <a:rPr lang="nl-NL" altLang="en-US" sz="2700" dirty="0">
                <a:latin typeface="Georgia" charset="0"/>
              </a:rPr>
              <a:t>if there is no one to whom it is owed’</a:t>
            </a:r>
          </a:p>
          <a:p>
            <a:pPr marL="473075" lvl="1" indent="0" algn="r" hangingPunct="1">
              <a:lnSpc>
                <a:spcPct val="100000"/>
              </a:lnSpc>
              <a:spcBef>
                <a:spcPts val="0"/>
              </a:spcBef>
              <a:spcAft>
                <a:spcPts val="0"/>
              </a:spcAft>
              <a:buClr>
                <a:srgbClr val="D16349"/>
              </a:buClr>
            </a:pPr>
            <a:r>
              <a:rPr lang="nl-NL" altLang="en-US" sz="2000" dirty="0">
                <a:latin typeface="Georgia" charset="0"/>
              </a:rPr>
              <a:t>Sreenivasan 2010: 467</a:t>
            </a:r>
          </a:p>
          <a:p>
            <a:pPr marL="815975" lvl="1" indent="-342900" hangingPunct="1">
              <a:lnSpc>
                <a:spcPct val="100000"/>
              </a:lnSpc>
              <a:spcBef>
                <a:spcPts val="648"/>
              </a:spcBef>
              <a:spcAft>
                <a:spcPts val="0"/>
              </a:spcAft>
              <a:buClr>
                <a:srgbClr val="D16349"/>
              </a:buClr>
              <a:buFont typeface="Wingdings" panose="05000000000000000000" pitchFamily="2" charset="2"/>
              <a:buChar char="§"/>
            </a:pPr>
            <a:endParaRPr lang="nl-NL" altLang="en-US" sz="2400" dirty="0">
              <a:latin typeface="Georgia" charset="0"/>
            </a:endParaRPr>
          </a:p>
          <a:p>
            <a:pPr marL="0" indent="0" hangingPunct="1">
              <a:lnSpc>
                <a:spcPct val="100000"/>
              </a:lnSpc>
              <a:spcBef>
                <a:spcPts val="648"/>
              </a:spcBef>
              <a:spcAft>
                <a:spcPts val="0"/>
              </a:spcAft>
              <a:buClr>
                <a:srgbClr val="D16349"/>
              </a:buClr>
            </a:pPr>
            <a:r>
              <a:rPr lang="nl-NL" altLang="en-US" sz="2600" dirty="0">
                <a:latin typeface="Georgia" charset="0"/>
              </a:rPr>
              <a:t>Directed duties entail</a:t>
            </a:r>
            <a:r>
              <a:rPr lang="nl-NL" altLang="en-US" sz="2600" dirty="0">
                <a:latin typeface="Georgia" charset="0"/>
                <a:sym typeface="Wingdings" panose="05000000000000000000" pitchFamily="2" charset="2"/>
              </a:rPr>
              <a:t> correlative c</a:t>
            </a:r>
            <a:r>
              <a:rPr lang="nl-NL" altLang="en-US" sz="2600" dirty="0">
                <a:latin typeface="Georgia" charset="0"/>
              </a:rPr>
              <a:t>laim-rights held against the duty-holder</a:t>
            </a:r>
          </a:p>
          <a:p>
            <a:pPr marL="930275" lvl="1" indent="-457200" hangingPunct="1">
              <a:lnSpc>
                <a:spcPct val="100000"/>
              </a:lnSpc>
              <a:spcBef>
                <a:spcPts val="648"/>
              </a:spcBef>
              <a:spcAft>
                <a:spcPts val="0"/>
              </a:spcAft>
              <a:buClr>
                <a:srgbClr val="D16349"/>
              </a:buClr>
              <a:buFont typeface="Wingdings" panose="05000000000000000000" pitchFamily="2" charset="2"/>
              <a:buChar char="§"/>
            </a:pPr>
            <a:r>
              <a:rPr lang="nl-NL" altLang="en-US" sz="2400" dirty="0">
                <a:latin typeface="Georgia" charset="0"/>
              </a:rPr>
              <a:t>Think of rights and duties created by promising</a:t>
            </a:r>
          </a:p>
          <a:p>
            <a:pPr marL="930275" lvl="1" indent="-457200" hangingPunct="1">
              <a:lnSpc>
                <a:spcPct val="100000"/>
              </a:lnSpc>
              <a:spcBef>
                <a:spcPts val="648"/>
              </a:spcBef>
              <a:spcAft>
                <a:spcPts val="0"/>
              </a:spcAft>
              <a:buClr>
                <a:srgbClr val="D16349"/>
              </a:buClr>
              <a:buFont typeface="Wingdings" panose="05000000000000000000" pitchFamily="2" charset="2"/>
              <a:buChar char="§"/>
            </a:pPr>
            <a:r>
              <a:rPr lang="nl-NL" altLang="en-US" sz="2400" dirty="0">
                <a:latin typeface="Georgia" charset="0"/>
              </a:rPr>
              <a:t>You wrong </a:t>
            </a:r>
            <a:r>
              <a:rPr lang="nl-NL" altLang="en-US" sz="2400" i="1" dirty="0">
                <a:latin typeface="Georgia" charset="0"/>
              </a:rPr>
              <a:t>me</a:t>
            </a:r>
            <a:r>
              <a:rPr lang="nl-NL" altLang="en-US" sz="2400" dirty="0">
                <a:latin typeface="Georgia" charset="0"/>
              </a:rPr>
              <a:t> by violating my rights</a:t>
            </a:r>
          </a:p>
          <a:p>
            <a:pPr marL="930275" lvl="1" indent="-457200" hangingPunct="1">
              <a:lnSpc>
                <a:spcPct val="100000"/>
              </a:lnSpc>
              <a:spcBef>
                <a:spcPts val="648"/>
              </a:spcBef>
              <a:spcAft>
                <a:spcPts val="0"/>
              </a:spcAft>
              <a:buClr>
                <a:srgbClr val="D16349"/>
              </a:buClr>
              <a:buFont typeface="Wingdings" panose="05000000000000000000" pitchFamily="2" charset="2"/>
              <a:buChar char="§"/>
            </a:pPr>
            <a:r>
              <a:rPr lang="nl-NL" altLang="en-US" sz="2400" dirty="0">
                <a:latin typeface="Georgia" charset="0"/>
              </a:rPr>
              <a:t>Wronging vs. acting wrongly</a:t>
            </a:r>
          </a:p>
          <a:p>
            <a:pPr marL="815975" lvl="1" indent="-342900" hangingPunct="1">
              <a:lnSpc>
                <a:spcPct val="100000"/>
              </a:lnSpc>
              <a:spcBef>
                <a:spcPts val="648"/>
              </a:spcBef>
              <a:spcAft>
                <a:spcPts val="0"/>
              </a:spcAft>
              <a:buClr>
                <a:srgbClr val="D16349"/>
              </a:buClr>
              <a:buFont typeface="Wingdings" panose="05000000000000000000" pitchFamily="2" charset="2"/>
              <a:buChar char="§"/>
            </a:pPr>
            <a:endParaRPr lang="nl-NL" altLang="en-US" sz="2400" dirty="0">
              <a:latin typeface="Georgia" charset="0"/>
            </a:endParaRPr>
          </a:p>
        </p:txBody>
      </p:sp>
    </p:spTree>
    <p:extLst>
      <p:ext uri="{BB962C8B-B14F-4D97-AF65-F5344CB8AC3E}">
        <p14:creationId xmlns:p14="http://schemas.microsoft.com/office/powerpoint/2010/main" xmlns="" val="50076438"/>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146">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146">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6146">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6146">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6146">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614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Georgia"/>
        <a:ea typeface="Microsoft YaHei"/>
        <a:cs typeface=""/>
      </a:majorFont>
      <a:minorFont>
        <a:latin typeface="Georgia"/>
        <a:ea typeface="Microsoft YaHei"/>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57200" rtl="0" eaLnBrk="1" fontAlgn="base" latinLnBrk="0" hangingPunct="0">
          <a:lnSpc>
            <a:spcPct val="93000"/>
          </a:lnSpc>
          <a:spcBef>
            <a:spcPct val="0"/>
          </a:spcBef>
          <a:spcAft>
            <a:spcPct val="0"/>
          </a:spcAft>
          <a:buClr>
            <a:srgbClr val="000000"/>
          </a:buClr>
          <a:buSzPct val="100000"/>
          <a:buFont typeface="Times New Roman" pitchFamily="16" charset="0"/>
          <a:buNone/>
          <a:tabLst/>
          <a:defRPr kumimoji="0" lang="en-GB" altLang="en-US" sz="1800" b="0" i="0" u="none" strike="noStrike" cap="none" normalizeH="0" baseline="0" smtClean="0">
            <a:ln>
              <a:noFill/>
            </a:ln>
            <a:solidFill>
              <a:schemeClr val="bg1"/>
            </a:solidFill>
            <a:effectLst/>
            <a:latin typeface="Arial" charset="0"/>
            <a:ea typeface="Microsoft YaHei" charset="-122"/>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57200" rtl="0" eaLnBrk="1" fontAlgn="base" latinLnBrk="0" hangingPunct="0">
          <a:lnSpc>
            <a:spcPct val="93000"/>
          </a:lnSpc>
          <a:spcBef>
            <a:spcPct val="0"/>
          </a:spcBef>
          <a:spcAft>
            <a:spcPct val="0"/>
          </a:spcAft>
          <a:buClr>
            <a:srgbClr val="000000"/>
          </a:buClr>
          <a:buSzPct val="100000"/>
          <a:buFont typeface="Times New Roman" pitchFamily="16" charset="0"/>
          <a:buNone/>
          <a:tabLst/>
          <a:defRPr kumimoji="0" lang="en-GB" altLang="en-US" sz="1800" b="0" i="0" u="none" strike="noStrike" cap="none" normalizeH="0" baseline="0" smtClean="0">
            <a:ln>
              <a:noFill/>
            </a:ln>
            <a:solidFill>
              <a:schemeClr val="bg1"/>
            </a:solidFill>
            <a:effectLst/>
            <a:latin typeface="Arial" charset="0"/>
            <a:ea typeface="Microsoft YaHei" charset="-122"/>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Georgia"/>
        <a:ea typeface="Microsoft YaHei"/>
        <a:cs typeface=""/>
      </a:majorFont>
      <a:minorFont>
        <a:latin typeface="Georgia"/>
        <a:ea typeface="Microsoft YaHei"/>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57200" rtl="0" eaLnBrk="1" fontAlgn="base" latinLnBrk="0" hangingPunct="0">
          <a:lnSpc>
            <a:spcPct val="93000"/>
          </a:lnSpc>
          <a:spcBef>
            <a:spcPct val="0"/>
          </a:spcBef>
          <a:spcAft>
            <a:spcPct val="0"/>
          </a:spcAft>
          <a:buClr>
            <a:srgbClr val="000000"/>
          </a:buClr>
          <a:buSzPct val="100000"/>
          <a:buFont typeface="Times New Roman" pitchFamily="16" charset="0"/>
          <a:buNone/>
          <a:tabLst/>
          <a:defRPr kumimoji="0" lang="en-GB" altLang="en-US" sz="1800" b="0" i="0" u="none" strike="noStrike" cap="none" normalizeH="0" baseline="0" smtClean="0">
            <a:ln>
              <a:noFill/>
            </a:ln>
            <a:solidFill>
              <a:schemeClr val="bg1"/>
            </a:solidFill>
            <a:effectLst/>
            <a:latin typeface="Arial" charset="0"/>
            <a:ea typeface="Microsoft YaHei" charset="-122"/>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57200" rtl="0" eaLnBrk="1" fontAlgn="base" latinLnBrk="0" hangingPunct="0">
          <a:lnSpc>
            <a:spcPct val="93000"/>
          </a:lnSpc>
          <a:spcBef>
            <a:spcPct val="0"/>
          </a:spcBef>
          <a:spcAft>
            <a:spcPct val="0"/>
          </a:spcAft>
          <a:buClr>
            <a:srgbClr val="000000"/>
          </a:buClr>
          <a:buSzPct val="100000"/>
          <a:buFont typeface="Times New Roman" pitchFamily="16" charset="0"/>
          <a:buNone/>
          <a:tabLst/>
          <a:defRPr kumimoji="0" lang="en-GB" altLang="en-US" sz="1800" b="0" i="0" u="none" strike="noStrike" cap="none" normalizeH="0" baseline="0" smtClean="0">
            <a:ln>
              <a:noFill/>
            </a:ln>
            <a:solidFill>
              <a:schemeClr val="bg1"/>
            </a:solidFill>
            <a:effectLst/>
            <a:latin typeface="Arial" charset="0"/>
            <a:ea typeface="Microsoft YaHei" charset="-122"/>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1879</Words>
  <Application>Microsoft Office PowerPoint</Application>
  <PresentationFormat>Presentación en pantalla (4:3)</PresentationFormat>
  <Paragraphs>303</Paragraphs>
  <Slides>26</Slides>
  <Notes>26</Notes>
  <HiddenSlides>0</HiddenSlides>
  <MMClips>0</MMClips>
  <ScaleCrop>false</ScaleCrop>
  <HeadingPairs>
    <vt:vector size="4" baseType="variant">
      <vt:variant>
        <vt:lpstr>Tema</vt:lpstr>
      </vt:variant>
      <vt:variant>
        <vt:i4>2</vt:i4>
      </vt:variant>
      <vt:variant>
        <vt:lpstr>Títulos de diapositiva</vt:lpstr>
      </vt:variant>
      <vt:variant>
        <vt:i4>26</vt:i4>
      </vt:variant>
    </vt:vector>
  </HeadingPairs>
  <TitlesOfParts>
    <vt:vector size="28" baseType="lpstr">
      <vt:lpstr>Office Theme</vt:lpstr>
      <vt:lpstr>Office Theme</vt:lpstr>
      <vt:lpstr>Diapositiva 1</vt:lpstr>
      <vt:lpstr>Diapositiva 2</vt:lpstr>
      <vt:lpstr>Diapositiva 3</vt:lpstr>
      <vt:lpstr>Diapositiva 4</vt:lpstr>
      <vt:lpstr>Diapositiva 5</vt:lpstr>
      <vt:lpstr>Diapositiva 6</vt:lpstr>
      <vt:lpstr>Diapositiva 7</vt:lpstr>
      <vt:lpstr>Diapositiva 8</vt:lpstr>
      <vt:lpstr>Diapositiva 9</vt:lpstr>
      <vt:lpstr>Diapositiva 10</vt:lpstr>
      <vt:lpstr>Diapositiva 11</vt:lpstr>
      <vt:lpstr>Diapositiva 12</vt:lpstr>
      <vt:lpstr>Diapositiva 13</vt:lpstr>
      <vt:lpstr>Diapositiva 14</vt:lpstr>
      <vt:lpstr>Diapositiva 15</vt:lpstr>
      <vt:lpstr>Diapositiva 16</vt:lpstr>
      <vt:lpstr>Diapositiva 17</vt:lpstr>
      <vt:lpstr>Diapositiva 18</vt:lpstr>
      <vt:lpstr>Diapositiva 19</vt:lpstr>
      <vt:lpstr>Diapositiva 20</vt:lpstr>
      <vt:lpstr>Diapositiva 21</vt:lpstr>
      <vt:lpstr>Diapositiva 22</vt:lpstr>
      <vt:lpstr>Diapositiva 23</vt:lpstr>
      <vt:lpstr>Diapositiva 24</vt:lpstr>
      <vt:lpstr>Diapositiva 25</vt:lpstr>
      <vt:lpstr>Diapositiva 26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2017-05-14T16:50:58Z</dcterms:created>
  <dcterms:modified xsi:type="dcterms:W3CDTF">2018-02-06T09:24:44Z</dcterms:modified>
</cp:coreProperties>
</file>