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8288000" cy="10287000"/>
  <p:notesSz cx="6858000" cy="9144000"/>
  <p:embeddedFontLst>
    <p:embeddedFont>
      <p:font typeface="Canva Sans" panose="020B0503030501040103" pitchFamily="34" charset="0"/>
      <p:regular r:id="rId27"/>
    </p:embeddedFont>
    <p:embeddedFont>
      <p:font typeface="HK Modular" pitchFamily="2" charset="77"/>
      <p:regular r:id="rId28"/>
      <p:bold r:id="rId29"/>
    </p:embeddedFont>
    <p:embeddedFont>
      <p:font typeface="League Spartan" pitchFamily="2" charset="77"/>
      <p:regular r:id="rId30"/>
      <p:bold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606" autoAdjust="0"/>
  </p:normalViewPr>
  <p:slideViewPr>
    <p:cSldViewPr>
      <p:cViewPr varScale="1">
        <p:scale>
          <a:sx n="79" d="100"/>
          <a:sy n="79" d="100"/>
        </p:scale>
        <p:origin x="90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1.jpeg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1.jpe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jpe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svg"/><Relationship Id="rId7" Type="http://schemas.openxmlformats.org/officeDocument/2006/relationships/image" Target="../media/image1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svg"/><Relationship Id="rId9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14.png"/><Relationship Id="rId4" Type="http://schemas.openxmlformats.org/officeDocument/2006/relationships/image" Target="../media/image1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svg"/><Relationship Id="rId7" Type="http://schemas.openxmlformats.org/officeDocument/2006/relationships/image" Target="../media/image20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5.jpeg"/><Relationship Id="rId9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14.png"/><Relationship Id="rId4" Type="http://schemas.openxmlformats.org/officeDocument/2006/relationships/image" Target="../media/image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5.jpeg"/><Relationship Id="rId10" Type="http://schemas.openxmlformats.org/officeDocument/2006/relationships/image" Target="../media/image6.svg"/><Relationship Id="rId4" Type="http://schemas.openxmlformats.org/officeDocument/2006/relationships/image" Target="../media/image8.svg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.sv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2.png"/><Relationship Id="rId4" Type="http://schemas.openxmlformats.org/officeDocument/2006/relationships/image" Target="../media/image8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5.jpeg"/><Relationship Id="rId7" Type="http://schemas.openxmlformats.org/officeDocument/2006/relationships/image" Target="../media/image13.sv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6.svg"/><Relationship Id="rId5" Type="http://schemas.openxmlformats.org/officeDocument/2006/relationships/image" Target="../media/image18.png"/><Relationship Id="rId10" Type="http://schemas.openxmlformats.org/officeDocument/2006/relationships/image" Target="../media/image14.png"/><Relationship Id="rId4" Type="http://schemas.openxmlformats.org/officeDocument/2006/relationships/image" Target="../media/image17.svg"/><Relationship Id="rId9" Type="http://schemas.openxmlformats.org/officeDocument/2006/relationships/image" Target="../media/image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2.png"/><Relationship Id="rId7" Type="http://schemas.openxmlformats.org/officeDocument/2006/relationships/image" Target="../media/image1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24.svg"/><Relationship Id="rId4" Type="http://schemas.openxmlformats.org/officeDocument/2006/relationships/image" Target="../media/image1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sv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7.sv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9.sv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8.sv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0.png"/><Relationship Id="rId7" Type="http://schemas.openxmlformats.org/officeDocument/2006/relationships/image" Target="../media/image28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8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6.sv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26.png"/><Relationship Id="rId4" Type="http://schemas.openxmlformats.org/officeDocument/2006/relationships/image" Target="../media/image11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9.png"/><Relationship Id="rId7" Type="http://schemas.openxmlformats.org/officeDocument/2006/relationships/image" Target="../media/image6.sv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28.png"/><Relationship Id="rId4" Type="http://schemas.openxmlformats.org/officeDocument/2006/relationships/image" Target="../media/image30.svg"/><Relationship Id="rId9" Type="http://schemas.openxmlformats.org/officeDocument/2006/relationships/image" Target="../media/image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17718" y="191314"/>
            <a:ext cx="8970282" cy="10488685"/>
          </a:xfrm>
          <a:custGeom>
            <a:avLst/>
            <a:gdLst/>
            <a:ahLst/>
            <a:cxnLst/>
            <a:rect l="l" t="t" r="r" b="b"/>
            <a:pathLst>
              <a:path w="8970282" h="10488685">
                <a:moveTo>
                  <a:pt x="0" y="0"/>
                </a:moveTo>
                <a:lnTo>
                  <a:pt x="8970282" y="0"/>
                </a:lnTo>
                <a:lnTo>
                  <a:pt x="8970282" y="10488685"/>
                </a:lnTo>
                <a:lnTo>
                  <a:pt x="0" y="104886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54" b="-1735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4878019" y="3188839"/>
            <a:ext cx="3088455" cy="6400943"/>
          </a:xfrm>
          <a:custGeom>
            <a:avLst/>
            <a:gdLst/>
            <a:ahLst/>
            <a:cxnLst/>
            <a:rect l="l" t="t" r="r" b="b"/>
            <a:pathLst>
              <a:path w="3088455" h="6400943">
                <a:moveTo>
                  <a:pt x="0" y="0"/>
                </a:moveTo>
                <a:lnTo>
                  <a:pt x="3088455" y="0"/>
                </a:lnTo>
                <a:lnTo>
                  <a:pt x="3088455" y="6400944"/>
                </a:lnTo>
                <a:lnTo>
                  <a:pt x="0" y="64009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 flipH="1">
            <a:off x="8201444" y="191314"/>
            <a:ext cx="5666237" cy="4150519"/>
          </a:xfrm>
          <a:custGeom>
            <a:avLst/>
            <a:gdLst/>
            <a:ahLst/>
            <a:cxnLst/>
            <a:rect l="l" t="t" r="r" b="b"/>
            <a:pathLst>
              <a:path w="5666237" h="4150519">
                <a:moveTo>
                  <a:pt x="5666237" y="0"/>
                </a:moveTo>
                <a:lnTo>
                  <a:pt x="0" y="0"/>
                </a:lnTo>
                <a:lnTo>
                  <a:pt x="0" y="4150519"/>
                </a:lnTo>
                <a:lnTo>
                  <a:pt x="5666237" y="4150519"/>
                </a:lnTo>
                <a:lnTo>
                  <a:pt x="566623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TextBox 5"/>
          <p:cNvSpPr txBox="1"/>
          <p:nvPr/>
        </p:nvSpPr>
        <p:spPr>
          <a:xfrm>
            <a:off x="8879715" y="962025"/>
            <a:ext cx="4309695" cy="1760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You will receive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 salary raise next year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97930" y="2385071"/>
            <a:ext cx="3561370" cy="7381078"/>
          </a:xfrm>
          <a:custGeom>
            <a:avLst/>
            <a:gdLst/>
            <a:ahLst/>
            <a:cxnLst/>
            <a:rect l="l" t="t" r="r" b="b"/>
            <a:pathLst>
              <a:path w="3561370" h="7381078">
                <a:moveTo>
                  <a:pt x="0" y="0"/>
                </a:moveTo>
                <a:lnTo>
                  <a:pt x="3561370" y="0"/>
                </a:lnTo>
                <a:lnTo>
                  <a:pt x="3561370" y="7381078"/>
                </a:lnTo>
                <a:lnTo>
                  <a:pt x="0" y="73810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 flipH="1">
            <a:off x="-1340776" y="1268537"/>
            <a:ext cx="14289162" cy="9614146"/>
          </a:xfrm>
          <a:custGeom>
            <a:avLst/>
            <a:gdLst/>
            <a:ahLst/>
            <a:cxnLst/>
            <a:rect l="l" t="t" r="r" b="b"/>
            <a:pathLst>
              <a:path w="14289162" h="9614146">
                <a:moveTo>
                  <a:pt x="14289162" y="0"/>
                </a:moveTo>
                <a:lnTo>
                  <a:pt x="0" y="0"/>
                </a:lnTo>
                <a:lnTo>
                  <a:pt x="0" y="9614146"/>
                </a:lnTo>
                <a:lnTo>
                  <a:pt x="14289162" y="9614146"/>
                </a:lnTo>
                <a:lnTo>
                  <a:pt x="14289162" y="0"/>
                </a:lnTo>
                <a:close/>
              </a:path>
            </a:pathLst>
          </a:custGeom>
          <a:blipFill>
            <a:blip r:embed="rId3"/>
            <a:stretch>
              <a:fillRect l="-588" r="-588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 flipH="1">
            <a:off x="8645507" y="0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5598367" y="0"/>
                </a:moveTo>
                <a:lnTo>
                  <a:pt x="0" y="0"/>
                </a:lnTo>
                <a:lnTo>
                  <a:pt x="0" y="4114800"/>
                </a:lnTo>
                <a:lnTo>
                  <a:pt x="5598367" y="4114800"/>
                </a:lnTo>
                <a:lnTo>
                  <a:pt x="559836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TextBox 5"/>
          <p:cNvSpPr txBox="1"/>
          <p:nvPr/>
        </p:nvSpPr>
        <p:spPr>
          <a:xfrm>
            <a:off x="9289843" y="1133558"/>
            <a:ext cx="4309695" cy="1781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 will receive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salary raise next year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-598802"/>
            <a:ext cx="20119089" cy="10885802"/>
          </a:xfrm>
          <a:custGeom>
            <a:avLst/>
            <a:gdLst/>
            <a:ahLst/>
            <a:cxnLst/>
            <a:rect l="l" t="t" r="r" b="b"/>
            <a:pathLst>
              <a:path w="20119089" h="10885802">
                <a:moveTo>
                  <a:pt x="20119089" y="0"/>
                </a:moveTo>
                <a:lnTo>
                  <a:pt x="0" y="0"/>
                </a:lnTo>
                <a:lnTo>
                  <a:pt x="0" y="10885802"/>
                </a:lnTo>
                <a:lnTo>
                  <a:pt x="20119089" y="10885802"/>
                </a:lnTo>
                <a:lnTo>
                  <a:pt x="20119089" y="0"/>
                </a:lnTo>
                <a:close/>
              </a:path>
            </a:pathLst>
          </a:custGeom>
          <a:blipFill>
            <a:blip r:embed="rId2"/>
            <a:stretch>
              <a:fillRect t="-23234" r="-2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5742678" y="4036406"/>
            <a:ext cx="3230954" cy="5969430"/>
          </a:xfrm>
          <a:custGeom>
            <a:avLst/>
            <a:gdLst/>
            <a:ahLst/>
            <a:cxnLst/>
            <a:rect l="l" t="t" r="r" b="b"/>
            <a:pathLst>
              <a:path w="3230954" h="5969430">
                <a:moveTo>
                  <a:pt x="0" y="0"/>
                </a:moveTo>
                <a:lnTo>
                  <a:pt x="3230954" y="0"/>
                </a:lnTo>
                <a:lnTo>
                  <a:pt x="3230954" y="5969429"/>
                </a:lnTo>
                <a:lnTo>
                  <a:pt x="0" y="59694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2846017" cy="3327764"/>
          </a:xfrm>
          <a:custGeom>
            <a:avLst/>
            <a:gdLst/>
            <a:ahLst/>
            <a:cxnLst/>
            <a:rect l="l" t="t" r="r" b="b"/>
            <a:pathLst>
              <a:path w="2846017" h="3327764">
                <a:moveTo>
                  <a:pt x="0" y="0"/>
                </a:moveTo>
                <a:lnTo>
                  <a:pt x="2846017" y="0"/>
                </a:lnTo>
                <a:lnTo>
                  <a:pt x="2846017" y="3327764"/>
                </a:lnTo>
                <a:lnTo>
                  <a:pt x="0" y="33277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1254" b="-1735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 flipH="1">
            <a:off x="8355950" y="281165"/>
            <a:ext cx="5523221" cy="4114800"/>
          </a:xfrm>
          <a:custGeom>
            <a:avLst/>
            <a:gdLst/>
            <a:ahLst/>
            <a:cxnLst/>
            <a:rect l="l" t="t" r="r" b="b"/>
            <a:pathLst>
              <a:path w="5523221" h="4114800">
                <a:moveTo>
                  <a:pt x="5523221" y="0"/>
                </a:moveTo>
                <a:lnTo>
                  <a:pt x="0" y="0"/>
                </a:lnTo>
                <a:lnTo>
                  <a:pt x="0" y="4114800"/>
                </a:lnTo>
                <a:lnTo>
                  <a:pt x="5523221" y="4114800"/>
                </a:lnTo>
                <a:lnTo>
                  <a:pt x="552322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8749219" y="1206257"/>
            <a:ext cx="4309695" cy="1781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 will receive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salary raise next year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-598802"/>
            <a:ext cx="20119089" cy="10885802"/>
          </a:xfrm>
          <a:custGeom>
            <a:avLst/>
            <a:gdLst/>
            <a:ahLst/>
            <a:cxnLst/>
            <a:rect l="l" t="t" r="r" b="b"/>
            <a:pathLst>
              <a:path w="20119089" h="10885802">
                <a:moveTo>
                  <a:pt x="20119089" y="0"/>
                </a:moveTo>
                <a:lnTo>
                  <a:pt x="0" y="0"/>
                </a:lnTo>
                <a:lnTo>
                  <a:pt x="0" y="10885802"/>
                </a:lnTo>
                <a:lnTo>
                  <a:pt x="20119089" y="10885802"/>
                </a:lnTo>
                <a:lnTo>
                  <a:pt x="20119089" y="0"/>
                </a:lnTo>
                <a:close/>
              </a:path>
            </a:pathLst>
          </a:custGeom>
          <a:blipFill>
            <a:blip r:embed="rId2"/>
            <a:stretch>
              <a:fillRect t="-23234" r="-2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5835889" y="3917778"/>
            <a:ext cx="3230954" cy="5969430"/>
          </a:xfrm>
          <a:custGeom>
            <a:avLst/>
            <a:gdLst/>
            <a:ahLst/>
            <a:cxnLst/>
            <a:rect l="l" t="t" r="r" b="b"/>
            <a:pathLst>
              <a:path w="3230954" h="5969430">
                <a:moveTo>
                  <a:pt x="0" y="0"/>
                </a:moveTo>
                <a:lnTo>
                  <a:pt x="3230954" y="0"/>
                </a:lnTo>
                <a:lnTo>
                  <a:pt x="3230954" y="5969430"/>
                </a:lnTo>
                <a:lnTo>
                  <a:pt x="0" y="5969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 flipH="1">
            <a:off x="0" y="0"/>
            <a:ext cx="3410221" cy="3111039"/>
          </a:xfrm>
          <a:custGeom>
            <a:avLst/>
            <a:gdLst/>
            <a:ahLst/>
            <a:cxnLst/>
            <a:rect l="l" t="t" r="r" b="b"/>
            <a:pathLst>
              <a:path w="3410221" h="3111039">
                <a:moveTo>
                  <a:pt x="3410221" y="0"/>
                </a:moveTo>
                <a:lnTo>
                  <a:pt x="0" y="0"/>
                </a:lnTo>
                <a:lnTo>
                  <a:pt x="0" y="3111039"/>
                </a:lnTo>
                <a:lnTo>
                  <a:pt x="3410221" y="3111039"/>
                </a:lnTo>
                <a:lnTo>
                  <a:pt x="3410221" y="0"/>
                </a:lnTo>
                <a:close/>
              </a:path>
            </a:pathLst>
          </a:custGeom>
          <a:blipFill>
            <a:blip r:embed="rId4"/>
            <a:stretch>
              <a:fillRect l="-1783" r="-60502" b="-18298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 flipH="1">
            <a:off x="8355950" y="281165"/>
            <a:ext cx="5523221" cy="4114800"/>
          </a:xfrm>
          <a:custGeom>
            <a:avLst/>
            <a:gdLst/>
            <a:ahLst/>
            <a:cxnLst/>
            <a:rect l="l" t="t" r="r" b="b"/>
            <a:pathLst>
              <a:path w="5523221" h="4114800">
                <a:moveTo>
                  <a:pt x="5523221" y="0"/>
                </a:moveTo>
                <a:lnTo>
                  <a:pt x="0" y="0"/>
                </a:lnTo>
                <a:lnTo>
                  <a:pt x="0" y="4114800"/>
                </a:lnTo>
                <a:lnTo>
                  <a:pt x="5523221" y="4114800"/>
                </a:lnTo>
                <a:lnTo>
                  <a:pt x="552322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8805146" y="1330030"/>
            <a:ext cx="4309695" cy="1781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 will receive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salary raise next year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-598802"/>
            <a:ext cx="20119089" cy="10885802"/>
          </a:xfrm>
          <a:custGeom>
            <a:avLst/>
            <a:gdLst/>
            <a:ahLst/>
            <a:cxnLst/>
            <a:rect l="l" t="t" r="r" b="b"/>
            <a:pathLst>
              <a:path w="20119089" h="10885802">
                <a:moveTo>
                  <a:pt x="20119089" y="0"/>
                </a:moveTo>
                <a:lnTo>
                  <a:pt x="0" y="0"/>
                </a:lnTo>
                <a:lnTo>
                  <a:pt x="0" y="10885802"/>
                </a:lnTo>
                <a:lnTo>
                  <a:pt x="20119089" y="10885802"/>
                </a:lnTo>
                <a:lnTo>
                  <a:pt x="20119089" y="0"/>
                </a:lnTo>
                <a:close/>
              </a:path>
            </a:pathLst>
          </a:custGeom>
          <a:blipFill>
            <a:blip r:embed="rId2"/>
            <a:stretch>
              <a:fillRect t="-23234" r="-2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 flipH="1">
            <a:off x="-284042" y="571746"/>
            <a:ext cx="14793373" cy="9856085"/>
          </a:xfrm>
          <a:custGeom>
            <a:avLst/>
            <a:gdLst/>
            <a:ahLst/>
            <a:cxnLst/>
            <a:rect l="l" t="t" r="r" b="b"/>
            <a:pathLst>
              <a:path w="14793373" h="9856085">
                <a:moveTo>
                  <a:pt x="14793374" y="0"/>
                </a:moveTo>
                <a:lnTo>
                  <a:pt x="0" y="0"/>
                </a:lnTo>
                <a:lnTo>
                  <a:pt x="0" y="9856085"/>
                </a:lnTo>
                <a:lnTo>
                  <a:pt x="14793374" y="9856085"/>
                </a:lnTo>
                <a:lnTo>
                  <a:pt x="1479337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380403" y="4175969"/>
            <a:ext cx="3230954" cy="5969430"/>
          </a:xfrm>
          <a:custGeom>
            <a:avLst/>
            <a:gdLst/>
            <a:ahLst/>
            <a:cxnLst/>
            <a:rect l="l" t="t" r="r" b="b"/>
            <a:pathLst>
              <a:path w="3230954" h="5969430">
                <a:moveTo>
                  <a:pt x="0" y="0"/>
                </a:moveTo>
                <a:lnTo>
                  <a:pt x="3230954" y="0"/>
                </a:lnTo>
                <a:lnTo>
                  <a:pt x="3230954" y="5969430"/>
                </a:lnTo>
                <a:lnTo>
                  <a:pt x="0" y="5969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8973021" y="4175969"/>
            <a:ext cx="1621872" cy="4253413"/>
          </a:xfrm>
          <a:custGeom>
            <a:avLst/>
            <a:gdLst/>
            <a:ahLst/>
            <a:cxnLst/>
            <a:rect l="l" t="t" r="r" b="b"/>
            <a:pathLst>
              <a:path w="1621872" h="4253413">
                <a:moveTo>
                  <a:pt x="0" y="0"/>
                </a:moveTo>
                <a:lnTo>
                  <a:pt x="1621871" y="0"/>
                </a:lnTo>
                <a:lnTo>
                  <a:pt x="1621871" y="4253413"/>
                </a:lnTo>
                <a:lnTo>
                  <a:pt x="0" y="4253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178" r="-13391" b="-3963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846017" cy="3327764"/>
          </a:xfrm>
          <a:custGeom>
            <a:avLst/>
            <a:gdLst/>
            <a:ahLst/>
            <a:cxnLst/>
            <a:rect l="l" t="t" r="r" b="b"/>
            <a:pathLst>
              <a:path w="2846017" h="3327764">
                <a:moveTo>
                  <a:pt x="0" y="0"/>
                </a:moveTo>
                <a:lnTo>
                  <a:pt x="2846017" y="0"/>
                </a:lnTo>
                <a:lnTo>
                  <a:pt x="2846017" y="3327764"/>
                </a:lnTo>
                <a:lnTo>
                  <a:pt x="0" y="33277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1254" b="-1735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 flipH="1">
            <a:off x="3545633" y="354202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5598367" y="0"/>
                </a:moveTo>
                <a:lnTo>
                  <a:pt x="0" y="0"/>
                </a:lnTo>
                <a:lnTo>
                  <a:pt x="0" y="4114800"/>
                </a:lnTo>
                <a:lnTo>
                  <a:pt x="5598367" y="4114800"/>
                </a:lnTo>
                <a:lnTo>
                  <a:pt x="559836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4059173" y="1353511"/>
            <a:ext cx="4309695" cy="1781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 will receive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salary raise next year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-598802"/>
            <a:ext cx="20119089" cy="10885802"/>
          </a:xfrm>
          <a:custGeom>
            <a:avLst/>
            <a:gdLst/>
            <a:ahLst/>
            <a:cxnLst/>
            <a:rect l="l" t="t" r="r" b="b"/>
            <a:pathLst>
              <a:path w="20119089" h="10885802">
                <a:moveTo>
                  <a:pt x="20119089" y="0"/>
                </a:moveTo>
                <a:lnTo>
                  <a:pt x="0" y="0"/>
                </a:lnTo>
                <a:lnTo>
                  <a:pt x="0" y="10885802"/>
                </a:lnTo>
                <a:lnTo>
                  <a:pt x="20119089" y="10885802"/>
                </a:lnTo>
                <a:lnTo>
                  <a:pt x="20119089" y="0"/>
                </a:lnTo>
                <a:close/>
              </a:path>
            </a:pathLst>
          </a:custGeom>
          <a:blipFill>
            <a:blip r:embed="rId2"/>
            <a:stretch>
              <a:fillRect t="-23234" r="-2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380403" y="4175969"/>
            <a:ext cx="3230954" cy="5969430"/>
          </a:xfrm>
          <a:custGeom>
            <a:avLst/>
            <a:gdLst/>
            <a:ahLst/>
            <a:cxnLst/>
            <a:rect l="l" t="t" r="r" b="b"/>
            <a:pathLst>
              <a:path w="3230954" h="5969430">
                <a:moveTo>
                  <a:pt x="0" y="0"/>
                </a:moveTo>
                <a:lnTo>
                  <a:pt x="3230954" y="0"/>
                </a:lnTo>
                <a:lnTo>
                  <a:pt x="3230954" y="5969430"/>
                </a:lnTo>
                <a:lnTo>
                  <a:pt x="0" y="5969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 flipH="1">
            <a:off x="-284042" y="571746"/>
            <a:ext cx="14793373" cy="9856085"/>
          </a:xfrm>
          <a:custGeom>
            <a:avLst/>
            <a:gdLst/>
            <a:ahLst/>
            <a:cxnLst/>
            <a:rect l="l" t="t" r="r" b="b"/>
            <a:pathLst>
              <a:path w="14793373" h="9856085">
                <a:moveTo>
                  <a:pt x="14793374" y="0"/>
                </a:moveTo>
                <a:lnTo>
                  <a:pt x="0" y="0"/>
                </a:lnTo>
                <a:lnTo>
                  <a:pt x="0" y="9856085"/>
                </a:lnTo>
                <a:lnTo>
                  <a:pt x="14793374" y="9856085"/>
                </a:lnTo>
                <a:lnTo>
                  <a:pt x="14793374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8973021" y="4175969"/>
            <a:ext cx="1621872" cy="4253413"/>
          </a:xfrm>
          <a:custGeom>
            <a:avLst/>
            <a:gdLst/>
            <a:ahLst/>
            <a:cxnLst/>
            <a:rect l="l" t="t" r="r" b="b"/>
            <a:pathLst>
              <a:path w="1621872" h="4253413">
                <a:moveTo>
                  <a:pt x="0" y="0"/>
                </a:moveTo>
                <a:lnTo>
                  <a:pt x="1621871" y="0"/>
                </a:lnTo>
                <a:lnTo>
                  <a:pt x="1621871" y="4253413"/>
                </a:lnTo>
                <a:lnTo>
                  <a:pt x="0" y="4253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4178" r="-13391" b="-3963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 flipH="1">
            <a:off x="0" y="0"/>
            <a:ext cx="3410221" cy="3111039"/>
          </a:xfrm>
          <a:custGeom>
            <a:avLst/>
            <a:gdLst/>
            <a:ahLst/>
            <a:cxnLst/>
            <a:rect l="l" t="t" r="r" b="b"/>
            <a:pathLst>
              <a:path w="3410221" h="3111039">
                <a:moveTo>
                  <a:pt x="3410221" y="0"/>
                </a:moveTo>
                <a:lnTo>
                  <a:pt x="0" y="0"/>
                </a:lnTo>
                <a:lnTo>
                  <a:pt x="0" y="3111039"/>
                </a:lnTo>
                <a:lnTo>
                  <a:pt x="3410221" y="3111039"/>
                </a:lnTo>
                <a:lnTo>
                  <a:pt x="3410221" y="0"/>
                </a:lnTo>
                <a:close/>
              </a:path>
            </a:pathLst>
          </a:custGeom>
          <a:blipFill>
            <a:blip r:embed="rId5"/>
            <a:stretch>
              <a:fillRect l="-1783" r="-60502" b="-18298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 flipH="1">
            <a:off x="3545633" y="354202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5598367" y="0"/>
                </a:moveTo>
                <a:lnTo>
                  <a:pt x="0" y="0"/>
                </a:lnTo>
                <a:lnTo>
                  <a:pt x="0" y="4114800"/>
                </a:lnTo>
                <a:lnTo>
                  <a:pt x="5598367" y="4114800"/>
                </a:lnTo>
                <a:lnTo>
                  <a:pt x="559836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4059173" y="1353511"/>
            <a:ext cx="4309695" cy="1781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 will receive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salary raise next year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-598802"/>
            <a:ext cx="20119089" cy="10885802"/>
          </a:xfrm>
          <a:custGeom>
            <a:avLst/>
            <a:gdLst/>
            <a:ahLst/>
            <a:cxnLst/>
            <a:rect l="l" t="t" r="r" b="b"/>
            <a:pathLst>
              <a:path w="20119089" h="10885802">
                <a:moveTo>
                  <a:pt x="20119089" y="0"/>
                </a:moveTo>
                <a:lnTo>
                  <a:pt x="0" y="0"/>
                </a:lnTo>
                <a:lnTo>
                  <a:pt x="0" y="10885802"/>
                </a:lnTo>
                <a:lnTo>
                  <a:pt x="20119089" y="10885802"/>
                </a:lnTo>
                <a:lnTo>
                  <a:pt x="20119089" y="0"/>
                </a:lnTo>
                <a:close/>
              </a:path>
            </a:pathLst>
          </a:custGeom>
          <a:blipFill>
            <a:blip r:embed="rId2"/>
            <a:stretch>
              <a:fillRect t="-23234" r="-2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380403" y="4175969"/>
            <a:ext cx="3230954" cy="5969430"/>
          </a:xfrm>
          <a:custGeom>
            <a:avLst/>
            <a:gdLst/>
            <a:ahLst/>
            <a:cxnLst/>
            <a:rect l="l" t="t" r="r" b="b"/>
            <a:pathLst>
              <a:path w="3230954" h="5969430">
                <a:moveTo>
                  <a:pt x="0" y="0"/>
                </a:moveTo>
                <a:lnTo>
                  <a:pt x="3230954" y="0"/>
                </a:lnTo>
                <a:lnTo>
                  <a:pt x="3230954" y="5969430"/>
                </a:lnTo>
                <a:lnTo>
                  <a:pt x="0" y="5969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9728167" y="3918549"/>
            <a:ext cx="1984243" cy="5857545"/>
          </a:xfrm>
          <a:custGeom>
            <a:avLst/>
            <a:gdLst/>
            <a:ahLst/>
            <a:cxnLst/>
            <a:rect l="l" t="t" r="r" b="b"/>
            <a:pathLst>
              <a:path w="1984243" h="5857545">
                <a:moveTo>
                  <a:pt x="0" y="0"/>
                </a:moveTo>
                <a:lnTo>
                  <a:pt x="1984244" y="0"/>
                </a:lnTo>
                <a:lnTo>
                  <a:pt x="1984244" y="5857545"/>
                </a:lnTo>
                <a:lnTo>
                  <a:pt x="0" y="5857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2846017" cy="3327764"/>
          </a:xfrm>
          <a:custGeom>
            <a:avLst/>
            <a:gdLst/>
            <a:ahLst/>
            <a:cxnLst/>
            <a:rect l="l" t="t" r="r" b="b"/>
            <a:pathLst>
              <a:path w="2846017" h="3327764">
                <a:moveTo>
                  <a:pt x="0" y="0"/>
                </a:moveTo>
                <a:lnTo>
                  <a:pt x="2846017" y="0"/>
                </a:lnTo>
                <a:lnTo>
                  <a:pt x="2846017" y="3327764"/>
                </a:lnTo>
                <a:lnTo>
                  <a:pt x="0" y="33277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1254" b="-1735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 flipH="1">
            <a:off x="3676128" y="391486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5598367" y="0"/>
                </a:moveTo>
                <a:lnTo>
                  <a:pt x="0" y="0"/>
                </a:lnTo>
                <a:lnTo>
                  <a:pt x="0" y="4114800"/>
                </a:lnTo>
                <a:lnTo>
                  <a:pt x="5598367" y="4114800"/>
                </a:lnTo>
                <a:lnTo>
                  <a:pt x="559836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4320464" y="1390796"/>
            <a:ext cx="4309695" cy="1781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 will receive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salary raise next year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-598802"/>
            <a:ext cx="20119089" cy="10885802"/>
          </a:xfrm>
          <a:custGeom>
            <a:avLst/>
            <a:gdLst/>
            <a:ahLst/>
            <a:cxnLst/>
            <a:rect l="l" t="t" r="r" b="b"/>
            <a:pathLst>
              <a:path w="20119089" h="10885802">
                <a:moveTo>
                  <a:pt x="20119089" y="0"/>
                </a:moveTo>
                <a:lnTo>
                  <a:pt x="0" y="0"/>
                </a:lnTo>
                <a:lnTo>
                  <a:pt x="0" y="10885802"/>
                </a:lnTo>
                <a:lnTo>
                  <a:pt x="20119089" y="10885802"/>
                </a:lnTo>
                <a:lnTo>
                  <a:pt x="20119089" y="0"/>
                </a:lnTo>
                <a:close/>
              </a:path>
            </a:pathLst>
          </a:custGeom>
          <a:blipFill>
            <a:blip r:embed="rId2"/>
            <a:stretch>
              <a:fillRect t="-23234" r="-267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380403" y="4175969"/>
            <a:ext cx="3230954" cy="5969430"/>
          </a:xfrm>
          <a:custGeom>
            <a:avLst/>
            <a:gdLst/>
            <a:ahLst/>
            <a:cxnLst/>
            <a:rect l="l" t="t" r="r" b="b"/>
            <a:pathLst>
              <a:path w="3230954" h="5969430">
                <a:moveTo>
                  <a:pt x="0" y="0"/>
                </a:moveTo>
                <a:lnTo>
                  <a:pt x="3230954" y="0"/>
                </a:lnTo>
                <a:lnTo>
                  <a:pt x="3230954" y="5969430"/>
                </a:lnTo>
                <a:lnTo>
                  <a:pt x="0" y="5969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9728167" y="3918549"/>
            <a:ext cx="1984243" cy="5857545"/>
          </a:xfrm>
          <a:custGeom>
            <a:avLst/>
            <a:gdLst/>
            <a:ahLst/>
            <a:cxnLst/>
            <a:rect l="l" t="t" r="r" b="b"/>
            <a:pathLst>
              <a:path w="1984243" h="5857545">
                <a:moveTo>
                  <a:pt x="0" y="0"/>
                </a:moveTo>
                <a:lnTo>
                  <a:pt x="1984244" y="0"/>
                </a:lnTo>
                <a:lnTo>
                  <a:pt x="1984244" y="5857545"/>
                </a:lnTo>
                <a:lnTo>
                  <a:pt x="0" y="5857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 flipH="1">
            <a:off x="0" y="0"/>
            <a:ext cx="3410221" cy="3111039"/>
          </a:xfrm>
          <a:custGeom>
            <a:avLst/>
            <a:gdLst/>
            <a:ahLst/>
            <a:cxnLst/>
            <a:rect l="l" t="t" r="r" b="b"/>
            <a:pathLst>
              <a:path w="3410221" h="3111039">
                <a:moveTo>
                  <a:pt x="3410221" y="0"/>
                </a:moveTo>
                <a:lnTo>
                  <a:pt x="0" y="0"/>
                </a:lnTo>
                <a:lnTo>
                  <a:pt x="0" y="3111039"/>
                </a:lnTo>
                <a:lnTo>
                  <a:pt x="3410221" y="3111039"/>
                </a:lnTo>
                <a:lnTo>
                  <a:pt x="3410221" y="0"/>
                </a:lnTo>
                <a:close/>
              </a:path>
            </a:pathLst>
          </a:custGeom>
          <a:blipFill>
            <a:blip r:embed="rId5"/>
            <a:stretch>
              <a:fillRect l="-1783" r="-60502" b="-18298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 flipH="1">
            <a:off x="3676128" y="391486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5598367" y="0"/>
                </a:moveTo>
                <a:lnTo>
                  <a:pt x="0" y="0"/>
                </a:lnTo>
                <a:lnTo>
                  <a:pt x="0" y="4114800"/>
                </a:lnTo>
                <a:lnTo>
                  <a:pt x="5598367" y="4114800"/>
                </a:lnTo>
                <a:lnTo>
                  <a:pt x="559836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4487944" y="1330030"/>
            <a:ext cx="4309695" cy="1781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 will receive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salary raise next year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5846422" cy="10537871"/>
          </a:xfrm>
          <a:custGeom>
            <a:avLst/>
            <a:gdLst/>
            <a:ahLst/>
            <a:cxnLst/>
            <a:rect l="l" t="t" r="r" b="b"/>
            <a:pathLst>
              <a:path w="15846422" h="10537871">
                <a:moveTo>
                  <a:pt x="0" y="0"/>
                </a:moveTo>
                <a:lnTo>
                  <a:pt x="15846422" y="0"/>
                </a:lnTo>
                <a:lnTo>
                  <a:pt x="15846422" y="10537871"/>
                </a:lnTo>
                <a:lnTo>
                  <a:pt x="0" y="105378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1434197" y="4464343"/>
            <a:ext cx="3173055" cy="5087062"/>
          </a:xfrm>
          <a:custGeom>
            <a:avLst/>
            <a:gdLst/>
            <a:ahLst/>
            <a:cxnLst/>
            <a:rect l="l" t="t" r="r" b="b"/>
            <a:pathLst>
              <a:path w="3173055" h="5087062">
                <a:moveTo>
                  <a:pt x="0" y="0"/>
                </a:moveTo>
                <a:lnTo>
                  <a:pt x="3173055" y="0"/>
                </a:lnTo>
                <a:lnTo>
                  <a:pt x="3173055" y="5087062"/>
                </a:lnTo>
                <a:lnTo>
                  <a:pt x="0" y="50870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 flipH="1">
            <a:off x="12554669" y="4268707"/>
            <a:ext cx="1399890" cy="762940"/>
          </a:xfrm>
          <a:custGeom>
            <a:avLst/>
            <a:gdLst/>
            <a:ahLst/>
            <a:cxnLst/>
            <a:rect l="l" t="t" r="r" b="b"/>
            <a:pathLst>
              <a:path w="1399890" h="762940">
                <a:moveTo>
                  <a:pt x="1399890" y="0"/>
                </a:moveTo>
                <a:lnTo>
                  <a:pt x="0" y="0"/>
                </a:lnTo>
                <a:lnTo>
                  <a:pt x="0" y="762940"/>
                </a:lnTo>
                <a:lnTo>
                  <a:pt x="1399890" y="762940"/>
                </a:lnTo>
                <a:lnTo>
                  <a:pt x="139989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TextBox 5"/>
          <p:cNvSpPr txBox="1"/>
          <p:nvPr/>
        </p:nvSpPr>
        <p:spPr>
          <a:xfrm>
            <a:off x="530654" y="447841"/>
            <a:ext cx="7905591" cy="580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 moved into a new  neighbourhood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0679" y="-167780"/>
            <a:ext cx="16666641" cy="11083317"/>
          </a:xfrm>
          <a:custGeom>
            <a:avLst/>
            <a:gdLst/>
            <a:ahLst/>
            <a:cxnLst/>
            <a:rect l="l" t="t" r="r" b="b"/>
            <a:pathLst>
              <a:path w="16666641" h="11083317">
                <a:moveTo>
                  <a:pt x="0" y="0"/>
                </a:moveTo>
                <a:lnTo>
                  <a:pt x="16666642" y="0"/>
                </a:lnTo>
                <a:lnTo>
                  <a:pt x="16666642" y="11083317"/>
                </a:lnTo>
                <a:lnTo>
                  <a:pt x="0" y="110833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4999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 flipH="1">
            <a:off x="4948413" y="4982392"/>
            <a:ext cx="1522024" cy="4577517"/>
          </a:xfrm>
          <a:custGeom>
            <a:avLst/>
            <a:gdLst/>
            <a:ahLst/>
            <a:cxnLst/>
            <a:rect l="l" t="t" r="r" b="b"/>
            <a:pathLst>
              <a:path w="1522024" h="4577517">
                <a:moveTo>
                  <a:pt x="1522024" y="0"/>
                </a:moveTo>
                <a:lnTo>
                  <a:pt x="0" y="0"/>
                </a:lnTo>
                <a:lnTo>
                  <a:pt x="0" y="4577517"/>
                </a:lnTo>
                <a:lnTo>
                  <a:pt x="1522024" y="4577517"/>
                </a:lnTo>
                <a:lnTo>
                  <a:pt x="1522024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7177063" y="5547207"/>
            <a:ext cx="2178230" cy="4260597"/>
          </a:xfrm>
          <a:custGeom>
            <a:avLst/>
            <a:gdLst/>
            <a:ahLst/>
            <a:cxnLst/>
            <a:rect l="l" t="t" r="r" b="b"/>
            <a:pathLst>
              <a:path w="2178230" h="4260597">
                <a:moveTo>
                  <a:pt x="0" y="0"/>
                </a:moveTo>
                <a:lnTo>
                  <a:pt x="2178230" y="0"/>
                </a:lnTo>
                <a:lnTo>
                  <a:pt x="2178230" y="4260597"/>
                </a:lnTo>
                <a:lnTo>
                  <a:pt x="0" y="4260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 rot="720097">
            <a:off x="8210264" y="4877141"/>
            <a:ext cx="1253023" cy="1340131"/>
          </a:xfrm>
          <a:custGeom>
            <a:avLst/>
            <a:gdLst/>
            <a:ahLst/>
            <a:cxnLst/>
            <a:rect l="l" t="t" r="r" b="b"/>
            <a:pathLst>
              <a:path w="1253023" h="1340131">
                <a:moveTo>
                  <a:pt x="0" y="0"/>
                </a:moveTo>
                <a:lnTo>
                  <a:pt x="1253023" y="0"/>
                </a:lnTo>
                <a:lnTo>
                  <a:pt x="1253023" y="1340132"/>
                </a:lnTo>
                <a:lnTo>
                  <a:pt x="0" y="13401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5084989" y="4678742"/>
            <a:ext cx="1705533" cy="929515"/>
          </a:xfrm>
          <a:custGeom>
            <a:avLst/>
            <a:gdLst/>
            <a:ahLst/>
            <a:cxnLst/>
            <a:rect l="l" t="t" r="r" b="b"/>
            <a:pathLst>
              <a:path w="1705533" h="929515">
                <a:moveTo>
                  <a:pt x="0" y="0"/>
                </a:moveTo>
                <a:lnTo>
                  <a:pt x="1705532" y="0"/>
                </a:lnTo>
                <a:lnTo>
                  <a:pt x="1705532" y="929516"/>
                </a:lnTo>
                <a:lnTo>
                  <a:pt x="0" y="9295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 flipH="1">
            <a:off x="3079950" y="5997343"/>
            <a:ext cx="2629475" cy="3954097"/>
          </a:xfrm>
          <a:custGeom>
            <a:avLst/>
            <a:gdLst/>
            <a:ahLst/>
            <a:cxnLst/>
            <a:rect l="l" t="t" r="r" b="b"/>
            <a:pathLst>
              <a:path w="2629475" h="3954097">
                <a:moveTo>
                  <a:pt x="2629475" y="0"/>
                </a:moveTo>
                <a:lnTo>
                  <a:pt x="0" y="0"/>
                </a:lnTo>
                <a:lnTo>
                  <a:pt x="0" y="3954097"/>
                </a:lnTo>
                <a:lnTo>
                  <a:pt x="2629475" y="3954097"/>
                </a:lnTo>
                <a:lnTo>
                  <a:pt x="2629475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>
            <a:off x="8740641" y="6332903"/>
            <a:ext cx="2804336" cy="4248994"/>
          </a:xfrm>
          <a:custGeom>
            <a:avLst/>
            <a:gdLst/>
            <a:ahLst/>
            <a:cxnLst/>
            <a:rect l="l" t="t" r="r" b="b"/>
            <a:pathLst>
              <a:path w="2804336" h="4248994">
                <a:moveTo>
                  <a:pt x="0" y="0"/>
                </a:moveTo>
                <a:lnTo>
                  <a:pt x="2804336" y="0"/>
                </a:lnTo>
                <a:lnTo>
                  <a:pt x="2804336" y="4248993"/>
                </a:lnTo>
                <a:lnTo>
                  <a:pt x="0" y="42489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TextBox 9"/>
          <p:cNvSpPr txBox="1"/>
          <p:nvPr/>
        </p:nvSpPr>
        <p:spPr>
          <a:xfrm>
            <a:off x="1354491" y="325410"/>
            <a:ext cx="2958356" cy="563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6"/>
              </a:lnSpc>
              <a:spcBef>
                <a:spcPct val="0"/>
              </a:spcBef>
            </a:pPr>
            <a:r>
              <a:rPr lang="en-US" sz="32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month later...</a:t>
            </a:r>
          </a:p>
        </p:txBody>
      </p:sp>
      <p:sp>
        <p:nvSpPr>
          <p:cNvPr id="10" name="Freeform 10"/>
          <p:cNvSpPr/>
          <p:nvPr/>
        </p:nvSpPr>
        <p:spPr>
          <a:xfrm flipH="1">
            <a:off x="9588926" y="814742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5598367" y="0"/>
                </a:moveTo>
                <a:lnTo>
                  <a:pt x="0" y="0"/>
                </a:lnTo>
                <a:lnTo>
                  <a:pt x="0" y="4114800"/>
                </a:lnTo>
                <a:lnTo>
                  <a:pt x="5598367" y="4114800"/>
                </a:lnTo>
                <a:lnTo>
                  <a:pt x="559836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TextBox 11"/>
          <p:cNvSpPr txBox="1"/>
          <p:nvPr/>
        </p:nvSpPr>
        <p:spPr>
          <a:xfrm>
            <a:off x="10233262" y="2012743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Your neighbours like you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383707" y="365018"/>
            <a:ext cx="14920274" cy="9921982"/>
          </a:xfrm>
          <a:custGeom>
            <a:avLst/>
            <a:gdLst/>
            <a:ahLst/>
            <a:cxnLst/>
            <a:rect l="l" t="t" r="r" b="b"/>
            <a:pathLst>
              <a:path w="14920274" h="9921982">
                <a:moveTo>
                  <a:pt x="14920274" y="0"/>
                </a:moveTo>
                <a:lnTo>
                  <a:pt x="0" y="0"/>
                </a:lnTo>
                <a:lnTo>
                  <a:pt x="0" y="9921982"/>
                </a:lnTo>
                <a:lnTo>
                  <a:pt x="14920274" y="9921982"/>
                </a:lnTo>
                <a:lnTo>
                  <a:pt x="14920274" y="0"/>
                </a:lnTo>
                <a:close/>
              </a:path>
            </a:pathLst>
          </a:custGeom>
          <a:blipFill>
            <a:blip r:embed="rId2">
              <a:alphaModFix amt="36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4647301" y="4051901"/>
            <a:ext cx="7599359" cy="7599359"/>
          </a:xfrm>
          <a:custGeom>
            <a:avLst/>
            <a:gdLst/>
            <a:ahLst/>
            <a:cxnLst/>
            <a:rect l="l" t="t" r="r" b="b"/>
            <a:pathLst>
              <a:path w="7599359" h="7599359">
                <a:moveTo>
                  <a:pt x="0" y="0"/>
                </a:moveTo>
                <a:lnTo>
                  <a:pt x="7599359" y="0"/>
                </a:lnTo>
                <a:lnTo>
                  <a:pt x="7599359" y="7599359"/>
                </a:lnTo>
                <a:lnTo>
                  <a:pt x="0" y="75993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1104136" y="4558432"/>
            <a:ext cx="2587861" cy="7783041"/>
          </a:xfrm>
          <a:custGeom>
            <a:avLst/>
            <a:gdLst/>
            <a:ahLst/>
            <a:cxnLst/>
            <a:rect l="l" t="t" r="r" b="b"/>
            <a:pathLst>
              <a:path w="2587861" h="7783041">
                <a:moveTo>
                  <a:pt x="0" y="0"/>
                </a:moveTo>
                <a:lnTo>
                  <a:pt x="2587861" y="0"/>
                </a:lnTo>
                <a:lnTo>
                  <a:pt x="2587861" y="7783041"/>
                </a:lnTo>
                <a:lnTo>
                  <a:pt x="0" y="77830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TextBox 5"/>
          <p:cNvSpPr txBox="1"/>
          <p:nvPr/>
        </p:nvSpPr>
        <p:spPr>
          <a:xfrm>
            <a:off x="1251127" y="325410"/>
            <a:ext cx="3165085" cy="563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76"/>
              </a:lnSpc>
              <a:spcBef>
                <a:spcPct val="0"/>
              </a:spcBef>
            </a:pPr>
            <a:r>
              <a:rPr lang="en-US" sz="32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months later...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10999104" y="4210072"/>
            <a:ext cx="2495112" cy="1359836"/>
          </a:xfrm>
          <a:custGeom>
            <a:avLst/>
            <a:gdLst/>
            <a:ahLst/>
            <a:cxnLst/>
            <a:rect l="l" t="t" r="r" b="b"/>
            <a:pathLst>
              <a:path w="2495112" h="1359836">
                <a:moveTo>
                  <a:pt x="2495112" y="0"/>
                </a:moveTo>
                <a:lnTo>
                  <a:pt x="0" y="0"/>
                </a:lnTo>
                <a:lnTo>
                  <a:pt x="0" y="1359836"/>
                </a:lnTo>
                <a:lnTo>
                  <a:pt x="2495112" y="1359836"/>
                </a:lnTo>
                <a:lnTo>
                  <a:pt x="2495112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 flipH="1">
            <a:off x="7843844" y="443632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5598367" y="0"/>
                </a:moveTo>
                <a:lnTo>
                  <a:pt x="0" y="0"/>
                </a:lnTo>
                <a:lnTo>
                  <a:pt x="0" y="4114800"/>
                </a:lnTo>
                <a:lnTo>
                  <a:pt x="5598367" y="4114800"/>
                </a:lnTo>
                <a:lnTo>
                  <a:pt x="559836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8488180" y="1641633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Your neighbours like you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41280"/>
          </a:xfrm>
          <a:custGeom>
            <a:avLst/>
            <a:gdLst/>
            <a:ahLst/>
            <a:cxnLst/>
            <a:rect l="l" t="t" r="r" b="b"/>
            <a:pathLst>
              <a:path w="18288000" h="10241280">
                <a:moveTo>
                  <a:pt x="18288000" y="0"/>
                </a:moveTo>
                <a:lnTo>
                  <a:pt x="0" y="0"/>
                </a:lnTo>
                <a:lnTo>
                  <a:pt x="0" y="10241280"/>
                </a:lnTo>
                <a:lnTo>
                  <a:pt x="18288000" y="1024128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4919810" y="3664444"/>
            <a:ext cx="3230954" cy="5969430"/>
          </a:xfrm>
          <a:custGeom>
            <a:avLst/>
            <a:gdLst/>
            <a:ahLst/>
            <a:cxnLst/>
            <a:rect l="l" t="t" r="r" b="b"/>
            <a:pathLst>
              <a:path w="3230954" h="5969430">
                <a:moveTo>
                  <a:pt x="0" y="0"/>
                </a:moveTo>
                <a:lnTo>
                  <a:pt x="3230954" y="0"/>
                </a:lnTo>
                <a:lnTo>
                  <a:pt x="3230954" y="5969429"/>
                </a:lnTo>
                <a:lnTo>
                  <a:pt x="0" y="59694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633835" y="0"/>
            <a:ext cx="2870899" cy="2672001"/>
          </a:xfrm>
          <a:custGeom>
            <a:avLst/>
            <a:gdLst/>
            <a:ahLst/>
            <a:cxnLst/>
            <a:rect l="l" t="t" r="r" b="b"/>
            <a:pathLst>
              <a:path w="2870899" h="2672001">
                <a:moveTo>
                  <a:pt x="0" y="0"/>
                </a:moveTo>
                <a:lnTo>
                  <a:pt x="2870899" y="0"/>
                </a:lnTo>
                <a:lnTo>
                  <a:pt x="2870899" y="2672001"/>
                </a:lnTo>
                <a:lnTo>
                  <a:pt x="0" y="26720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4999"/>
            </a:blip>
            <a:stretch>
              <a:fillRect l="-22077" r="-1787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1534828" y="1377787"/>
            <a:ext cx="525135" cy="1027158"/>
          </a:xfrm>
          <a:custGeom>
            <a:avLst/>
            <a:gdLst/>
            <a:ahLst/>
            <a:cxnLst/>
            <a:rect l="l" t="t" r="r" b="b"/>
            <a:pathLst>
              <a:path w="525135" h="1027158">
                <a:moveTo>
                  <a:pt x="0" y="0"/>
                </a:moveTo>
                <a:lnTo>
                  <a:pt x="525135" y="0"/>
                </a:lnTo>
                <a:lnTo>
                  <a:pt x="525135" y="1027158"/>
                </a:lnTo>
                <a:lnTo>
                  <a:pt x="0" y="10271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 rot="720097">
            <a:off x="1783915" y="1216246"/>
            <a:ext cx="302083" cy="323083"/>
          </a:xfrm>
          <a:custGeom>
            <a:avLst/>
            <a:gdLst/>
            <a:ahLst/>
            <a:cxnLst/>
            <a:rect l="l" t="t" r="r" b="b"/>
            <a:pathLst>
              <a:path w="302083" h="323083">
                <a:moveTo>
                  <a:pt x="0" y="0"/>
                </a:moveTo>
                <a:lnTo>
                  <a:pt x="302083" y="0"/>
                </a:lnTo>
                <a:lnTo>
                  <a:pt x="302083" y="323083"/>
                </a:lnTo>
                <a:lnTo>
                  <a:pt x="0" y="3230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2059963" y="1650801"/>
            <a:ext cx="673992" cy="1021200"/>
          </a:xfrm>
          <a:custGeom>
            <a:avLst/>
            <a:gdLst/>
            <a:ahLst/>
            <a:cxnLst/>
            <a:rect l="l" t="t" r="r" b="b"/>
            <a:pathLst>
              <a:path w="673992" h="1021200">
                <a:moveTo>
                  <a:pt x="0" y="0"/>
                </a:moveTo>
                <a:lnTo>
                  <a:pt x="673991" y="0"/>
                </a:lnTo>
                <a:lnTo>
                  <a:pt x="673991" y="1021200"/>
                </a:lnTo>
                <a:lnTo>
                  <a:pt x="0" y="10212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>
            <a:off x="5929483" y="3313436"/>
            <a:ext cx="2083545" cy="1135532"/>
          </a:xfrm>
          <a:custGeom>
            <a:avLst/>
            <a:gdLst/>
            <a:ahLst/>
            <a:cxnLst/>
            <a:rect l="l" t="t" r="r" b="b"/>
            <a:pathLst>
              <a:path w="2083545" h="1135532">
                <a:moveTo>
                  <a:pt x="0" y="0"/>
                </a:moveTo>
                <a:lnTo>
                  <a:pt x="2083545" y="0"/>
                </a:lnTo>
                <a:lnTo>
                  <a:pt x="2083545" y="1135532"/>
                </a:lnTo>
                <a:lnTo>
                  <a:pt x="0" y="113553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 flipH="1">
            <a:off x="6971255" y="0"/>
            <a:ext cx="4918716" cy="3664444"/>
          </a:xfrm>
          <a:custGeom>
            <a:avLst/>
            <a:gdLst/>
            <a:ahLst/>
            <a:cxnLst/>
            <a:rect l="l" t="t" r="r" b="b"/>
            <a:pathLst>
              <a:path w="4918716" h="3664444">
                <a:moveTo>
                  <a:pt x="4918716" y="0"/>
                </a:moveTo>
                <a:lnTo>
                  <a:pt x="0" y="0"/>
                </a:lnTo>
                <a:lnTo>
                  <a:pt x="0" y="3664444"/>
                </a:lnTo>
                <a:lnTo>
                  <a:pt x="4918716" y="3664444"/>
                </a:lnTo>
                <a:lnTo>
                  <a:pt x="491871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6971255" y="1073424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My neighbours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like me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41280"/>
          </a:xfrm>
          <a:custGeom>
            <a:avLst/>
            <a:gdLst/>
            <a:ahLst/>
            <a:cxnLst/>
            <a:rect l="l" t="t" r="r" b="b"/>
            <a:pathLst>
              <a:path w="18288000" h="10241280">
                <a:moveTo>
                  <a:pt x="18288000" y="0"/>
                </a:moveTo>
                <a:lnTo>
                  <a:pt x="0" y="0"/>
                </a:lnTo>
                <a:lnTo>
                  <a:pt x="0" y="10241280"/>
                </a:lnTo>
                <a:lnTo>
                  <a:pt x="18288000" y="1024128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028700" y="233400"/>
            <a:ext cx="2338330" cy="2338330"/>
          </a:xfrm>
          <a:custGeom>
            <a:avLst/>
            <a:gdLst/>
            <a:ahLst/>
            <a:cxnLst/>
            <a:rect l="l" t="t" r="r" b="b"/>
            <a:pathLst>
              <a:path w="2338330" h="2338330">
                <a:moveTo>
                  <a:pt x="0" y="0"/>
                </a:moveTo>
                <a:lnTo>
                  <a:pt x="2338330" y="0"/>
                </a:lnTo>
                <a:lnTo>
                  <a:pt x="2338330" y="2338330"/>
                </a:lnTo>
                <a:lnTo>
                  <a:pt x="0" y="23383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4919810" y="3664444"/>
            <a:ext cx="3230954" cy="5969430"/>
          </a:xfrm>
          <a:custGeom>
            <a:avLst/>
            <a:gdLst/>
            <a:ahLst/>
            <a:cxnLst/>
            <a:rect l="l" t="t" r="r" b="b"/>
            <a:pathLst>
              <a:path w="3230954" h="5969430">
                <a:moveTo>
                  <a:pt x="0" y="0"/>
                </a:moveTo>
                <a:lnTo>
                  <a:pt x="3230954" y="0"/>
                </a:lnTo>
                <a:lnTo>
                  <a:pt x="3230954" y="5969429"/>
                </a:lnTo>
                <a:lnTo>
                  <a:pt x="0" y="59694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5929483" y="3313436"/>
            <a:ext cx="2083545" cy="1135532"/>
          </a:xfrm>
          <a:custGeom>
            <a:avLst/>
            <a:gdLst/>
            <a:ahLst/>
            <a:cxnLst/>
            <a:rect l="l" t="t" r="r" b="b"/>
            <a:pathLst>
              <a:path w="2083545" h="1135532">
                <a:moveTo>
                  <a:pt x="0" y="0"/>
                </a:moveTo>
                <a:lnTo>
                  <a:pt x="2083545" y="0"/>
                </a:lnTo>
                <a:lnTo>
                  <a:pt x="2083545" y="1135532"/>
                </a:lnTo>
                <a:lnTo>
                  <a:pt x="0" y="11355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 flipH="1">
            <a:off x="6971255" y="0"/>
            <a:ext cx="4918716" cy="3664444"/>
          </a:xfrm>
          <a:custGeom>
            <a:avLst/>
            <a:gdLst/>
            <a:ahLst/>
            <a:cxnLst/>
            <a:rect l="l" t="t" r="r" b="b"/>
            <a:pathLst>
              <a:path w="4918716" h="3664444">
                <a:moveTo>
                  <a:pt x="4918716" y="0"/>
                </a:moveTo>
                <a:lnTo>
                  <a:pt x="0" y="0"/>
                </a:lnTo>
                <a:lnTo>
                  <a:pt x="0" y="3664444"/>
                </a:lnTo>
                <a:lnTo>
                  <a:pt x="4918716" y="3664444"/>
                </a:lnTo>
                <a:lnTo>
                  <a:pt x="491871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6971255" y="1073424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My neighbours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like 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41280"/>
          </a:xfrm>
          <a:custGeom>
            <a:avLst/>
            <a:gdLst/>
            <a:ahLst/>
            <a:cxnLst/>
            <a:rect l="l" t="t" r="r" b="b"/>
            <a:pathLst>
              <a:path w="18288000" h="10241280">
                <a:moveTo>
                  <a:pt x="18288000" y="0"/>
                </a:moveTo>
                <a:lnTo>
                  <a:pt x="0" y="0"/>
                </a:lnTo>
                <a:lnTo>
                  <a:pt x="0" y="10241280"/>
                </a:lnTo>
                <a:lnTo>
                  <a:pt x="18288000" y="1024128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 flipH="1">
            <a:off x="1747313" y="739526"/>
            <a:ext cx="14793373" cy="9856085"/>
          </a:xfrm>
          <a:custGeom>
            <a:avLst/>
            <a:gdLst/>
            <a:ahLst/>
            <a:cxnLst/>
            <a:rect l="l" t="t" r="r" b="b"/>
            <a:pathLst>
              <a:path w="14793373" h="9856085">
                <a:moveTo>
                  <a:pt x="14793374" y="0"/>
                </a:moveTo>
                <a:lnTo>
                  <a:pt x="0" y="0"/>
                </a:lnTo>
                <a:lnTo>
                  <a:pt x="0" y="9856085"/>
                </a:lnTo>
                <a:lnTo>
                  <a:pt x="14793374" y="9856085"/>
                </a:lnTo>
                <a:lnTo>
                  <a:pt x="1479337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3904103" y="4696970"/>
            <a:ext cx="2803104" cy="5178945"/>
          </a:xfrm>
          <a:custGeom>
            <a:avLst/>
            <a:gdLst/>
            <a:ahLst/>
            <a:cxnLst/>
            <a:rect l="l" t="t" r="r" b="b"/>
            <a:pathLst>
              <a:path w="2803104" h="5178945">
                <a:moveTo>
                  <a:pt x="0" y="0"/>
                </a:moveTo>
                <a:lnTo>
                  <a:pt x="2803104" y="0"/>
                </a:lnTo>
                <a:lnTo>
                  <a:pt x="2803104" y="5178945"/>
                </a:lnTo>
                <a:lnTo>
                  <a:pt x="0" y="5178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11004376" y="4310796"/>
            <a:ext cx="1621872" cy="4253413"/>
          </a:xfrm>
          <a:custGeom>
            <a:avLst/>
            <a:gdLst/>
            <a:ahLst/>
            <a:cxnLst/>
            <a:rect l="l" t="t" r="r" b="b"/>
            <a:pathLst>
              <a:path w="1621872" h="4253413">
                <a:moveTo>
                  <a:pt x="0" y="0"/>
                </a:moveTo>
                <a:lnTo>
                  <a:pt x="1621871" y="0"/>
                </a:lnTo>
                <a:lnTo>
                  <a:pt x="1621871" y="4253413"/>
                </a:lnTo>
                <a:lnTo>
                  <a:pt x="0" y="4253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178" r="-13391" b="-3963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633835" y="0"/>
            <a:ext cx="2870899" cy="2672001"/>
          </a:xfrm>
          <a:custGeom>
            <a:avLst/>
            <a:gdLst/>
            <a:ahLst/>
            <a:cxnLst/>
            <a:rect l="l" t="t" r="r" b="b"/>
            <a:pathLst>
              <a:path w="2870899" h="2672001">
                <a:moveTo>
                  <a:pt x="0" y="0"/>
                </a:moveTo>
                <a:lnTo>
                  <a:pt x="2870899" y="0"/>
                </a:lnTo>
                <a:lnTo>
                  <a:pt x="2870899" y="2672001"/>
                </a:lnTo>
                <a:lnTo>
                  <a:pt x="0" y="26720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4999"/>
            </a:blip>
            <a:stretch>
              <a:fillRect l="-22077" r="-1787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1534828" y="1377787"/>
            <a:ext cx="525135" cy="1027158"/>
          </a:xfrm>
          <a:custGeom>
            <a:avLst/>
            <a:gdLst/>
            <a:ahLst/>
            <a:cxnLst/>
            <a:rect l="l" t="t" r="r" b="b"/>
            <a:pathLst>
              <a:path w="525135" h="1027158">
                <a:moveTo>
                  <a:pt x="0" y="0"/>
                </a:moveTo>
                <a:lnTo>
                  <a:pt x="525135" y="0"/>
                </a:lnTo>
                <a:lnTo>
                  <a:pt x="525135" y="1027158"/>
                </a:lnTo>
                <a:lnTo>
                  <a:pt x="0" y="10271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 rot="720097">
            <a:off x="1783915" y="1216246"/>
            <a:ext cx="302083" cy="323083"/>
          </a:xfrm>
          <a:custGeom>
            <a:avLst/>
            <a:gdLst/>
            <a:ahLst/>
            <a:cxnLst/>
            <a:rect l="l" t="t" r="r" b="b"/>
            <a:pathLst>
              <a:path w="302083" h="323083">
                <a:moveTo>
                  <a:pt x="0" y="0"/>
                </a:moveTo>
                <a:lnTo>
                  <a:pt x="302083" y="0"/>
                </a:lnTo>
                <a:lnTo>
                  <a:pt x="302083" y="323083"/>
                </a:lnTo>
                <a:lnTo>
                  <a:pt x="0" y="3230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2059963" y="1650801"/>
            <a:ext cx="673992" cy="1021200"/>
          </a:xfrm>
          <a:custGeom>
            <a:avLst/>
            <a:gdLst/>
            <a:ahLst/>
            <a:cxnLst/>
            <a:rect l="l" t="t" r="r" b="b"/>
            <a:pathLst>
              <a:path w="673992" h="1021200">
                <a:moveTo>
                  <a:pt x="0" y="0"/>
                </a:moveTo>
                <a:lnTo>
                  <a:pt x="673991" y="0"/>
                </a:lnTo>
                <a:lnTo>
                  <a:pt x="673991" y="1021200"/>
                </a:lnTo>
                <a:lnTo>
                  <a:pt x="0" y="1021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/>
          <p:cNvSpPr/>
          <p:nvPr/>
        </p:nvSpPr>
        <p:spPr>
          <a:xfrm>
            <a:off x="4828726" y="4538474"/>
            <a:ext cx="1503123" cy="819202"/>
          </a:xfrm>
          <a:custGeom>
            <a:avLst/>
            <a:gdLst/>
            <a:ahLst/>
            <a:cxnLst/>
            <a:rect l="l" t="t" r="r" b="b"/>
            <a:pathLst>
              <a:path w="1503123" h="819202">
                <a:moveTo>
                  <a:pt x="0" y="0"/>
                </a:moveTo>
                <a:lnTo>
                  <a:pt x="1503123" y="0"/>
                </a:lnTo>
                <a:lnTo>
                  <a:pt x="1503123" y="819202"/>
                </a:lnTo>
                <a:lnTo>
                  <a:pt x="0" y="8192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>
          <a:xfrm flipH="1">
            <a:off x="11110752" y="4152300"/>
            <a:ext cx="1256785" cy="772348"/>
          </a:xfrm>
          <a:custGeom>
            <a:avLst/>
            <a:gdLst/>
            <a:ahLst/>
            <a:cxnLst/>
            <a:rect l="l" t="t" r="r" b="b"/>
            <a:pathLst>
              <a:path w="1256785" h="772348">
                <a:moveTo>
                  <a:pt x="1256785" y="0"/>
                </a:moveTo>
                <a:lnTo>
                  <a:pt x="0" y="0"/>
                </a:lnTo>
                <a:lnTo>
                  <a:pt x="0" y="772348"/>
                </a:lnTo>
                <a:lnTo>
                  <a:pt x="1256785" y="772348"/>
                </a:lnTo>
                <a:lnTo>
                  <a:pt x="1256785" y="0"/>
                </a:lnTo>
                <a:close/>
              </a:path>
            </a:pathLst>
          </a:custGeom>
          <a:blipFill>
            <a:blip r:embed="rId9"/>
            <a:stretch>
              <a:fillRect r="-19600" b="-606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Freeform 12"/>
          <p:cNvSpPr/>
          <p:nvPr/>
        </p:nvSpPr>
        <p:spPr>
          <a:xfrm flipH="1">
            <a:off x="5512385" y="195996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5598367" y="0"/>
                </a:moveTo>
                <a:lnTo>
                  <a:pt x="0" y="0"/>
                </a:lnTo>
                <a:lnTo>
                  <a:pt x="0" y="4114800"/>
                </a:lnTo>
                <a:lnTo>
                  <a:pt x="5598367" y="4114800"/>
                </a:lnTo>
                <a:lnTo>
                  <a:pt x="559836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TextBox 13"/>
          <p:cNvSpPr txBox="1"/>
          <p:nvPr/>
        </p:nvSpPr>
        <p:spPr>
          <a:xfrm>
            <a:off x="6156721" y="1537597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Your neighbours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like you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41280"/>
          </a:xfrm>
          <a:custGeom>
            <a:avLst/>
            <a:gdLst/>
            <a:ahLst/>
            <a:cxnLst/>
            <a:rect l="l" t="t" r="r" b="b"/>
            <a:pathLst>
              <a:path w="18288000" h="10241280">
                <a:moveTo>
                  <a:pt x="18288000" y="0"/>
                </a:moveTo>
                <a:lnTo>
                  <a:pt x="0" y="0"/>
                </a:lnTo>
                <a:lnTo>
                  <a:pt x="0" y="10241280"/>
                </a:lnTo>
                <a:lnTo>
                  <a:pt x="18288000" y="1024128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 flipH="1">
            <a:off x="1747313" y="739526"/>
            <a:ext cx="14793373" cy="9856085"/>
          </a:xfrm>
          <a:custGeom>
            <a:avLst/>
            <a:gdLst/>
            <a:ahLst/>
            <a:cxnLst/>
            <a:rect l="l" t="t" r="r" b="b"/>
            <a:pathLst>
              <a:path w="14793373" h="9856085">
                <a:moveTo>
                  <a:pt x="14793374" y="0"/>
                </a:moveTo>
                <a:lnTo>
                  <a:pt x="0" y="0"/>
                </a:lnTo>
                <a:lnTo>
                  <a:pt x="0" y="9856085"/>
                </a:lnTo>
                <a:lnTo>
                  <a:pt x="14793374" y="9856085"/>
                </a:lnTo>
                <a:lnTo>
                  <a:pt x="14793374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1004376" y="4310796"/>
            <a:ext cx="1621872" cy="4253413"/>
          </a:xfrm>
          <a:custGeom>
            <a:avLst/>
            <a:gdLst/>
            <a:ahLst/>
            <a:cxnLst/>
            <a:rect l="l" t="t" r="r" b="b"/>
            <a:pathLst>
              <a:path w="1621872" h="4253413">
                <a:moveTo>
                  <a:pt x="0" y="0"/>
                </a:moveTo>
                <a:lnTo>
                  <a:pt x="1621871" y="0"/>
                </a:lnTo>
                <a:lnTo>
                  <a:pt x="1621871" y="4253413"/>
                </a:lnTo>
                <a:lnTo>
                  <a:pt x="0" y="4253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178" r="-13391" b="-3963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214214" y="177474"/>
            <a:ext cx="2338330" cy="2338330"/>
          </a:xfrm>
          <a:custGeom>
            <a:avLst/>
            <a:gdLst/>
            <a:ahLst/>
            <a:cxnLst/>
            <a:rect l="l" t="t" r="r" b="b"/>
            <a:pathLst>
              <a:path w="2338330" h="2338330">
                <a:moveTo>
                  <a:pt x="0" y="0"/>
                </a:moveTo>
                <a:lnTo>
                  <a:pt x="2338330" y="0"/>
                </a:lnTo>
                <a:lnTo>
                  <a:pt x="2338330" y="2338329"/>
                </a:lnTo>
                <a:lnTo>
                  <a:pt x="0" y="23383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 flipH="1">
            <a:off x="11110752" y="4152300"/>
            <a:ext cx="1256785" cy="772348"/>
          </a:xfrm>
          <a:custGeom>
            <a:avLst/>
            <a:gdLst/>
            <a:ahLst/>
            <a:cxnLst/>
            <a:rect l="l" t="t" r="r" b="b"/>
            <a:pathLst>
              <a:path w="1256785" h="772348">
                <a:moveTo>
                  <a:pt x="1256785" y="0"/>
                </a:moveTo>
                <a:lnTo>
                  <a:pt x="0" y="0"/>
                </a:lnTo>
                <a:lnTo>
                  <a:pt x="0" y="772348"/>
                </a:lnTo>
                <a:lnTo>
                  <a:pt x="1256785" y="772348"/>
                </a:lnTo>
                <a:lnTo>
                  <a:pt x="1256785" y="0"/>
                </a:lnTo>
                <a:close/>
              </a:path>
            </a:pathLst>
          </a:custGeom>
          <a:blipFill>
            <a:blip r:embed="rId6"/>
            <a:stretch>
              <a:fillRect r="-19600" b="-6066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3904103" y="4696970"/>
            <a:ext cx="2803104" cy="5178945"/>
          </a:xfrm>
          <a:custGeom>
            <a:avLst/>
            <a:gdLst/>
            <a:ahLst/>
            <a:cxnLst/>
            <a:rect l="l" t="t" r="r" b="b"/>
            <a:pathLst>
              <a:path w="2803104" h="5178945">
                <a:moveTo>
                  <a:pt x="0" y="0"/>
                </a:moveTo>
                <a:lnTo>
                  <a:pt x="2803104" y="0"/>
                </a:lnTo>
                <a:lnTo>
                  <a:pt x="2803104" y="5178945"/>
                </a:lnTo>
                <a:lnTo>
                  <a:pt x="0" y="5178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>
            <a:off x="4828726" y="4538474"/>
            <a:ext cx="1503123" cy="819202"/>
          </a:xfrm>
          <a:custGeom>
            <a:avLst/>
            <a:gdLst/>
            <a:ahLst/>
            <a:cxnLst/>
            <a:rect l="l" t="t" r="r" b="b"/>
            <a:pathLst>
              <a:path w="1503123" h="819202">
                <a:moveTo>
                  <a:pt x="0" y="0"/>
                </a:moveTo>
                <a:lnTo>
                  <a:pt x="1503123" y="0"/>
                </a:lnTo>
                <a:lnTo>
                  <a:pt x="1503123" y="819202"/>
                </a:lnTo>
                <a:lnTo>
                  <a:pt x="0" y="8192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 flipH="1">
            <a:off x="5512385" y="195996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5598367" y="0"/>
                </a:moveTo>
                <a:lnTo>
                  <a:pt x="0" y="0"/>
                </a:lnTo>
                <a:lnTo>
                  <a:pt x="0" y="4114800"/>
                </a:lnTo>
                <a:lnTo>
                  <a:pt x="5598367" y="4114800"/>
                </a:lnTo>
                <a:lnTo>
                  <a:pt x="559836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6156721" y="1537597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Your neighbours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like you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41280"/>
          </a:xfrm>
          <a:custGeom>
            <a:avLst/>
            <a:gdLst/>
            <a:ahLst/>
            <a:cxnLst/>
            <a:rect l="l" t="t" r="r" b="b"/>
            <a:pathLst>
              <a:path w="18288000" h="10241280">
                <a:moveTo>
                  <a:pt x="18288000" y="0"/>
                </a:moveTo>
                <a:lnTo>
                  <a:pt x="0" y="0"/>
                </a:lnTo>
                <a:lnTo>
                  <a:pt x="0" y="10241280"/>
                </a:lnTo>
                <a:lnTo>
                  <a:pt x="18288000" y="1024128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633835" y="0"/>
            <a:ext cx="2870899" cy="2672001"/>
          </a:xfrm>
          <a:custGeom>
            <a:avLst/>
            <a:gdLst/>
            <a:ahLst/>
            <a:cxnLst/>
            <a:rect l="l" t="t" r="r" b="b"/>
            <a:pathLst>
              <a:path w="2870899" h="2672001">
                <a:moveTo>
                  <a:pt x="0" y="0"/>
                </a:moveTo>
                <a:lnTo>
                  <a:pt x="2870899" y="0"/>
                </a:lnTo>
                <a:lnTo>
                  <a:pt x="2870899" y="2672001"/>
                </a:lnTo>
                <a:lnTo>
                  <a:pt x="0" y="26720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4999"/>
            </a:blip>
            <a:stretch>
              <a:fillRect l="-22077" r="-1787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534828" y="1377787"/>
            <a:ext cx="525135" cy="1027158"/>
          </a:xfrm>
          <a:custGeom>
            <a:avLst/>
            <a:gdLst/>
            <a:ahLst/>
            <a:cxnLst/>
            <a:rect l="l" t="t" r="r" b="b"/>
            <a:pathLst>
              <a:path w="525135" h="1027158">
                <a:moveTo>
                  <a:pt x="0" y="0"/>
                </a:moveTo>
                <a:lnTo>
                  <a:pt x="525135" y="0"/>
                </a:lnTo>
                <a:lnTo>
                  <a:pt x="525135" y="1027158"/>
                </a:lnTo>
                <a:lnTo>
                  <a:pt x="0" y="10271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 rot="720097">
            <a:off x="1783915" y="1216246"/>
            <a:ext cx="302083" cy="323083"/>
          </a:xfrm>
          <a:custGeom>
            <a:avLst/>
            <a:gdLst/>
            <a:ahLst/>
            <a:cxnLst/>
            <a:rect l="l" t="t" r="r" b="b"/>
            <a:pathLst>
              <a:path w="302083" h="323083">
                <a:moveTo>
                  <a:pt x="0" y="0"/>
                </a:moveTo>
                <a:lnTo>
                  <a:pt x="302083" y="0"/>
                </a:lnTo>
                <a:lnTo>
                  <a:pt x="302083" y="323083"/>
                </a:lnTo>
                <a:lnTo>
                  <a:pt x="0" y="3230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2059963" y="1650801"/>
            <a:ext cx="673992" cy="1021200"/>
          </a:xfrm>
          <a:custGeom>
            <a:avLst/>
            <a:gdLst/>
            <a:ahLst/>
            <a:cxnLst/>
            <a:rect l="l" t="t" r="r" b="b"/>
            <a:pathLst>
              <a:path w="673992" h="1021200">
                <a:moveTo>
                  <a:pt x="0" y="0"/>
                </a:moveTo>
                <a:lnTo>
                  <a:pt x="673991" y="0"/>
                </a:lnTo>
                <a:lnTo>
                  <a:pt x="673991" y="1021200"/>
                </a:lnTo>
                <a:lnTo>
                  <a:pt x="0" y="10212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12976139" y="4469614"/>
            <a:ext cx="2779199" cy="4455630"/>
          </a:xfrm>
          <a:custGeom>
            <a:avLst/>
            <a:gdLst/>
            <a:ahLst/>
            <a:cxnLst/>
            <a:rect l="l" t="t" r="r" b="b"/>
            <a:pathLst>
              <a:path w="2779199" h="4455630">
                <a:moveTo>
                  <a:pt x="0" y="0"/>
                </a:moveTo>
                <a:lnTo>
                  <a:pt x="2779199" y="0"/>
                </a:lnTo>
                <a:lnTo>
                  <a:pt x="2779199" y="4455629"/>
                </a:lnTo>
                <a:lnTo>
                  <a:pt x="0" y="4455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 flipH="1">
            <a:off x="14170251" y="3947036"/>
            <a:ext cx="956555" cy="1311983"/>
          </a:xfrm>
          <a:custGeom>
            <a:avLst/>
            <a:gdLst/>
            <a:ahLst/>
            <a:cxnLst/>
            <a:rect l="l" t="t" r="r" b="b"/>
            <a:pathLst>
              <a:path w="956555" h="1311983">
                <a:moveTo>
                  <a:pt x="956555" y="0"/>
                </a:moveTo>
                <a:lnTo>
                  <a:pt x="0" y="0"/>
                </a:lnTo>
                <a:lnTo>
                  <a:pt x="0" y="1311983"/>
                </a:lnTo>
                <a:lnTo>
                  <a:pt x="956555" y="1311983"/>
                </a:lnTo>
                <a:lnTo>
                  <a:pt x="95655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3904103" y="4696970"/>
            <a:ext cx="2803104" cy="5178945"/>
          </a:xfrm>
          <a:custGeom>
            <a:avLst/>
            <a:gdLst/>
            <a:ahLst/>
            <a:cxnLst/>
            <a:rect l="l" t="t" r="r" b="b"/>
            <a:pathLst>
              <a:path w="2803104" h="5178945">
                <a:moveTo>
                  <a:pt x="0" y="0"/>
                </a:moveTo>
                <a:lnTo>
                  <a:pt x="2803104" y="0"/>
                </a:lnTo>
                <a:lnTo>
                  <a:pt x="2803104" y="5178945"/>
                </a:lnTo>
                <a:lnTo>
                  <a:pt x="0" y="5178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/>
          <p:cNvSpPr/>
          <p:nvPr/>
        </p:nvSpPr>
        <p:spPr>
          <a:xfrm>
            <a:off x="4828726" y="4538474"/>
            <a:ext cx="1503123" cy="819202"/>
          </a:xfrm>
          <a:custGeom>
            <a:avLst/>
            <a:gdLst/>
            <a:ahLst/>
            <a:cxnLst/>
            <a:rect l="l" t="t" r="r" b="b"/>
            <a:pathLst>
              <a:path w="1503123" h="819202">
                <a:moveTo>
                  <a:pt x="0" y="0"/>
                </a:moveTo>
                <a:lnTo>
                  <a:pt x="1503123" y="0"/>
                </a:lnTo>
                <a:lnTo>
                  <a:pt x="1503123" y="819202"/>
                </a:lnTo>
                <a:lnTo>
                  <a:pt x="0" y="81920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>
          <a:xfrm flipH="1">
            <a:off x="5512385" y="195996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5598367" y="0"/>
                </a:moveTo>
                <a:lnTo>
                  <a:pt x="0" y="0"/>
                </a:lnTo>
                <a:lnTo>
                  <a:pt x="0" y="4114800"/>
                </a:lnTo>
                <a:lnTo>
                  <a:pt x="5598367" y="4114800"/>
                </a:lnTo>
                <a:lnTo>
                  <a:pt x="559836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TextBox 12"/>
          <p:cNvSpPr txBox="1"/>
          <p:nvPr/>
        </p:nvSpPr>
        <p:spPr>
          <a:xfrm>
            <a:off x="6156721" y="1537597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My neighbours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like me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41280"/>
          </a:xfrm>
          <a:custGeom>
            <a:avLst/>
            <a:gdLst/>
            <a:ahLst/>
            <a:cxnLst/>
            <a:rect l="l" t="t" r="r" b="b"/>
            <a:pathLst>
              <a:path w="18288000" h="10241280">
                <a:moveTo>
                  <a:pt x="18288000" y="0"/>
                </a:moveTo>
                <a:lnTo>
                  <a:pt x="0" y="0"/>
                </a:lnTo>
                <a:lnTo>
                  <a:pt x="0" y="10241280"/>
                </a:lnTo>
                <a:lnTo>
                  <a:pt x="18288000" y="1024128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028700" y="233400"/>
            <a:ext cx="2338330" cy="2338330"/>
          </a:xfrm>
          <a:custGeom>
            <a:avLst/>
            <a:gdLst/>
            <a:ahLst/>
            <a:cxnLst/>
            <a:rect l="l" t="t" r="r" b="b"/>
            <a:pathLst>
              <a:path w="2338330" h="2338330">
                <a:moveTo>
                  <a:pt x="0" y="0"/>
                </a:moveTo>
                <a:lnTo>
                  <a:pt x="2338330" y="0"/>
                </a:lnTo>
                <a:lnTo>
                  <a:pt x="2338330" y="2338330"/>
                </a:lnTo>
                <a:lnTo>
                  <a:pt x="0" y="23383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2976139" y="4469614"/>
            <a:ext cx="2779199" cy="4455630"/>
          </a:xfrm>
          <a:custGeom>
            <a:avLst/>
            <a:gdLst/>
            <a:ahLst/>
            <a:cxnLst/>
            <a:rect l="l" t="t" r="r" b="b"/>
            <a:pathLst>
              <a:path w="2779199" h="4455630">
                <a:moveTo>
                  <a:pt x="0" y="0"/>
                </a:moveTo>
                <a:lnTo>
                  <a:pt x="2779199" y="0"/>
                </a:lnTo>
                <a:lnTo>
                  <a:pt x="2779199" y="4455629"/>
                </a:lnTo>
                <a:lnTo>
                  <a:pt x="0" y="44556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 flipH="1">
            <a:off x="14170251" y="3947036"/>
            <a:ext cx="956555" cy="1311983"/>
          </a:xfrm>
          <a:custGeom>
            <a:avLst/>
            <a:gdLst/>
            <a:ahLst/>
            <a:cxnLst/>
            <a:rect l="l" t="t" r="r" b="b"/>
            <a:pathLst>
              <a:path w="956555" h="1311983">
                <a:moveTo>
                  <a:pt x="956555" y="0"/>
                </a:moveTo>
                <a:lnTo>
                  <a:pt x="0" y="0"/>
                </a:lnTo>
                <a:lnTo>
                  <a:pt x="0" y="1311983"/>
                </a:lnTo>
                <a:lnTo>
                  <a:pt x="956555" y="1311983"/>
                </a:lnTo>
                <a:lnTo>
                  <a:pt x="95655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3904103" y="4696970"/>
            <a:ext cx="2803104" cy="5178945"/>
          </a:xfrm>
          <a:custGeom>
            <a:avLst/>
            <a:gdLst/>
            <a:ahLst/>
            <a:cxnLst/>
            <a:rect l="l" t="t" r="r" b="b"/>
            <a:pathLst>
              <a:path w="2803104" h="5178945">
                <a:moveTo>
                  <a:pt x="0" y="0"/>
                </a:moveTo>
                <a:lnTo>
                  <a:pt x="2803104" y="0"/>
                </a:lnTo>
                <a:lnTo>
                  <a:pt x="2803104" y="5178945"/>
                </a:lnTo>
                <a:lnTo>
                  <a:pt x="0" y="5178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4828726" y="4538474"/>
            <a:ext cx="1503123" cy="819202"/>
          </a:xfrm>
          <a:custGeom>
            <a:avLst/>
            <a:gdLst/>
            <a:ahLst/>
            <a:cxnLst/>
            <a:rect l="l" t="t" r="r" b="b"/>
            <a:pathLst>
              <a:path w="1503123" h="819202">
                <a:moveTo>
                  <a:pt x="0" y="0"/>
                </a:moveTo>
                <a:lnTo>
                  <a:pt x="1503123" y="0"/>
                </a:lnTo>
                <a:lnTo>
                  <a:pt x="1503123" y="819202"/>
                </a:lnTo>
                <a:lnTo>
                  <a:pt x="0" y="81920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 flipH="1">
            <a:off x="5512385" y="195996"/>
            <a:ext cx="5598367" cy="4114800"/>
          </a:xfrm>
          <a:custGeom>
            <a:avLst/>
            <a:gdLst/>
            <a:ahLst/>
            <a:cxnLst/>
            <a:rect l="l" t="t" r="r" b="b"/>
            <a:pathLst>
              <a:path w="5598367" h="4114800">
                <a:moveTo>
                  <a:pt x="5598367" y="0"/>
                </a:moveTo>
                <a:lnTo>
                  <a:pt x="0" y="0"/>
                </a:lnTo>
                <a:lnTo>
                  <a:pt x="0" y="4114800"/>
                </a:lnTo>
                <a:lnTo>
                  <a:pt x="5598367" y="4114800"/>
                </a:lnTo>
                <a:lnTo>
                  <a:pt x="559836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TextBox 9"/>
          <p:cNvSpPr txBox="1"/>
          <p:nvPr/>
        </p:nvSpPr>
        <p:spPr>
          <a:xfrm>
            <a:off x="6156721" y="1537597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My neighbours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like me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5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4330" y="-377582"/>
            <a:ext cx="16358760" cy="11042163"/>
          </a:xfrm>
          <a:custGeom>
            <a:avLst/>
            <a:gdLst/>
            <a:ahLst/>
            <a:cxnLst/>
            <a:rect l="l" t="t" r="r" b="b"/>
            <a:pathLst>
              <a:path w="16358760" h="11042163">
                <a:moveTo>
                  <a:pt x="0" y="0"/>
                </a:moveTo>
                <a:lnTo>
                  <a:pt x="16358761" y="0"/>
                </a:lnTo>
                <a:lnTo>
                  <a:pt x="16358761" y="11042164"/>
                </a:lnTo>
                <a:lnTo>
                  <a:pt x="0" y="110421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8775281" y="3534725"/>
            <a:ext cx="3537243" cy="6918812"/>
          </a:xfrm>
          <a:custGeom>
            <a:avLst/>
            <a:gdLst/>
            <a:ahLst/>
            <a:cxnLst/>
            <a:rect l="l" t="t" r="r" b="b"/>
            <a:pathLst>
              <a:path w="3537243" h="6918812">
                <a:moveTo>
                  <a:pt x="0" y="0"/>
                </a:moveTo>
                <a:lnTo>
                  <a:pt x="3537243" y="0"/>
                </a:lnTo>
                <a:lnTo>
                  <a:pt x="3537243" y="6918812"/>
                </a:lnTo>
                <a:lnTo>
                  <a:pt x="0" y="6918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0" y="-661100"/>
            <a:ext cx="10674398" cy="10948100"/>
          </a:xfrm>
          <a:custGeom>
            <a:avLst/>
            <a:gdLst/>
            <a:ahLst/>
            <a:cxnLst/>
            <a:rect l="l" t="t" r="r" b="b"/>
            <a:pathLst>
              <a:path w="10674398" h="10948100">
                <a:moveTo>
                  <a:pt x="0" y="0"/>
                </a:moveTo>
                <a:lnTo>
                  <a:pt x="10674398" y="0"/>
                </a:lnTo>
                <a:lnTo>
                  <a:pt x="10674398" y="10948100"/>
                </a:lnTo>
                <a:lnTo>
                  <a:pt x="0" y="109481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5" name="Group 5"/>
          <p:cNvGrpSpPr/>
          <p:nvPr/>
        </p:nvGrpSpPr>
        <p:grpSpPr>
          <a:xfrm>
            <a:off x="2604840" y="1904010"/>
            <a:ext cx="5546871" cy="4018210"/>
            <a:chOff x="0" y="0"/>
            <a:chExt cx="1460904" cy="10582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60904" cy="1058294"/>
            </a:xfrm>
            <a:custGeom>
              <a:avLst/>
              <a:gdLst/>
              <a:ahLst/>
              <a:cxnLst/>
              <a:rect l="l" t="t" r="r" b="b"/>
              <a:pathLst>
                <a:path w="1460904" h="1058294">
                  <a:moveTo>
                    <a:pt x="0" y="0"/>
                  </a:moveTo>
                  <a:lnTo>
                    <a:pt x="1460904" y="0"/>
                  </a:lnTo>
                  <a:lnTo>
                    <a:pt x="1460904" y="1058294"/>
                  </a:lnTo>
                  <a:lnTo>
                    <a:pt x="0" y="10582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460904" cy="10963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8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324119" y="6184063"/>
            <a:ext cx="1219254" cy="126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8"/>
              </a:lnSpc>
              <a:spcBef>
                <a:spcPct val="0"/>
              </a:spcBef>
            </a:pPr>
            <a:r>
              <a:rPr lang="en-US" sz="24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 sent you a package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64335" y="7363469"/>
            <a:ext cx="1219254" cy="406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8"/>
              </a:lnSpc>
              <a:spcBef>
                <a:spcPct val="0"/>
              </a:spcBef>
            </a:pPr>
            <a:r>
              <a:rPr lang="en-US" sz="242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68648" y="1856385"/>
            <a:ext cx="1219254" cy="414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88"/>
              </a:lnSpc>
              <a:spcBef>
                <a:spcPct val="0"/>
              </a:spcBef>
            </a:pPr>
            <a:r>
              <a:rPr lang="en-US" sz="2420">
                <a:solidFill>
                  <a:srgbClr val="37A5F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4330" y="-377582"/>
            <a:ext cx="16358760" cy="11042163"/>
          </a:xfrm>
          <a:custGeom>
            <a:avLst/>
            <a:gdLst/>
            <a:ahLst/>
            <a:cxnLst/>
            <a:rect l="l" t="t" r="r" b="b"/>
            <a:pathLst>
              <a:path w="16358760" h="11042163">
                <a:moveTo>
                  <a:pt x="0" y="0"/>
                </a:moveTo>
                <a:lnTo>
                  <a:pt x="16358761" y="0"/>
                </a:lnTo>
                <a:lnTo>
                  <a:pt x="16358761" y="11042164"/>
                </a:lnTo>
                <a:lnTo>
                  <a:pt x="0" y="110421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49138" y="1628597"/>
            <a:ext cx="14082066" cy="7885957"/>
          </a:xfrm>
          <a:custGeom>
            <a:avLst/>
            <a:gdLst/>
            <a:ahLst/>
            <a:cxnLst/>
            <a:rect l="l" t="t" r="r" b="b"/>
            <a:pathLst>
              <a:path w="14082066" h="7885957">
                <a:moveTo>
                  <a:pt x="0" y="0"/>
                </a:moveTo>
                <a:lnTo>
                  <a:pt x="14082065" y="0"/>
                </a:lnTo>
                <a:lnTo>
                  <a:pt x="14082065" y="7885956"/>
                </a:lnTo>
                <a:lnTo>
                  <a:pt x="0" y="7885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2101514" y="1755957"/>
            <a:ext cx="2778799" cy="3347950"/>
          </a:xfrm>
          <a:custGeom>
            <a:avLst/>
            <a:gdLst/>
            <a:ahLst/>
            <a:cxnLst/>
            <a:rect l="l" t="t" r="r" b="b"/>
            <a:pathLst>
              <a:path w="2778799" h="3347950">
                <a:moveTo>
                  <a:pt x="0" y="0"/>
                </a:moveTo>
                <a:lnTo>
                  <a:pt x="2778799" y="0"/>
                </a:lnTo>
                <a:lnTo>
                  <a:pt x="2778799" y="3347950"/>
                </a:lnTo>
                <a:lnTo>
                  <a:pt x="0" y="33479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13193483" y="2595741"/>
            <a:ext cx="3537243" cy="6918812"/>
          </a:xfrm>
          <a:custGeom>
            <a:avLst/>
            <a:gdLst/>
            <a:ahLst/>
            <a:cxnLst/>
            <a:rect l="l" t="t" r="r" b="b"/>
            <a:pathLst>
              <a:path w="3537243" h="6918812">
                <a:moveTo>
                  <a:pt x="0" y="0"/>
                </a:moveTo>
                <a:lnTo>
                  <a:pt x="3537242" y="0"/>
                </a:lnTo>
                <a:lnTo>
                  <a:pt x="3537242" y="6918812"/>
                </a:lnTo>
                <a:lnTo>
                  <a:pt x="0" y="69188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4880313" y="3163732"/>
            <a:ext cx="7130121" cy="3848833"/>
          </a:xfrm>
          <a:custGeom>
            <a:avLst/>
            <a:gdLst/>
            <a:ahLst/>
            <a:cxnLst/>
            <a:rect l="l" t="t" r="r" b="b"/>
            <a:pathLst>
              <a:path w="7130121" h="3848833">
                <a:moveTo>
                  <a:pt x="0" y="0"/>
                </a:moveTo>
                <a:lnTo>
                  <a:pt x="7130120" y="0"/>
                </a:lnTo>
                <a:lnTo>
                  <a:pt x="7130120" y="3848833"/>
                </a:lnTo>
                <a:lnTo>
                  <a:pt x="0" y="38488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0647" r="-53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8418684" y="3479090"/>
            <a:ext cx="1747115" cy="1624817"/>
          </a:xfrm>
          <a:custGeom>
            <a:avLst/>
            <a:gdLst/>
            <a:ahLst/>
            <a:cxnLst/>
            <a:rect l="l" t="t" r="r" b="b"/>
            <a:pathLst>
              <a:path w="1747115" h="1624817">
                <a:moveTo>
                  <a:pt x="0" y="0"/>
                </a:moveTo>
                <a:lnTo>
                  <a:pt x="1747115" y="0"/>
                </a:lnTo>
                <a:lnTo>
                  <a:pt x="1747115" y="1624817"/>
                </a:lnTo>
                <a:lnTo>
                  <a:pt x="0" y="16248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7906158" y="4112475"/>
            <a:ext cx="1800678" cy="347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0"/>
              </a:lnSpc>
              <a:spcBef>
                <a:spcPct val="0"/>
              </a:spcBef>
            </a:pPr>
            <a:r>
              <a:rPr lang="en-US" sz="2035">
                <a:solidFill>
                  <a:srgbClr val="000000"/>
                </a:solidFill>
                <a:latin typeface="HK Modular"/>
                <a:ea typeface="HK Modular"/>
                <a:cs typeface="HK Modular"/>
                <a:sym typeface="HK Modular"/>
              </a:rPr>
              <a:t>Vyntra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49252" y="5030999"/>
            <a:ext cx="2800493" cy="886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4"/>
              </a:lnSpc>
              <a:spcBef>
                <a:spcPct val="0"/>
              </a:spcBef>
            </a:pPr>
            <a:r>
              <a:rPr lang="en-US" sz="251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Your package has been sent today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2972" y="-223706"/>
            <a:ext cx="16358760" cy="11042163"/>
          </a:xfrm>
          <a:custGeom>
            <a:avLst/>
            <a:gdLst/>
            <a:ahLst/>
            <a:cxnLst/>
            <a:rect l="l" t="t" r="r" b="b"/>
            <a:pathLst>
              <a:path w="16358760" h="11042163">
                <a:moveTo>
                  <a:pt x="0" y="0"/>
                </a:moveTo>
                <a:lnTo>
                  <a:pt x="16358761" y="0"/>
                </a:lnTo>
                <a:lnTo>
                  <a:pt x="16358761" y="11042163"/>
                </a:lnTo>
                <a:lnTo>
                  <a:pt x="0" y="11042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TextBox 3"/>
          <p:cNvSpPr txBox="1"/>
          <p:nvPr/>
        </p:nvSpPr>
        <p:spPr>
          <a:xfrm>
            <a:off x="2520906" y="4174504"/>
            <a:ext cx="635599" cy="220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6"/>
              </a:lnSpc>
              <a:spcBef>
                <a:spcPct val="0"/>
              </a:spcBef>
            </a:pPr>
            <a:r>
              <a:rPr lang="en-US" sz="12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??</a:t>
            </a:r>
          </a:p>
        </p:txBody>
      </p:sp>
      <p:sp>
        <p:nvSpPr>
          <p:cNvPr id="4" name="Freeform 4"/>
          <p:cNvSpPr/>
          <p:nvPr/>
        </p:nvSpPr>
        <p:spPr>
          <a:xfrm>
            <a:off x="8429652" y="4394932"/>
            <a:ext cx="1897620" cy="5664539"/>
          </a:xfrm>
          <a:custGeom>
            <a:avLst/>
            <a:gdLst/>
            <a:ahLst/>
            <a:cxnLst/>
            <a:rect l="l" t="t" r="r" b="b"/>
            <a:pathLst>
              <a:path w="1897620" h="5664539">
                <a:moveTo>
                  <a:pt x="0" y="0"/>
                </a:moveTo>
                <a:lnTo>
                  <a:pt x="1897620" y="0"/>
                </a:lnTo>
                <a:lnTo>
                  <a:pt x="1897620" y="5664538"/>
                </a:lnTo>
                <a:lnTo>
                  <a:pt x="0" y="5664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-607722" y="0"/>
            <a:ext cx="3764227" cy="3860746"/>
          </a:xfrm>
          <a:custGeom>
            <a:avLst/>
            <a:gdLst/>
            <a:ahLst/>
            <a:cxnLst/>
            <a:rect l="l" t="t" r="r" b="b"/>
            <a:pathLst>
              <a:path w="3764227" h="3860746">
                <a:moveTo>
                  <a:pt x="0" y="0"/>
                </a:moveTo>
                <a:lnTo>
                  <a:pt x="3764227" y="0"/>
                </a:lnTo>
                <a:lnTo>
                  <a:pt x="3764227" y="3860746"/>
                </a:lnTo>
                <a:lnTo>
                  <a:pt x="0" y="3860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6" name="Group 6"/>
          <p:cNvGrpSpPr/>
          <p:nvPr/>
        </p:nvGrpSpPr>
        <p:grpSpPr>
          <a:xfrm>
            <a:off x="310851" y="904562"/>
            <a:ext cx="1956052" cy="1416984"/>
            <a:chOff x="0" y="0"/>
            <a:chExt cx="1460904" cy="105829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60904" cy="1058294"/>
            </a:xfrm>
            <a:custGeom>
              <a:avLst/>
              <a:gdLst/>
              <a:ahLst/>
              <a:cxnLst/>
              <a:rect l="l" t="t" r="r" b="b"/>
              <a:pathLst>
                <a:path w="1460904" h="1058294">
                  <a:moveTo>
                    <a:pt x="0" y="0"/>
                  </a:moveTo>
                  <a:lnTo>
                    <a:pt x="1460904" y="0"/>
                  </a:lnTo>
                  <a:lnTo>
                    <a:pt x="1460904" y="1058294"/>
                  </a:lnTo>
                  <a:lnTo>
                    <a:pt x="0" y="10582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460904" cy="10963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8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64498" y="2417794"/>
            <a:ext cx="429959" cy="44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4"/>
              </a:lnSpc>
              <a:spcBef>
                <a:spcPct val="0"/>
              </a:spcBef>
            </a:pPr>
            <a:r>
              <a:rPr lang="en-US" sz="85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 sent you a package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73898" y="885512"/>
            <a:ext cx="429959" cy="148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4"/>
              </a:lnSpc>
              <a:spcBef>
                <a:spcPct val="0"/>
              </a:spcBef>
            </a:pPr>
            <a:r>
              <a:rPr lang="en-US" sz="853">
                <a:solidFill>
                  <a:srgbClr val="37A5F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MOM</a:t>
            </a:r>
          </a:p>
        </p:txBody>
      </p:sp>
      <p:sp>
        <p:nvSpPr>
          <p:cNvPr id="11" name="Freeform 11"/>
          <p:cNvSpPr/>
          <p:nvPr/>
        </p:nvSpPr>
        <p:spPr>
          <a:xfrm flipH="1">
            <a:off x="10327272" y="538636"/>
            <a:ext cx="4918716" cy="3664444"/>
          </a:xfrm>
          <a:custGeom>
            <a:avLst/>
            <a:gdLst/>
            <a:ahLst/>
            <a:cxnLst/>
            <a:rect l="l" t="t" r="r" b="b"/>
            <a:pathLst>
              <a:path w="4918716" h="3664444">
                <a:moveTo>
                  <a:pt x="4918717" y="0"/>
                </a:moveTo>
                <a:lnTo>
                  <a:pt x="0" y="0"/>
                </a:lnTo>
                <a:lnTo>
                  <a:pt x="0" y="3664443"/>
                </a:lnTo>
                <a:lnTo>
                  <a:pt x="4918717" y="3664443"/>
                </a:lnTo>
                <a:lnTo>
                  <a:pt x="491871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TextBox 12"/>
          <p:cNvSpPr txBox="1"/>
          <p:nvPr/>
        </p:nvSpPr>
        <p:spPr>
          <a:xfrm>
            <a:off x="10631783" y="1697742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My mom sent me a package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2972" y="-223706"/>
            <a:ext cx="16358760" cy="11042163"/>
          </a:xfrm>
          <a:custGeom>
            <a:avLst/>
            <a:gdLst/>
            <a:ahLst/>
            <a:cxnLst/>
            <a:rect l="l" t="t" r="r" b="b"/>
            <a:pathLst>
              <a:path w="16358760" h="11042163">
                <a:moveTo>
                  <a:pt x="0" y="0"/>
                </a:moveTo>
                <a:lnTo>
                  <a:pt x="16358761" y="0"/>
                </a:lnTo>
                <a:lnTo>
                  <a:pt x="16358761" y="11042163"/>
                </a:lnTo>
                <a:lnTo>
                  <a:pt x="0" y="11042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8429652" y="4394932"/>
            <a:ext cx="1897620" cy="5664539"/>
          </a:xfrm>
          <a:custGeom>
            <a:avLst/>
            <a:gdLst/>
            <a:ahLst/>
            <a:cxnLst/>
            <a:rect l="l" t="t" r="r" b="b"/>
            <a:pathLst>
              <a:path w="1897620" h="5664539">
                <a:moveTo>
                  <a:pt x="0" y="0"/>
                </a:moveTo>
                <a:lnTo>
                  <a:pt x="1897620" y="0"/>
                </a:lnTo>
                <a:lnTo>
                  <a:pt x="1897620" y="5664538"/>
                </a:lnTo>
                <a:lnTo>
                  <a:pt x="0" y="5664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0" y="0"/>
            <a:ext cx="4296060" cy="2319010"/>
          </a:xfrm>
          <a:custGeom>
            <a:avLst/>
            <a:gdLst/>
            <a:ahLst/>
            <a:cxnLst/>
            <a:rect l="l" t="t" r="r" b="b"/>
            <a:pathLst>
              <a:path w="4296060" h="2319010">
                <a:moveTo>
                  <a:pt x="0" y="0"/>
                </a:moveTo>
                <a:lnTo>
                  <a:pt x="4296060" y="0"/>
                </a:lnTo>
                <a:lnTo>
                  <a:pt x="4296060" y="2319010"/>
                </a:lnTo>
                <a:lnTo>
                  <a:pt x="0" y="2319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647" r="-53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2131949" y="190011"/>
            <a:ext cx="1052677" cy="978989"/>
          </a:xfrm>
          <a:custGeom>
            <a:avLst/>
            <a:gdLst/>
            <a:ahLst/>
            <a:cxnLst/>
            <a:rect l="l" t="t" r="r" b="b"/>
            <a:pathLst>
              <a:path w="1052677" h="978989">
                <a:moveTo>
                  <a:pt x="0" y="0"/>
                </a:moveTo>
                <a:lnTo>
                  <a:pt x="1052677" y="0"/>
                </a:lnTo>
                <a:lnTo>
                  <a:pt x="1052677" y="978989"/>
                </a:lnTo>
                <a:lnTo>
                  <a:pt x="0" y="978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78919" y="0"/>
            <a:ext cx="991950" cy="1195120"/>
          </a:xfrm>
          <a:custGeom>
            <a:avLst/>
            <a:gdLst/>
            <a:ahLst/>
            <a:cxnLst/>
            <a:rect l="l" t="t" r="r" b="b"/>
            <a:pathLst>
              <a:path w="991950" h="1195120">
                <a:moveTo>
                  <a:pt x="0" y="0"/>
                </a:moveTo>
                <a:lnTo>
                  <a:pt x="991950" y="0"/>
                </a:lnTo>
                <a:lnTo>
                  <a:pt x="991950" y="1195120"/>
                </a:lnTo>
                <a:lnTo>
                  <a:pt x="0" y="11951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1823140" y="566021"/>
            <a:ext cx="1084950" cy="215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7"/>
              </a:lnSpc>
              <a:spcBef>
                <a:spcPct val="0"/>
              </a:spcBef>
            </a:pPr>
            <a:r>
              <a:rPr lang="en-US" sz="1226">
                <a:solidFill>
                  <a:srgbClr val="000000"/>
                </a:solidFill>
                <a:latin typeface="HK Modular"/>
                <a:ea typeface="HK Modular"/>
                <a:cs typeface="HK Modular"/>
                <a:sym typeface="HK Modular"/>
              </a:rPr>
              <a:t>Vyntra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8347" y="1301004"/>
            <a:ext cx="1687361" cy="528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3"/>
              </a:lnSpc>
              <a:spcBef>
                <a:spcPct val="0"/>
              </a:spcBef>
            </a:pPr>
            <a:r>
              <a:rPr lang="en-US" sz="151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Your package has been sent today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10327272" y="1028700"/>
            <a:ext cx="4918716" cy="3664444"/>
          </a:xfrm>
          <a:custGeom>
            <a:avLst/>
            <a:gdLst/>
            <a:ahLst/>
            <a:cxnLst/>
            <a:rect l="l" t="t" r="r" b="b"/>
            <a:pathLst>
              <a:path w="4918716" h="3664444">
                <a:moveTo>
                  <a:pt x="4918717" y="0"/>
                </a:moveTo>
                <a:lnTo>
                  <a:pt x="0" y="0"/>
                </a:lnTo>
                <a:lnTo>
                  <a:pt x="0" y="3664444"/>
                </a:lnTo>
                <a:lnTo>
                  <a:pt x="4918717" y="3664444"/>
                </a:lnTo>
                <a:lnTo>
                  <a:pt x="491871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10631783" y="2252335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Vyntra sent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 a package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2972" y="-223706"/>
            <a:ext cx="16358760" cy="11042163"/>
          </a:xfrm>
          <a:custGeom>
            <a:avLst/>
            <a:gdLst/>
            <a:ahLst/>
            <a:cxnLst/>
            <a:rect l="l" t="t" r="r" b="b"/>
            <a:pathLst>
              <a:path w="16358760" h="11042163">
                <a:moveTo>
                  <a:pt x="0" y="0"/>
                </a:moveTo>
                <a:lnTo>
                  <a:pt x="16358761" y="0"/>
                </a:lnTo>
                <a:lnTo>
                  <a:pt x="16358761" y="11042163"/>
                </a:lnTo>
                <a:lnTo>
                  <a:pt x="0" y="11042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 flipH="1">
            <a:off x="1990307" y="307956"/>
            <a:ext cx="14793373" cy="9856085"/>
          </a:xfrm>
          <a:custGeom>
            <a:avLst/>
            <a:gdLst/>
            <a:ahLst/>
            <a:cxnLst/>
            <a:rect l="l" t="t" r="r" b="b"/>
            <a:pathLst>
              <a:path w="14793373" h="9856085">
                <a:moveTo>
                  <a:pt x="14793373" y="0"/>
                </a:moveTo>
                <a:lnTo>
                  <a:pt x="0" y="0"/>
                </a:lnTo>
                <a:lnTo>
                  <a:pt x="0" y="9856085"/>
                </a:lnTo>
                <a:lnTo>
                  <a:pt x="14793373" y="9856085"/>
                </a:lnTo>
                <a:lnTo>
                  <a:pt x="147933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-607722" y="0"/>
            <a:ext cx="3764227" cy="3860746"/>
          </a:xfrm>
          <a:custGeom>
            <a:avLst/>
            <a:gdLst/>
            <a:ahLst/>
            <a:cxnLst/>
            <a:rect l="l" t="t" r="r" b="b"/>
            <a:pathLst>
              <a:path w="3764227" h="3860746">
                <a:moveTo>
                  <a:pt x="0" y="0"/>
                </a:moveTo>
                <a:lnTo>
                  <a:pt x="3764227" y="0"/>
                </a:lnTo>
                <a:lnTo>
                  <a:pt x="3764227" y="3860746"/>
                </a:lnTo>
                <a:lnTo>
                  <a:pt x="0" y="3860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5" name="Group 5"/>
          <p:cNvGrpSpPr/>
          <p:nvPr/>
        </p:nvGrpSpPr>
        <p:grpSpPr>
          <a:xfrm>
            <a:off x="310851" y="904562"/>
            <a:ext cx="1956052" cy="1416984"/>
            <a:chOff x="0" y="0"/>
            <a:chExt cx="1460904" cy="10582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60904" cy="1058294"/>
            </a:xfrm>
            <a:custGeom>
              <a:avLst/>
              <a:gdLst/>
              <a:ahLst/>
              <a:cxnLst/>
              <a:rect l="l" t="t" r="r" b="b"/>
              <a:pathLst>
                <a:path w="1460904" h="1058294">
                  <a:moveTo>
                    <a:pt x="0" y="0"/>
                  </a:moveTo>
                  <a:lnTo>
                    <a:pt x="1460904" y="0"/>
                  </a:lnTo>
                  <a:lnTo>
                    <a:pt x="1460904" y="1058294"/>
                  </a:lnTo>
                  <a:lnTo>
                    <a:pt x="0" y="10582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460904" cy="10963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8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64498" y="2417794"/>
            <a:ext cx="429959" cy="44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4"/>
              </a:lnSpc>
              <a:spcBef>
                <a:spcPct val="0"/>
              </a:spcBef>
            </a:pPr>
            <a:r>
              <a:rPr lang="en-US" sz="85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 sent you a package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20906" y="4174504"/>
            <a:ext cx="635599" cy="220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6"/>
              </a:lnSpc>
              <a:spcBef>
                <a:spcPct val="0"/>
              </a:spcBef>
            </a:pPr>
            <a:r>
              <a:rPr lang="en-US" sz="12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73898" y="885512"/>
            <a:ext cx="429959" cy="148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4"/>
              </a:lnSpc>
              <a:spcBef>
                <a:spcPct val="0"/>
              </a:spcBef>
            </a:pPr>
            <a:r>
              <a:rPr lang="en-US" sz="853">
                <a:solidFill>
                  <a:srgbClr val="37A5F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MOM</a:t>
            </a:r>
          </a:p>
        </p:txBody>
      </p:sp>
      <p:sp>
        <p:nvSpPr>
          <p:cNvPr id="11" name="Freeform 11"/>
          <p:cNvSpPr/>
          <p:nvPr/>
        </p:nvSpPr>
        <p:spPr>
          <a:xfrm>
            <a:off x="5080615" y="4194612"/>
            <a:ext cx="3230954" cy="5969430"/>
          </a:xfrm>
          <a:custGeom>
            <a:avLst/>
            <a:gdLst/>
            <a:ahLst/>
            <a:cxnLst/>
            <a:rect l="l" t="t" r="r" b="b"/>
            <a:pathLst>
              <a:path w="3230954" h="5969430">
                <a:moveTo>
                  <a:pt x="0" y="0"/>
                </a:moveTo>
                <a:lnTo>
                  <a:pt x="3230954" y="0"/>
                </a:lnTo>
                <a:lnTo>
                  <a:pt x="3230954" y="5969429"/>
                </a:lnTo>
                <a:lnTo>
                  <a:pt x="0" y="59694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Freeform 12"/>
          <p:cNvSpPr/>
          <p:nvPr/>
        </p:nvSpPr>
        <p:spPr>
          <a:xfrm>
            <a:off x="11303201" y="3860746"/>
            <a:ext cx="1621872" cy="4253413"/>
          </a:xfrm>
          <a:custGeom>
            <a:avLst/>
            <a:gdLst/>
            <a:ahLst/>
            <a:cxnLst/>
            <a:rect l="l" t="t" r="r" b="b"/>
            <a:pathLst>
              <a:path w="1621872" h="4253413">
                <a:moveTo>
                  <a:pt x="0" y="0"/>
                </a:moveTo>
                <a:lnTo>
                  <a:pt x="1621872" y="0"/>
                </a:lnTo>
                <a:lnTo>
                  <a:pt x="1621872" y="4253413"/>
                </a:lnTo>
                <a:lnTo>
                  <a:pt x="0" y="4253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34178" r="-13391" b="-3963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3"/>
          <p:cNvSpPr/>
          <p:nvPr/>
        </p:nvSpPr>
        <p:spPr>
          <a:xfrm flipH="1">
            <a:off x="6252179" y="307956"/>
            <a:ext cx="5051022" cy="3712501"/>
          </a:xfrm>
          <a:custGeom>
            <a:avLst/>
            <a:gdLst/>
            <a:ahLst/>
            <a:cxnLst/>
            <a:rect l="l" t="t" r="r" b="b"/>
            <a:pathLst>
              <a:path w="5051022" h="3712501">
                <a:moveTo>
                  <a:pt x="5051022" y="0"/>
                </a:moveTo>
                <a:lnTo>
                  <a:pt x="0" y="0"/>
                </a:lnTo>
                <a:lnTo>
                  <a:pt x="0" y="3712502"/>
                </a:lnTo>
                <a:lnTo>
                  <a:pt x="5051022" y="3712502"/>
                </a:lnTo>
                <a:lnTo>
                  <a:pt x="505102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TextBox 14"/>
          <p:cNvSpPr txBox="1"/>
          <p:nvPr/>
        </p:nvSpPr>
        <p:spPr>
          <a:xfrm>
            <a:off x="6801057" y="1546379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Your mom sent you a package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2972" y="-223706"/>
            <a:ext cx="16358760" cy="11042163"/>
          </a:xfrm>
          <a:custGeom>
            <a:avLst/>
            <a:gdLst/>
            <a:ahLst/>
            <a:cxnLst/>
            <a:rect l="l" t="t" r="r" b="b"/>
            <a:pathLst>
              <a:path w="16358760" h="11042163">
                <a:moveTo>
                  <a:pt x="0" y="0"/>
                </a:moveTo>
                <a:lnTo>
                  <a:pt x="16358761" y="0"/>
                </a:lnTo>
                <a:lnTo>
                  <a:pt x="16358761" y="11042163"/>
                </a:lnTo>
                <a:lnTo>
                  <a:pt x="0" y="11042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 flipH="1">
            <a:off x="4064562" y="430915"/>
            <a:ext cx="14793373" cy="9856085"/>
          </a:xfrm>
          <a:custGeom>
            <a:avLst/>
            <a:gdLst/>
            <a:ahLst/>
            <a:cxnLst/>
            <a:rect l="l" t="t" r="r" b="b"/>
            <a:pathLst>
              <a:path w="14793373" h="9856085">
                <a:moveTo>
                  <a:pt x="14793373" y="0"/>
                </a:moveTo>
                <a:lnTo>
                  <a:pt x="0" y="0"/>
                </a:lnTo>
                <a:lnTo>
                  <a:pt x="0" y="9856085"/>
                </a:lnTo>
                <a:lnTo>
                  <a:pt x="14793373" y="9856085"/>
                </a:lnTo>
                <a:lnTo>
                  <a:pt x="1479337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3437322" y="3935314"/>
            <a:ext cx="1621872" cy="4253413"/>
          </a:xfrm>
          <a:custGeom>
            <a:avLst/>
            <a:gdLst/>
            <a:ahLst/>
            <a:cxnLst/>
            <a:rect l="l" t="t" r="r" b="b"/>
            <a:pathLst>
              <a:path w="1621872" h="4253413">
                <a:moveTo>
                  <a:pt x="0" y="0"/>
                </a:moveTo>
                <a:lnTo>
                  <a:pt x="1621871" y="0"/>
                </a:lnTo>
                <a:lnTo>
                  <a:pt x="1621871" y="4253413"/>
                </a:lnTo>
                <a:lnTo>
                  <a:pt x="0" y="42534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4178" r="-13391" b="-3963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4296060" cy="2319010"/>
          </a:xfrm>
          <a:custGeom>
            <a:avLst/>
            <a:gdLst/>
            <a:ahLst/>
            <a:cxnLst/>
            <a:rect l="l" t="t" r="r" b="b"/>
            <a:pathLst>
              <a:path w="4296060" h="2319010">
                <a:moveTo>
                  <a:pt x="0" y="0"/>
                </a:moveTo>
                <a:lnTo>
                  <a:pt x="4296060" y="0"/>
                </a:lnTo>
                <a:lnTo>
                  <a:pt x="4296060" y="2319010"/>
                </a:lnTo>
                <a:lnTo>
                  <a:pt x="0" y="23190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0647" r="-53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2131949" y="190011"/>
            <a:ext cx="1052677" cy="978989"/>
          </a:xfrm>
          <a:custGeom>
            <a:avLst/>
            <a:gdLst/>
            <a:ahLst/>
            <a:cxnLst/>
            <a:rect l="l" t="t" r="r" b="b"/>
            <a:pathLst>
              <a:path w="1052677" h="978989">
                <a:moveTo>
                  <a:pt x="0" y="0"/>
                </a:moveTo>
                <a:lnTo>
                  <a:pt x="1052677" y="0"/>
                </a:lnTo>
                <a:lnTo>
                  <a:pt x="1052677" y="978989"/>
                </a:lnTo>
                <a:lnTo>
                  <a:pt x="0" y="978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78919" y="0"/>
            <a:ext cx="991950" cy="1195120"/>
          </a:xfrm>
          <a:custGeom>
            <a:avLst/>
            <a:gdLst/>
            <a:ahLst/>
            <a:cxnLst/>
            <a:rect l="l" t="t" r="r" b="b"/>
            <a:pathLst>
              <a:path w="991950" h="1195120">
                <a:moveTo>
                  <a:pt x="0" y="0"/>
                </a:moveTo>
                <a:lnTo>
                  <a:pt x="991950" y="0"/>
                </a:lnTo>
                <a:lnTo>
                  <a:pt x="991950" y="1195120"/>
                </a:lnTo>
                <a:lnTo>
                  <a:pt x="0" y="11951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1823140" y="566021"/>
            <a:ext cx="1084950" cy="215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7"/>
              </a:lnSpc>
              <a:spcBef>
                <a:spcPct val="0"/>
              </a:spcBef>
            </a:pPr>
            <a:r>
              <a:rPr lang="en-US" sz="1226">
                <a:solidFill>
                  <a:srgbClr val="000000"/>
                </a:solidFill>
                <a:latin typeface="HK Modular"/>
                <a:ea typeface="HK Modular"/>
                <a:cs typeface="HK Modular"/>
                <a:sym typeface="HK Modular"/>
              </a:rPr>
              <a:t>Vyntra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8347" y="1301004"/>
            <a:ext cx="1687361" cy="528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3"/>
              </a:lnSpc>
              <a:spcBef>
                <a:spcPct val="0"/>
              </a:spcBef>
            </a:pPr>
            <a:r>
              <a:rPr lang="en-US" sz="151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Your package has been sent today</a:t>
            </a:r>
          </a:p>
        </p:txBody>
      </p:sp>
      <p:sp>
        <p:nvSpPr>
          <p:cNvPr id="10" name="Freeform 10"/>
          <p:cNvSpPr/>
          <p:nvPr/>
        </p:nvSpPr>
        <p:spPr>
          <a:xfrm>
            <a:off x="5080615" y="4194612"/>
            <a:ext cx="3230954" cy="5969430"/>
          </a:xfrm>
          <a:custGeom>
            <a:avLst/>
            <a:gdLst/>
            <a:ahLst/>
            <a:cxnLst/>
            <a:rect l="l" t="t" r="r" b="b"/>
            <a:pathLst>
              <a:path w="3230954" h="5969430">
                <a:moveTo>
                  <a:pt x="0" y="0"/>
                </a:moveTo>
                <a:lnTo>
                  <a:pt x="3230954" y="0"/>
                </a:lnTo>
                <a:lnTo>
                  <a:pt x="3230954" y="5969429"/>
                </a:lnTo>
                <a:lnTo>
                  <a:pt x="0" y="59694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>
          <a:xfrm flipH="1">
            <a:off x="6252179" y="307956"/>
            <a:ext cx="5051022" cy="3712501"/>
          </a:xfrm>
          <a:custGeom>
            <a:avLst/>
            <a:gdLst/>
            <a:ahLst/>
            <a:cxnLst/>
            <a:rect l="l" t="t" r="r" b="b"/>
            <a:pathLst>
              <a:path w="5051022" h="3712501">
                <a:moveTo>
                  <a:pt x="5051022" y="0"/>
                </a:moveTo>
                <a:lnTo>
                  <a:pt x="0" y="0"/>
                </a:lnTo>
                <a:lnTo>
                  <a:pt x="0" y="3712502"/>
                </a:lnTo>
                <a:lnTo>
                  <a:pt x="5051022" y="3712502"/>
                </a:lnTo>
                <a:lnTo>
                  <a:pt x="505102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TextBox 12"/>
          <p:cNvSpPr txBox="1"/>
          <p:nvPr/>
        </p:nvSpPr>
        <p:spPr>
          <a:xfrm>
            <a:off x="6801057" y="1546379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Vyntra sent you a package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2972" y="-223706"/>
            <a:ext cx="16358760" cy="11042163"/>
          </a:xfrm>
          <a:custGeom>
            <a:avLst/>
            <a:gdLst/>
            <a:ahLst/>
            <a:cxnLst/>
            <a:rect l="l" t="t" r="r" b="b"/>
            <a:pathLst>
              <a:path w="16358760" h="11042163">
                <a:moveTo>
                  <a:pt x="0" y="0"/>
                </a:moveTo>
                <a:lnTo>
                  <a:pt x="16358761" y="0"/>
                </a:lnTo>
                <a:lnTo>
                  <a:pt x="16358761" y="11042163"/>
                </a:lnTo>
                <a:lnTo>
                  <a:pt x="0" y="11042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TextBox 3"/>
          <p:cNvSpPr txBox="1"/>
          <p:nvPr/>
        </p:nvSpPr>
        <p:spPr>
          <a:xfrm>
            <a:off x="2520906" y="4174504"/>
            <a:ext cx="635599" cy="2204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66"/>
              </a:lnSpc>
              <a:spcBef>
                <a:spcPct val="0"/>
              </a:spcBef>
            </a:pPr>
            <a:r>
              <a:rPr lang="en-US" sz="126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??</a:t>
            </a:r>
          </a:p>
        </p:txBody>
      </p:sp>
      <p:sp>
        <p:nvSpPr>
          <p:cNvPr id="4" name="Freeform 4"/>
          <p:cNvSpPr/>
          <p:nvPr/>
        </p:nvSpPr>
        <p:spPr>
          <a:xfrm>
            <a:off x="5716257" y="4203079"/>
            <a:ext cx="1897620" cy="5664539"/>
          </a:xfrm>
          <a:custGeom>
            <a:avLst/>
            <a:gdLst/>
            <a:ahLst/>
            <a:cxnLst/>
            <a:rect l="l" t="t" r="r" b="b"/>
            <a:pathLst>
              <a:path w="1897620" h="5664539">
                <a:moveTo>
                  <a:pt x="0" y="0"/>
                </a:moveTo>
                <a:lnTo>
                  <a:pt x="1897620" y="0"/>
                </a:lnTo>
                <a:lnTo>
                  <a:pt x="1897620" y="5664539"/>
                </a:lnTo>
                <a:lnTo>
                  <a:pt x="0" y="56645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11517819" y="4431246"/>
            <a:ext cx="1764280" cy="5208206"/>
          </a:xfrm>
          <a:custGeom>
            <a:avLst/>
            <a:gdLst/>
            <a:ahLst/>
            <a:cxnLst/>
            <a:rect l="l" t="t" r="r" b="b"/>
            <a:pathLst>
              <a:path w="1764280" h="5208206">
                <a:moveTo>
                  <a:pt x="0" y="0"/>
                </a:moveTo>
                <a:lnTo>
                  <a:pt x="1764279" y="0"/>
                </a:lnTo>
                <a:lnTo>
                  <a:pt x="1764279" y="5208205"/>
                </a:lnTo>
                <a:lnTo>
                  <a:pt x="0" y="52082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-607722" y="0"/>
            <a:ext cx="3764227" cy="3860746"/>
          </a:xfrm>
          <a:custGeom>
            <a:avLst/>
            <a:gdLst/>
            <a:ahLst/>
            <a:cxnLst/>
            <a:rect l="l" t="t" r="r" b="b"/>
            <a:pathLst>
              <a:path w="3764227" h="3860746">
                <a:moveTo>
                  <a:pt x="0" y="0"/>
                </a:moveTo>
                <a:lnTo>
                  <a:pt x="3764227" y="0"/>
                </a:lnTo>
                <a:lnTo>
                  <a:pt x="3764227" y="3860746"/>
                </a:lnTo>
                <a:lnTo>
                  <a:pt x="0" y="3860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7" name="Group 7"/>
          <p:cNvGrpSpPr/>
          <p:nvPr/>
        </p:nvGrpSpPr>
        <p:grpSpPr>
          <a:xfrm>
            <a:off x="310851" y="904562"/>
            <a:ext cx="1956052" cy="1416984"/>
            <a:chOff x="0" y="0"/>
            <a:chExt cx="1460904" cy="10582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60904" cy="1058294"/>
            </a:xfrm>
            <a:custGeom>
              <a:avLst/>
              <a:gdLst/>
              <a:ahLst/>
              <a:cxnLst/>
              <a:rect l="l" t="t" r="r" b="b"/>
              <a:pathLst>
                <a:path w="1460904" h="1058294">
                  <a:moveTo>
                    <a:pt x="0" y="0"/>
                  </a:moveTo>
                  <a:lnTo>
                    <a:pt x="1460904" y="0"/>
                  </a:lnTo>
                  <a:lnTo>
                    <a:pt x="1460904" y="1058294"/>
                  </a:lnTo>
                  <a:lnTo>
                    <a:pt x="0" y="10582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460904" cy="10963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88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64498" y="2417794"/>
            <a:ext cx="429959" cy="442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4"/>
              </a:lnSpc>
              <a:spcBef>
                <a:spcPct val="0"/>
              </a:spcBef>
            </a:pPr>
            <a:r>
              <a:rPr lang="en-US" sz="85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 sent you a package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3898" y="885512"/>
            <a:ext cx="429959" cy="148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4"/>
              </a:lnSpc>
              <a:spcBef>
                <a:spcPct val="0"/>
              </a:spcBef>
            </a:pPr>
            <a:r>
              <a:rPr lang="en-US" sz="853">
                <a:solidFill>
                  <a:srgbClr val="37A5F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MOM</a:t>
            </a:r>
          </a:p>
        </p:txBody>
      </p:sp>
      <p:sp>
        <p:nvSpPr>
          <p:cNvPr id="12" name="Freeform 12"/>
          <p:cNvSpPr/>
          <p:nvPr/>
        </p:nvSpPr>
        <p:spPr>
          <a:xfrm flipH="1">
            <a:off x="11728260" y="4299005"/>
            <a:ext cx="1424547" cy="998370"/>
          </a:xfrm>
          <a:custGeom>
            <a:avLst/>
            <a:gdLst/>
            <a:ahLst/>
            <a:cxnLst/>
            <a:rect l="l" t="t" r="r" b="b"/>
            <a:pathLst>
              <a:path w="1424547" h="998370">
                <a:moveTo>
                  <a:pt x="1424546" y="0"/>
                </a:moveTo>
                <a:lnTo>
                  <a:pt x="0" y="0"/>
                </a:lnTo>
                <a:lnTo>
                  <a:pt x="0" y="998370"/>
                </a:lnTo>
                <a:lnTo>
                  <a:pt x="1424546" y="998370"/>
                </a:lnTo>
                <a:lnTo>
                  <a:pt x="142454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3"/>
          <p:cNvSpPr/>
          <p:nvPr/>
        </p:nvSpPr>
        <p:spPr>
          <a:xfrm flipH="1">
            <a:off x="7037493" y="465296"/>
            <a:ext cx="5051022" cy="3712501"/>
          </a:xfrm>
          <a:custGeom>
            <a:avLst/>
            <a:gdLst/>
            <a:ahLst/>
            <a:cxnLst/>
            <a:rect l="l" t="t" r="r" b="b"/>
            <a:pathLst>
              <a:path w="5051022" h="3712501">
                <a:moveTo>
                  <a:pt x="5051022" y="0"/>
                </a:moveTo>
                <a:lnTo>
                  <a:pt x="0" y="0"/>
                </a:lnTo>
                <a:lnTo>
                  <a:pt x="0" y="3712501"/>
                </a:lnTo>
                <a:lnTo>
                  <a:pt x="5051022" y="3712501"/>
                </a:lnTo>
                <a:lnTo>
                  <a:pt x="505102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TextBox 14"/>
          <p:cNvSpPr txBox="1"/>
          <p:nvPr/>
        </p:nvSpPr>
        <p:spPr>
          <a:xfrm>
            <a:off x="7408156" y="1679085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My mom sent me a package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82972" y="-223706"/>
            <a:ext cx="16358760" cy="11042163"/>
          </a:xfrm>
          <a:custGeom>
            <a:avLst/>
            <a:gdLst/>
            <a:ahLst/>
            <a:cxnLst/>
            <a:rect l="l" t="t" r="r" b="b"/>
            <a:pathLst>
              <a:path w="16358760" h="11042163">
                <a:moveTo>
                  <a:pt x="0" y="0"/>
                </a:moveTo>
                <a:lnTo>
                  <a:pt x="16358761" y="0"/>
                </a:lnTo>
                <a:lnTo>
                  <a:pt x="16358761" y="11042163"/>
                </a:lnTo>
                <a:lnTo>
                  <a:pt x="0" y="11042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4296060" cy="2319010"/>
          </a:xfrm>
          <a:custGeom>
            <a:avLst/>
            <a:gdLst/>
            <a:ahLst/>
            <a:cxnLst/>
            <a:rect l="l" t="t" r="r" b="b"/>
            <a:pathLst>
              <a:path w="4296060" h="2319010">
                <a:moveTo>
                  <a:pt x="0" y="0"/>
                </a:moveTo>
                <a:lnTo>
                  <a:pt x="4296060" y="0"/>
                </a:lnTo>
                <a:lnTo>
                  <a:pt x="4296060" y="2319010"/>
                </a:lnTo>
                <a:lnTo>
                  <a:pt x="0" y="2319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0647" r="-531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2131949" y="190011"/>
            <a:ext cx="1052677" cy="978989"/>
          </a:xfrm>
          <a:custGeom>
            <a:avLst/>
            <a:gdLst/>
            <a:ahLst/>
            <a:cxnLst/>
            <a:rect l="l" t="t" r="r" b="b"/>
            <a:pathLst>
              <a:path w="1052677" h="978989">
                <a:moveTo>
                  <a:pt x="0" y="0"/>
                </a:moveTo>
                <a:lnTo>
                  <a:pt x="1052677" y="0"/>
                </a:lnTo>
                <a:lnTo>
                  <a:pt x="1052677" y="978989"/>
                </a:lnTo>
                <a:lnTo>
                  <a:pt x="0" y="978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78919" y="0"/>
            <a:ext cx="991950" cy="1195120"/>
          </a:xfrm>
          <a:custGeom>
            <a:avLst/>
            <a:gdLst/>
            <a:ahLst/>
            <a:cxnLst/>
            <a:rect l="l" t="t" r="r" b="b"/>
            <a:pathLst>
              <a:path w="991950" h="1195120">
                <a:moveTo>
                  <a:pt x="0" y="0"/>
                </a:moveTo>
                <a:lnTo>
                  <a:pt x="991950" y="0"/>
                </a:lnTo>
                <a:lnTo>
                  <a:pt x="991950" y="1195120"/>
                </a:lnTo>
                <a:lnTo>
                  <a:pt x="0" y="11951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6371166" y="4377009"/>
            <a:ext cx="1897620" cy="5664539"/>
          </a:xfrm>
          <a:custGeom>
            <a:avLst/>
            <a:gdLst/>
            <a:ahLst/>
            <a:cxnLst/>
            <a:rect l="l" t="t" r="r" b="b"/>
            <a:pathLst>
              <a:path w="1897620" h="5664539">
                <a:moveTo>
                  <a:pt x="0" y="0"/>
                </a:moveTo>
                <a:lnTo>
                  <a:pt x="1897620" y="0"/>
                </a:lnTo>
                <a:lnTo>
                  <a:pt x="1897620" y="5664538"/>
                </a:lnTo>
                <a:lnTo>
                  <a:pt x="0" y="5664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1823140" y="566021"/>
            <a:ext cx="1084950" cy="215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7"/>
              </a:lnSpc>
              <a:spcBef>
                <a:spcPct val="0"/>
              </a:spcBef>
            </a:pPr>
            <a:r>
              <a:rPr lang="en-US" sz="1226">
                <a:solidFill>
                  <a:srgbClr val="000000"/>
                </a:solidFill>
                <a:latin typeface="HK Modular"/>
                <a:ea typeface="HK Modular"/>
                <a:cs typeface="HK Modular"/>
                <a:sym typeface="HK Modular"/>
              </a:rPr>
              <a:t>Vyntra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8347" y="1301004"/>
            <a:ext cx="1687361" cy="528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23"/>
              </a:lnSpc>
              <a:spcBef>
                <a:spcPct val="0"/>
              </a:spcBef>
            </a:pPr>
            <a:r>
              <a:rPr lang="en-US" sz="151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Your package has been sent today</a:t>
            </a:r>
          </a:p>
        </p:txBody>
      </p:sp>
      <p:sp>
        <p:nvSpPr>
          <p:cNvPr id="9" name="Freeform 9"/>
          <p:cNvSpPr/>
          <p:nvPr/>
        </p:nvSpPr>
        <p:spPr>
          <a:xfrm flipH="1">
            <a:off x="7037493" y="465296"/>
            <a:ext cx="5051022" cy="3712501"/>
          </a:xfrm>
          <a:custGeom>
            <a:avLst/>
            <a:gdLst/>
            <a:ahLst/>
            <a:cxnLst/>
            <a:rect l="l" t="t" r="r" b="b"/>
            <a:pathLst>
              <a:path w="5051022" h="3712501">
                <a:moveTo>
                  <a:pt x="5051022" y="0"/>
                </a:moveTo>
                <a:lnTo>
                  <a:pt x="0" y="0"/>
                </a:lnTo>
                <a:lnTo>
                  <a:pt x="0" y="3712501"/>
                </a:lnTo>
                <a:lnTo>
                  <a:pt x="5051022" y="3712501"/>
                </a:lnTo>
                <a:lnTo>
                  <a:pt x="505102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7778820" y="1512845"/>
            <a:ext cx="4309695" cy="11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4"/>
              </a:lnSpc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Vyntra sent </a:t>
            </a:r>
          </a:p>
          <a:p>
            <a:pPr algn="ctr">
              <a:lnSpc>
                <a:spcPts val="4734"/>
              </a:lnSpc>
              <a:spcBef>
                <a:spcPct val="0"/>
              </a:spcBef>
            </a:pPr>
            <a:r>
              <a:rPr lang="en-US" sz="338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 a package</a:t>
            </a:r>
          </a:p>
        </p:txBody>
      </p:sp>
      <p:sp>
        <p:nvSpPr>
          <p:cNvPr id="11" name="Freeform 11"/>
          <p:cNvSpPr/>
          <p:nvPr/>
        </p:nvSpPr>
        <p:spPr>
          <a:xfrm>
            <a:off x="11517819" y="4431246"/>
            <a:ext cx="1764280" cy="5208206"/>
          </a:xfrm>
          <a:custGeom>
            <a:avLst/>
            <a:gdLst/>
            <a:ahLst/>
            <a:cxnLst/>
            <a:rect l="l" t="t" r="r" b="b"/>
            <a:pathLst>
              <a:path w="1764280" h="5208206">
                <a:moveTo>
                  <a:pt x="0" y="0"/>
                </a:moveTo>
                <a:lnTo>
                  <a:pt x="1764279" y="0"/>
                </a:lnTo>
                <a:lnTo>
                  <a:pt x="1764279" y="5208205"/>
                </a:lnTo>
                <a:lnTo>
                  <a:pt x="0" y="52082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Freeform 12"/>
          <p:cNvSpPr/>
          <p:nvPr/>
        </p:nvSpPr>
        <p:spPr>
          <a:xfrm flipH="1">
            <a:off x="11728260" y="4299005"/>
            <a:ext cx="1424547" cy="998370"/>
          </a:xfrm>
          <a:custGeom>
            <a:avLst/>
            <a:gdLst/>
            <a:ahLst/>
            <a:cxnLst/>
            <a:rect l="l" t="t" r="r" b="b"/>
            <a:pathLst>
              <a:path w="1424547" h="998370">
                <a:moveTo>
                  <a:pt x="1424546" y="0"/>
                </a:moveTo>
                <a:lnTo>
                  <a:pt x="0" y="0"/>
                </a:lnTo>
                <a:lnTo>
                  <a:pt x="0" y="998370"/>
                </a:lnTo>
                <a:lnTo>
                  <a:pt x="1424546" y="998370"/>
                </a:lnTo>
                <a:lnTo>
                  <a:pt x="142454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199</Words>
  <Application>Microsoft Macintosh PowerPoint</Application>
  <PresentationFormat>Personalizado</PresentationFormat>
  <Paragraphs>61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1" baseType="lpstr">
      <vt:lpstr>League Spartan</vt:lpstr>
      <vt:lpstr>HK Modular</vt:lpstr>
      <vt:lpstr>Canva Sans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mirative storyboards</dc:title>
  <cp:lastModifiedBy>Martina Wiltschko</cp:lastModifiedBy>
  <cp:revision>1</cp:revision>
  <dcterms:created xsi:type="dcterms:W3CDTF">2006-08-16T00:00:00Z</dcterms:created>
  <dcterms:modified xsi:type="dcterms:W3CDTF">2026-10-20T09:23:58Z</dcterms:modified>
  <dc:identifier>DAHLmkhbao4</dc:identifier>
</cp:coreProperties>
</file>