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comments/comment1.xml" ContentType="application/vnd.openxmlformats-officedocument.presentationml.comments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58" r:id="rId4"/>
    <p:sldId id="257" r:id="rId5"/>
    <p:sldId id="259" r:id="rId6"/>
    <p:sldId id="275" r:id="rId7"/>
    <p:sldId id="274" r:id="rId8"/>
    <p:sldId id="263" r:id="rId9"/>
    <p:sldId id="262" r:id="rId10"/>
    <p:sldId id="264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  <p:sldId id="265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nuel Armayones Ruiz" initials="MA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2-16T15:32:23.092" idx="1">
    <p:pos x="7144" y="101"/>
    <p:text>Recursos Siempre visibles.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542746-CA7B-40F9-A0E2-4B1FC1FB8908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a-ES"/>
        </a:p>
      </dgm:t>
    </dgm:pt>
    <dgm:pt modelId="{4738E9BC-1B5D-4016-9E92-857A14F18F7F}">
      <dgm:prSet phldrT="[Text]"/>
      <dgm:spPr/>
      <dgm:t>
        <a:bodyPr/>
        <a:lstStyle/>
        <a:p>
          <a:r>
            <a:rPr lang="ca-ES" dirty="0" smtClean="0"/>
            <a:t>Entrada</a:t>
          </a:r>
          <a:endParaRPr lang="ca-ES" dirty="0"/>
        </a:p>
      </dgm:t>
    </dgm:pt>
    <dgm:pt modelId="{6AB8A031-8E0A-4BC3-9990-594CBC26FDF8}" type="parTrans" cxnId="{5E6E50D9-CDC2-436C-B045-EC115516B787}">
      <dgm:prSet/>
      <dgm:spPr/>
      <dgm:t>
        <a:bodyPr/>
        <a:lstStyle/>
        <a:p>
          <a:endParaRPr lang="ca-ES"/>
        </a:p>
      </dgm:t>
    </dgm:pt>
    <dgm:pt modelId="{74D2B3BF-1FFA-4D26-94A2-80C5DE9DBA8F}" type="sibTrans" cxnId="{5E6E50D9-CDC2-436C-B045-EC115516B787}">
      <dgm:prSet/>
      <dgm:spPr/>
      <dgm:t>
        <a:bodyPr/>
        <a:lstStyle/>
        <a:p>
          <a:endParaRPr lang="ca-ES"/>
        </a:p>
      </dgm:t>
    </dgm:pt>
    <dgm:pt modelId="{D6F00903-1920-46A5-9661-F28007773489}">
      <dgm:prSet phldrT="[Text]"/>
      <dgm:spPr/>
      <dgm:t>
        <a:bodyPr/>
        <a:lstStyle/>
        <a:p>
          <a:r>
            <a:rPr lang="ca-ES" dirty="0" smtClean="0"/>
            <a:t>Tema 1</a:t>
          </a:r>
          <a:endParaRPr lang="ca-ES" dirty="0"/>
        </a:p>
      </dgm:t>
    </dgm:pt>
    <dgm:pt modelId="{BDA88D88-63DD-4F0D-A715-ABF8C399D904}" type="parTrans" cxnId="{67A2FFBC-B23F-43A7-8047-10551176DCBB}">
      <dgm:prSet/>
      <dgm:spPr/>
      <dgm:t>
        <a:bodyPr/>
        <a:lstStyle/>
        <a:p>
          <a:endParaRPr lang="ca-ES"/>
        </a:p>
      </dgm:t>
    </dgm:pt>
    <dgm:pt modelId="{3FA51681-60B6-43FA-AEED-564DF6E4F53B}" type="sibTrans" cxnId="{67A2FFBC-B23F-43A7-8047-10551176DCBB}">
      <dgm:prSet/>
      <dgm:spPr/>
      <dgm:t>
        <a:bodyPr/>
        <a:lstStyle/>
        <a:p>
          <a:endParaRPr lang="ca-ES"/>
        </a:p>
      </dgm:t>
    </dgm:pt>
    <dgm:pt modelId="{DAB9A6C8-21E3-49BD-ACAF-7AD308C80F46}">
      <dgm:prSet phldrT="[Text]"/>
      <dgm:spPr/>
      <dgm:t>
        <a:bodyPr/>
        <a:lstStyle/>
        <a:p>
          <a:r>
            <a:rPr lang="ca-ES" dirty="0" smtClean="0"/>
            <a:t>Repte 1</a:t>
          </a:r>
          <a:endParaRPr lang="ca-ES" dirty="0"/>
        </a:p>
      </dgm:t>
    </dgm:pt>
    <dgm:pt modelId="{F1F47EA7-B510-47A6-839E-A4530B2AC34F}" type="parTrans" cxnId="{029A7099-761F-4B66-9426-1B0FD5A20112}">
      <dgm:prSet/>
      <dgm:spPr/>
      <dgm:t>
        <a:bodyPr/>
        <a:lstStyle/>
        <a:p>
          <a:endParaRPr lang="ca-ES"/>
        </a:p>
      </dgm:t>
    </dgm:pt>
    <dgm:pt modelId="{F9F8D233-6EBE-4B14-B792-71A74D945794}" type="sibTrans" cxnId="{029A7099-761F-4B66-9426-1B0FD5A20112}">
      <dgm:prSet/>
      <dgm:spPr/>
      <dgm:t>
        <a:bodyPr/>
        <a:lstStyle/>
        <a:p>
          <a:endParaRPr lang="ca-ES"/>
        </a:p>
      </dgm:t>
    </dgm:pt>
    <dgm:pt modelId="{B8C6D58A-6B86-4637-BAB9-1881E612ED34}">
      <dgm:prSet phldrT="[Text]"/>
      <dgm:spPr/>
      <dgm:t>
        <a:bodyPr/>
        <a:lstStyle/>
        <a:p>
          <a:r>
            <a:rPr lang="ca-ES" dirty="0" smtClean="0"/>
            <a:t>RR.AA T1/R1/M1</a:t>
          </a:r>
          <a:endParaRPr lang="ca-ES" dirty="0"/>
        </a:p>
      </dgm:t>
    </dgm:pt>
    <dgm:pt modelId="{83537E7B-C804-422B-937A-1844B0B6C804}" type="parTrans" cxnId="{2048F843-9EF1-4C11-8D1F-82F3F93AB8D7}">
      <dgm:prSet/>
      <dgm:spPr/>
      <dgm:t>
        <a:bodyPr/>
        <a:lstStyle/>
        <a:p>
          <a:endParaRPr lang="ca-ES"/>
        </a:p>
      </dgm:t>
    </dgm:pt>
    <dgm:pt modelId="{353F144D-C932-464B-B47A-AACEC41EECF8}" type="sibTrans" cxnId="{2048F843-9EF1-4C11-8D1F-82F3F93AB8D7}">
      <dgm:prSet/>
      <dgm:spPr/>
      <dgm:t>
        <a:bodyPr/>
        <a:lstStyle/>
        <a:p>
          <a:endParaRPr lang="ca-ES"/>
        </a:p>
      </dgm:t>
    </dgm:pt>
    <dgm:pt modelId="{4CDF0343-61D0-4220-96DA-300B528EF8F0}">
      <dgm:prSet phldrT="[Text]"/>
      <dgm:spPr/>
      <dgm:t>
        <a:bodyPr/>
        <a:lstStyle/>
        <a:p>
          <a:r>
            <a:rPr lang="ca-ES" dirty="0" smtClean="0"/>
            <a:t>Repte </a:t>
          </a:r>
          <a:r>
            <a:rPr lang="ca-ES" dirty="0" smtClean="0"/>
            <a:t>1</a:t>
          </a:r>
          <a:endParaRPr lang="ca-ES" dirty="0"/>
        </a:p>
      </dgm:t>
    </dgm:pt>
    <dgm:pt modelId="{2BCA713B-4065-4844-8665-7CB7D7741F1C}" type="parTrans" cxnId="{3DA9D0A6-7C82-4353-AB20-3AD44986A773}">
      <dgm:prSet/>
      <dgm:spPr/>
      <dgm:t>
        <a:bodyPr/>
        <a:lstStyle/>
        <a:p>
          <a:endParaRPr lang="ca-ES"/>
        </a:p>
      </dgm:t>
    </dgm:pt>
    <dgm:pt modelId="{4AA6C52E-D97A-419B-B9C7-3BA2C0A3BA8B}" type="sibTrans" cxnId="{3DA9D0A6-7C82-4353-AB20-3AD44986A773}">
      <dgm:prSet/>
      <dgm:spPr/>
      <dgm:t>
        <a:bodyPr/>
        <a:lstStyle/>
        <a:p>
          <a:endParaRPr lang="ca-ES"/>
        </a:p>
      </dgm:t>
    </dgm:pt>
    <dgm:pt modelId="{2AAF223C-5FB7-4C1A-BD69-2153481D56C9}">
      <dgm:prSet phldrT="[Text]"/>
      <dgm:spPr/>
      <dgm:t>
        <a:bodyPr/>
        <a:lstStyle/>
        <a:p>
          <a:r>
            <a:rPr lang="ca-ES" dirty="0" smtClean="0"/>
            <a:t>Tema 2</a:t>
          </a:r>
          <a:endParaRPr lang="ca-ES" dirty="0"/>
        </a:p>
      </dgm:t>
    </dgm:pt>
    <dgm:pt modelId="{2F9245E0-61E6-430A-A856-1284CF20BA67}" type="parTrans" cxnId="{5E6E7C1A-EDFD-446B-A008-B4EBCF29F735}">
      <dgm:prSet/>
      <dgm:spPr/>
      <dgm:t>
        <a:bodyPr/>
        <a:lstStyle/>
        <a:p>
          <a:endParaRPr lang="ca-ES"/>
        </a:p>
      </dgm:t>
    </dgm:pt>
    <dgm:pt modelId="{D83AADE7-06AF-49AB-B0A0-9486FB2FBABD}" type="sibTrans" cxnId="{5E6E7C1A-EDFD-446B-A008-B4EBCF29F735}">
      <dgm:prSet/>
      <dgm:spPr/>
      <dgm:t>
        <a:bodyPr/>
        <a:lstStyle/>
        <a:p>
          <a:endParaRPr lang="ca-ES"/>
        </a:p>
      </dgm:t>
    </dgm:pt>
    <dgm:pt modelId="{CE0522C2-B67B-4279-8BBC-2792944DE716}">
      <dgm:prSet phldrT="[Text]"/>
      <dgm:spPr/>
      <dgm:t>
        <a:bodyPr/>
        <a:lstStyle/>
        <a:p>
          <a:r>
            <a:rPr lang="ca-ES" dirty="0" smtClean="0"/>
            <a:t>RR.AA T2-R2-M1</a:t>
          </a:r>
          <a:endParaRPr lang="ca-ES" dirty="0"/>
        </a:p>
      </dgm:t>
    </dgm:pt>
    <dgm:pt modelId="{9BF26775-305A-4392-A0AD-8A71635AC4BF}" type="parTrans" cxnId="{710C923E-D780-41F7-9A11-A406B4082D9D}">
      <dgm:prSet/>
      <dgm:spPr/>
      <dgm:t>
        <a:bodyPr/>
        <a:lstStyle/>
        <a:p>
          <a:endParaRPr lang="ca-ES"/>
        </a:p>
      </dgm:t>
    </dgm:pt>
    <dgm:pt modelId="{01B3D110-5490-4A87-BB30-5EC8F1464CE3}" type="sibTrans" cxnId="{710C923E-D780-41F7-9A11-A406B4082D9D}">
      <dgm:prSet/>
      <dgm:spPr/>
      <dgm:t>
        <a:bodyPr/>
        <a:lstStyle/>
        <a:p>
          <a:endParaRPr lang="ca-ES"/>
        </a:p>
      </dgm:t>
    </dgm:pt>
    <dgm:pt modelId="{B07ADC8C-80A4-43CA-88DA-EF4BFAF432BF}">
      <dgm:prSet phldrT="[Text]"/>
      <dgm:spPr/>
      <dgm:t>
        <a:bodyPr/>
        <a:lstStyle/>
        <a:p>
          <a:r>
            <a:rPr lang="ca-ES" dirty="0" smtClean="0"/>
            <a:t>T2-R2-M2</a:t>
          </a:r>
          <a:endParaRPr lang="ca-ES" dirty="0"/>
        </a:p>
      </dgm:t>
    </dgm:pt>
    <dgm:pt modelId="{6D1D4090-B7D6-4423-A78C-C46D4ADD400A}" type="parTrans" cxnId="{32E84B72-8E8F-4E3A-845E-DEEFF09E90DF}">
      <dgm:prSet/>
      <dgm:spPr/>
      <dgm:t>
        <a:bodyPr/>
        <a:lstStyle/>
        <a:p>
          <a:endParaRPr lang="ca-ES"/>
        </a:p>
      </dgm:t>
    </dgm:pt>
    <dgm:pt modelId="{F0AF7B0A-FE32-4871-A0E8-A51E0D9C6028}" type="sibTrans" cxnId="{32E84B72-8E8F-4E3A-845E-DEEFF09E90DF}">
      <dgm:prSet/>
      <dgm:spPr/>
      <dgm:t>
        <a:bodyPr/>
        <a:lstStyle/>
        <a:p>
          <a:endParaRPr lang="ca-ES"/>
        </a:p>
      </dgm:t>
    </dgm:pt>
    <dgm:pt modelId="{25FD8B3D-9FC4-4F72-BA25-87C9C3663B57}">
      <dgm:prSet phldrT="[Text]"/>
      <dgm:spPr/>
      <dgm:t>
        <a:bodyPr/>
        <a:lstStyle/>
        <a:p>
          <a:r>
            <a:rPr lang="ca-ES" dirty="0" smtClean="0"/>
            <a:t>Repte 2</a:t>
          </a:r>
          <a:endParaRPr lang="ca-ES" dirty="0"/>
        </a:p>
      </dgm:t>
    </dgm:pt>
    <dgm:pt modelId="{7A6BEE7E-C5A5-4FC7-A800-DE2F8F8F6BFE}" type="parTrans" cxnId="{8B18B402-A10B-441E-B1AB-C7B92A8F98C3}">
      <dgm:prSet/>
      <dgm:spPr/>
      <dgm:t>
        <a:bodyPr/>
        <a:lstStyle/>
        <a:p>
          <a:endParaRPr lang="ca-ES"/>
        </a:p>
      </dgm:t>
    </dgm:pt>
    <dgm:pt modelId="{5FE16DD4-42E7-44CF-A3DC-96AD4036A7FB}" type="sibTrans" cxnId="{8B18B402-A10B-441E-B1AB-C7B92A8F98C3}">
      <dgm:prSet/>
      <dgm:spPr/>
      <dgm:t>
        <a:bodyPr/>
        <a:lstStyle/>
        <a:p>
          <a:endParaRPr lang="ca-ES"/>
        </a:p>
      </dgm:t>
    </dgm:pt>
    <dgm:pt modelId="{73B6BA52-9F7C-4F30-B253-8EA0A362612F}">
      <dgm:prSet phldrT="[Text]"/>
      <dgm:spPr/>
      <dgm:t>
        <a:bodyPr/>
        <a:lstStyle/>
        <a:p>
          <a:r>
            <a:rPr lang="ca-ES" dirty="0" smtClean="0"/>
            <a:t>T2/R2/M1</a:t>
          </a:r>
          <a:endParaRPr lang="ca-ES" dirty="0"/>
        </a:p>
      </dgm:t>
    </dgm:pt>
    <dgm:pt modelId="{7D9F21D4-F731-42D5-802A-EBE1CB17ADB1}" type="parTrans" cxnId="{9E8C8B9C-4468-433A-8DF2-DA23181E331B}">
      <dgm:prSet/>
      <dgm:spPr/>
      <dgm:t>
        <a:bodyPr/>
        <a:lstStyle/>
        <a:p>
          <a:endParaRPr lang="ca-ES"/>
        </a:p>
      </dgm:t>
    </dgm:pt>
    <dgm:pt modelId="{6DB447C2-FBDD-4EBF-A5AA-CE6B3FDD9DAD}" type="sibTrans" cxnId="{9E8C8B9C-4468-433A-8DF2-DA23181E331B}">
      <dgm:prSet/>
      <dgm:spPr/>
      <dgm:t>
        <a:bodyPr/>
        <a:lstStyle/>
        <a:p>
          <a:endParaRPr lang="ca-ES"/>
        </a:p>
      </dgm:t>
    </dgm:pt>
    <dgm:pt modelId="{DE7AAEC6-44BB-47D3-8AEC-F5DBD4AA3AF5}" type="pres">
      <dgm:prSet presAssocID="{C2542746-CA7B-40F9-A0E2-4B1FC1FB89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61FB9E1A-DB22-4EDC-AA58-354A68495C42}" type="pres">
      <dgm:prSet presAssocID="{4738E9BC-1B5D-4016-9E92-857A14F18F7F}" presName="hierRoot1" presStyleCnt="0"/>
      <dgm:spPr/>
    </dgm:pt>
    <dgm:pt modelId="{74A719D8-A59A-4D3C-B3B8-4B2C1EF2C1CE}" type="pres">
      <dgm:prSet presAssocID="{4738E9BC-1B5D-4016-9E92-857A14F18F7F}" presName="composite" presStyleCnt="0"/>
      <dgm:spPr/>
    </dgm:pt>
    <dgm:pt modelId="{0107E1E7-3B7E-40D2-B793-776A344F6086}" type="pres">
      <dgm:prSet presAssocID="{4738E9BC-1B5D-4016-9E92-857A14F18F7F}" presName="image" presStyleLbl="node0" presStyleIdx="0" presStyleCnt="1"/>
      <dgm:spPr/>
    </dgm:pt>
    <dgm:pt modelId="{9BF4114E-64B7-409D-A35B-A34A371273A9}" type="pres">
      <dgm:prSet presAssocID="{4738E9BC-1B5D-4016-9E92-857A14F18F7F}" presName="text" presStyleLbl="revTx" presStyleIdx="0" presStyleCnt="1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B65AC0A8-0CDE-4BFD-99E2-7DB325D8EC81}" type="pres">
      <dgm:prSet presAssocID="{4738E9BC-1B5D-4016-9E92-857A14F18F7F}" presName="hierChild2" presStyleCnt="0"/>
      <dgm:spPr/>
    </dgm:pt>
    <dgm:pt modelId="{1EF48D0D-D174-47FA-9324-EA8EA2593FF1}" type="pres">
      <dgm:prSet presAssocID="{BDA88D88-63DD-4F0D-A715-ABF8C399D904}" presName="Name10" presStyleLbl="parChTrans1D2" presStyleIdx="0" presStyleCnt="2"/>
      <dgm:spPr/>
      <dgm:t>
        <a:bodyPr/>
        <a:lstStyle/>
        <a:p>
          <a:endParaRPr lang="es-ES_tradnl"/>
        </a:p>
      </dgm:t>
    </dgm:pt>
    <dgm:pt modelId="{3F5A9AF1-597E-4D1A-A055-DF2C38C429EA}" type="pres">
      <dgm:prSet presAssocID="{D6F00903-1920-46A5-9661-F28007773489}" presName="hierRoot2" presStyleCnt="0"/>
      <dgm:spPr/>
    </dgm:pt>
    <dgm:pt modelId="{13F36921-0247-401E-9BD0-4D595C41EA09}" type="pres">
      <dgm:prSet presAssocID="{D6F00903-1920-46A5-9661-F28007773489}" presName="composite2" presStyleCnt="0"/>
      <dgm:spPr/>
    </dgm:pt>
    <dgm:pt modelId="{A6348830-53D3-47A2-8A8F-8935C5B3CC0F}" type="pres">
      <dgm:prSet presAssocID="{D6F00903-1920-46A5-9661-F28007773489}" presName="image2" presStyleLbl="node2" presStyleIdx="0" presStyleCnt="2"/>
      <dgm:spPr/>
    </dgm:pt>
    <dgm:pt modelId="{1CAAAE18-AAA5-4A25-94B1-6E03DEF7542D}" type="pres">
      <dgm:prSet presAssocID="{D6F00903-1920-46A5-9661-F28007773489}" presName="text2" presStyleLbl="revTx" presStyleIdx="1" presStyleCnt="1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44BF6265-99EF-4F41-9A8F-87469D1339C4}" type="pres">
      <dgm:prSet presAssocID="{D6F00903-1920-46A5-9661-F28007773489}" presName="hierChild3" presStyleCnt="0"/>
      <dgm:spPr/>
    </dgm:pt>
    <dgm:pt modelId="{5439A799-7E80-4D47-8498-DB9915D8CC8B}" type="pres">
      <dgm:prSet presAssocID="{F1F47EA7-B510-47A6-839E-A4530B2AC34F}" presName="Name17" presStyleLbl="parChTrans1D3" presStyleIdx="0" presStyleCnt="3"/>
      <dgm:spPr/>
      <dgm:t>
        <a:bodyPr/>
        <a:lstStyle/>
        <a:p>
          <a:endParaRPr lang="es-ES_tradnl"/>
        </a:p>
      </dgm:t>
    </dgm:pt>
    <dgm:pt modelId="{A5DD5A6D-6259-4E9D-B07E-C46D0A0E0BDB}" type="pres">
      <dgm:prSet presAssocID="{DAB9A6C8-21E3-49BD-ACAF-7AD308C80F46}" presName="hierRoot3" presStyleCnt="0"/>
      <dgm:spPr/>
    </dgm:pt>
    <dgm:pt modelId="{6E0CCD92-11AF-44E0-99A8-54ACC1767ED3}" type="pres">
      <dgm:prSet presAssocID="{DAB9A6C8-21E3-49BD-ACAF-7AD308C80F46}" presName="composite3" presStyleCnt="0"/>
      <dgm:spPr/>
    </dgm:pt>
    <dgm:pt modelId="{DA6555C1-6138-448A-B2F8-0F5C8C86C81C}" type="pres">
      <dgm:prSet presAssocID="{DAB9A6C8-21E3-49BD-ACAF-7AD308C80F46}" presName="image3" presStyleLbl="node3" presStyleIdx="0" presStyleCnt="3"/>
      <dgm:spPr/>
    </dgm:pt>
    <dgm:pt modelId="{FF9B808F-4010-41F3-8A05-2206E766C8C4}" type="pres">
      <dgm:prSet presAssocID="{DAB9A6C8-21E3-49BD-ACAF-7AD308C80F46}" presName="text3" presStyleLbl="revTx" presStyleIdx="2" presStyleCnt="1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E1A53973-AC90-41C9-A77E-316BE6887634}" type="pres">
      <dgm:prSet presAssocID="{DAB9A6C8-21E3-49BD-ACAF-7AD308C80F46}" presName="hierChild4" presStyleCnt="0"/>
      <dgm:spPr/>
    </dgm:pt>
    <dgm:pt modelId="{D6B0D48A-BCC0-4347-8ABD-442AF6C23810}" type="pres">
      <dgm:prSet presAssocID="{83537E7B-C804-422B-937A-1844B0B6C804}" presName="Name23" presStyleLbl="parChTrans1D4" presStyleIdx="0" presStyleCnt="4"/>
      <dgm:spPr/>
      <dgm:t>
        <a:bodyPr/>
        <a:lstStyle/>
        <a:p>
          <a:endParaRPr lang="es-ES_tradnl"/>
        </a:p>
      </dgm:t>
    </dgm:pt>
    <dgm:pt modelId="{26DDA597-34D2-4F1F-9724-AC2571EF9034}" type="pres">
      <dgm:prSet presAssocID="{B8C6D58A-6B86-4637-BAB9-1881E612ED34}" presName="hierRoot4" presStyleCnt="0"/>
      <dgm:spPr/>
    </dgm:pt>
    <dgm:pt modelId="{C074FE3C-B150-40EE-B66C-5A18D191EB32}" type="pres">
      <dgm:prSet presAssocID="{B8C6D58A-6B86-4637-BAB9-1881E612ED34}" presName="composite4" presStyleCnt="0"/>
      <dgm:spPr/>
    </dgm:pt>
    <dgm:pt modelId="{77F92418-2F6E-471E-B26C-E9A3046772FB}" type="pres">
      <dgm:prSet presAssocID="{B8C6D58A-6B86-4637-BAB9-1881E612ED34}" presName="image4" presStyleLbl="node4" presStyleIdx="0" presStyleCnt="4"/>
      <dgm:spPr/>
    </dgm:pt>
    <dgm:pt modelId="{C9E1A61E-5E43-44CC-B4B5-99ABB5A13027}" type="pres">
      <dgm:prSet presAssocID="{B8C6D58A-6B86-4637-BAB9-1881E612ED34}" presName="text4" presStyleLbl="revTx" presStyleIdx="3" presStyleCnt="10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2B81AFCA-516C-4581-9F53-E94161B24F52}" type="pres">
      <dgm:prSet presAssocID="{B8C6D58A-6B86-4637-BAB9-1881E612ED34}" presName="hierChild5" presStyleCnt="0"/>
      <dgm:spPr/>
    </dgm:pt>
    <dgm:pt modelId="{C607CEA8-5C44-4B7C-837C-D4C0091F5FC6}" type="pres">
      <dgm:prSet presAssocID="{2F9245E0-61E6-430A-A856-1284CF20BA67}" presName="Name10" presStyleLbl="parChTrans1D2" presStyleIdx="1" presStyleCnt="2"/>
      <dgm:spPr/>
      <dgm:t>
        <a:bodyPr/>
        <a:lstStyle/>
        <a:p>
          <a:endParaRPr lang="es-ES_tradnl"/>
        </a:p>
      </dgm:t>
    </dgm:pt>
    <dgm:pt modelId="{F9E6554D-D5DB-479A-BAAF-23D495D73C0B}" type="pres">
      <dgm:prSet presAssocID="{2AAF223C-5FB7-4C1A-BD69-2153481D56C9}" presName="hierRoot2" presStyleCnt="0"/>
      <dgm:spPr/>
    </dgm:pt>
    <dgm:pt modelId="{5EF5C43B-C1B1-42B2-9110-65A3D4DEE19F}" type="pres">
      <dgm:prSet presAssocID="{2AAF223C-5FB7-4C1A-BD69-2153481D56C9}" presName="composite2" presStyleCnt="0"/>
      <dgm:spPr/>
    </dgm:pt>
    <dgm:pt modelId="{30435C2E-62A4-460D-95C5-B411988A8440}" type="pres">
      <dgm:prSet presAssocID="{2AAF223C-5FB7-4C1A-BD69-2153481D56C9}" presName="image2" presStyleLbl="node2" presStyleIdx="1" presStyleCnt="2"/>
      <dgm:spPr/>
    </dgm:pt>
    <dgm:pt modelId="{BFEF952A-2383-4F13-AB95-ACABE4433226}" type="pres">
      <dgm:prSet presAssocID="{2AAF223C-5FB7-4C1A-BD69-2153481D56C9}" presName="text2" presStyleLbl="revTx" presStyleIdx="4" presStyleCnt="1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68E18CBF-D939-4624-ACCE-600D1990C44B}" type="pres">
      <dgm:prSet presAssocID="{2AAF223C-5FB7-4C1A-BD69-2153481D56C9}" presName="hierChild3" presStyleCnt="0"/>
      <dgm:spPr/>
    </dgm:pt>
    <dgm:pt modelId="{3B088C1F-0A61-4A4F-8534-66E6476088B1}" type="pres">
      <dgm:prSet presAssocID="{2BCA713B-4065-4844-8665-7CB7D7741F1C}" presName="Name17" presStyleLbl="parChTrans1D3" presStyleIdx="1" presStyleCnt="3"/>
      <dgm:spPr/>
      <dgm:t>
        <a:bodyPr/>
        <a:lstStyle/>
        <a:p>
          <a:endParaRPr lang="es-ES_tradnl"/>
        </a:p>
      </dgm:t>
    </dgm:pt>
    <dgm:pt modelId="{84C57E02-E9AF-4CC6-A212-A81E7CD8352D}" type="pres">
      <dgm:prSet presAssocID="{4CDF0343-61D0-4220-96DA-300B528EF8F0}" presName="hierRoot3" presStyleCnt="0"/>
      <dgm:spPr/>
    </dgm:pt>
    <dgm:pt modelId="{E46D1CBC-4C3D-47B9-A6AD-6B2FFC2124C9}" type="pres">
      <dgm:prSet presAssocID="{4CDF0343-61D0-4220-96DA-300B528EF8F0}" presName="composite3" presStyleCnt="0"/>
      <dgm:spPr/>
    </dgm:pt>
    <dgm:pt modelId="{8B80047C-DA88-465D-BC85-264AAD187138}" type="pres">
      <dgm:prSet presAssocID="{4CDF0343-61D0-4220-96DA-300B528EF8F0}" presName="image3" presStyleLbl="node3" presStyleIdx="1" presStyleCnt="3"/>
      <dgm:spPr/>
    </dgm:pt>
    <dgm:pt modelId="{42AF909A-9F96-4423-9A0B-3A23B9D282DD}" type="pres">
      <dgm:prSet presAssocID="{4CDF0343-61D0-4220-96DA-300B528EF8F0}" presName="text3" presStyleLbl="revTx" presStyleIdx="5" presStyleCnt="10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55CFF5CD-AB56-4B8F-8EF1-E992BEAEA1EF}" type="pres">
      <dgm:prSet presAssocID="{4CDF0343-61D0-4220-96DA-300B528EF8F0}" presName="hierChild4" presStyleCnt="0"/>
      <dgm:spPr/>
    </dgm:pt>
    <dgm:pt modelId="{CBF3B9BB-068F-430F-8F37-83A2479285F1}" type="pres">
      <dgm:prSet presAssocID="{9BF26775-305A-4392-A0AD-8A71635AC4BF}" presName="Name23" presStyleLbl="parChTrans1D4" presStyleIdx="1" presStyleCnt="4"/>
      <dgm:spPr/>
      <dgm:t>
        <a:bodyPr/>
        <a:lstStyle/>
        <a:p>
          <a:endParaRPr lang="es-ES_tradnl"/>
        </a:p>
      </dgm:t>
    </dgm:pt>
    <dgm:pt modelId="{E240A110-6260-48BB-8E87-83468D938285}" type="pres">
      <dgm:prSet presAssocID="{CE0522C2-B67B-4279-8BBC-2792944DE716}" presName="hierRoot4" presStyleCnt="0"/>
      <dgm:spPr/>
    </dgm:pt>
    <dgm:pt modelId="{6BDBDA5B-5B67-451B-8E0D-34247D2CB5D1}" type="pres">
      <dgm:prSet presAssocID="{CE0522C2-B67B-4279-8BBC-2792944DE716}" presName="composite4" presStyleCnt="0"/>
      <dgm:spPr/>
    </dgm:pt>
    <dgm:pt modelId="{A5EEE5F0-D15D-4210-90B2-73D98E5BA980}" type="pres">
      <dgm:prSet presAssocID="{CE0522C2-B67B-4279-8BBC-2792944DE716}" presName="image4" presStyleLbl="node4" presStyleIdx="1" presStyleCnt="4"/>
      <dgm:spPr/>
    </dgm:pt>
    <dgm:pt modelId="{8511A566-129D-4494-8CC1-9138AADE6EFE}" type="pres">
      <dgm:prSet presAssocID="{CE0522C2-B67B-4279-8BBC-2792944DE716}" presName="text4" presStyleLbl="revTx" presStyleIdx="6" presStyleCnt="10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ED82D5AA-452E-43F2-BEEA-7EB2BB168CD4}" type="pres">
      <dgm:prSet presAssocID="{CE0522C2-B67B-4279-8BBC-2792944DE716}" presName="hierChild5" presStyleCnt="0"/>
      <dgm:spPr/>
    </dgm:pt>
    <dgm:pt modelId="{96149130-130E-4718-A1C6-72D222AB5450}" type="pres">
      <dgm:prSet presAssocID="{6D1D4090-B7D6-4423-A78C-C46D4ADD400A}" presName="Name23" presStyleLbl="parChTrans1D4" presStyleIdx="2" presStyleCnt="4"/>
      <dgm:spPr/>
      <dgm:t>
        <a:bodyPr/>
        <a:lstStyle/>
        <a:p>
          <a:endParaRPr lang="es-ES_tradnl"/>
        </a:p>
      </dgm:t>
    </dgm:pt>
    <dgm:pt modelId="{5C850E2C-4FDE-4AE5-BCA3-C886576258E8}" type="pres">
      <dgm:prSet presAssocID="{B07ADC8C-80A4-43CA-88DA-EF4BFAF432BF}" presName="hierRoot4" presStyleCnt="0"/>
      <dgm:spPr/>
    </dgm:pt>
    <dgm:pt modelId="{33E947DE-4FA3-46E8-825B-DFF35D27DC31}" type="pres">
      <dgm:prSet presAssocID="{B07ADC8C-80A4-43CA-88DA-EF4BFAF432BF}" presName="composite4" presStyleCnt="0"/>
      <dgm:spPr/>
    </dgm:pt>
    <dgm:pt modelId="{90440347-95D5-4DB3-82E2-A836BF2DE293}" type="pres">
      <dgm:prSet presAssocID="{B07ADC8C-80A4-43CA-88DA-EF4BFAF432BF}" presName="image4" presStyleLbl="node4" presStyleIdx="2" presStyleCnt="4"/>
      <dgm:spPr/>
    </dgm:pt>
    <dgm:pt modelId="{D036C1D6-7615-49B6-8862-E20811ACEA0B}" type="pres">
      <dgm:prSet presAssocID="{B07ADC8C-80A4-43CA-88DA-EF4BFAF432BF}" presName="text4" presStyleLbl="revTx" presStyleIdx="7" presStyleCnt="10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530E81F5-75FC-40BF-B035-3C33003562EF}" type="pres">
      <dgm:prSet presAssocID="{B07ADC8C-80A4-43CA-88DA-EF4BFAF432BF}" presName="hierChild5" presStyleCnt="0"/>
      <dgm:spPr/>
    </dgm:pt>
    <dgm:pt modelId="{5B99DDA0-CA8F-48A4-A725-C7F65230C181}" type="pres">
      <dgm:prSet presAssocID="{7A6BEE7E-C5A5-4FC7-A800-DE2F8F8F6BFE}" presName="Name17" presStyleLbl="parChTrans1D3" presStyleIdx="2" presStyleCnt="3"/>
      <dgm:spPr/>
      <dgm:t>
        <a:bodyPr/>
        <a:lstStyle/>
        <a:p>
          <a:endParaRPr lang="es-ES_tradnl"/>
        </a:p>
      </dgm:t>
    </dgm:pt>
    <dgm:pt modelId="{19577C8A-BCCF-48C5-AB6B-18BECA74C33F}" type="pres">
      <dgm:prSet presAssocID="{25FD8B3D-9FC4-4F72-BA25-87C9C3663B57}" presName="hierRoot3" presStyleCnt="0"/>
      <dgm:spPr/>
    </dgm:pt>
    <dgm:pt modelId="{8ABB7B1D-7A76-4489-8510-D435B576C598}" type="pres">
      <dgm:prSet presAssocID="{25FD8B3D-9FC4-4F72-BA25-87C9C3663B57}" presName="composite3" presStyleCnt="0"/>
      <dgm:spPr/>
    </dgm:pt>
    <dgm:pt modelId="{9E1E83D1-A580-4D6B-B39B-DAF256E90463}" type="pres">
      <dgm:prSet presAssocID="{25FD8B3D-9FC4-4F72-BA25-87C9C3663B57}" presName="image3" presStyleLbl="node3" presStyleIdx="2" presStyleCnt="3"/>
      <dgm:spPr/>
    </dgm:pt>
    <dgm:pt modelId="{98625FAC-4D8E-4B6A-BDA4-AB5D05B7C8FE}" type="pres">
      <dgm:prSet presAssocID="{25FD8B3D-9FC4-4F72-BA25-87C9C3663B57}" presName="text3" presStyleLbl="revTx" presStyleIdx="8" presStyleCnt="10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0096E124-7F02-41FD-AFE2-A6223525F930}" type="pres">
      <dgm:prSet presAssocID="{25FD8B3D-9FC4-4F72-BA25-87C9C3663B57}" presName="hierChild4" presStyleCnt="0"/>
      <dgm:spPr/>
    </dgm:pt>
    <dgm:pt modelId="{D59AD450-0484-40F8-A501-5DD3C2914A86}" type="pres">
      <dgm:prSet presAssocID="{7D9F21D4-F731-42D5-802A-EBE1CB17ADB1}" presName="Name23" presStyleLbl="parChTrans1D4" presStyleIdx="3" presStyleCnt="4"/>
      <dgm:spPr/>
      <dgm:t>
        <a:bodyPr/>
        <a:lstStyle/>
        <a:p>
          <a:endParaRPr lang="es-ES_tradnl"/>
        </a:p>
      </dgm:t>
    </dgm:pt>
    <dgm:pt modelId="{2D63363A-9541-4541-B73E-7CA3635CE1FA}" type="pres">
      <dgm:prSet presAssocID="{73B6BA52-9F7C-4F30-B253-8EA0A362612F}" presName="hierRoot4" presStyleCnt="0"/>
      <dgm:spPr/>
    </dgm:pt>
    <dgm:pt modelId="{71785F2D-7DEC-4C01-8960-587880923F2D}" type="pres">
      <dgm:prSet presAssocID="{73B6BA52-9F7C-4F30-B253-8EA0A362612F}" presName="composite4" presStyleCnt="0"/>
      <dgm:spPr/>
    </dgm:pt>
    <dgm:pt modelId="{E1CCA3F1-3A7C-48F2-B4CE-B82F382EA7D4}" type="pres">
      <dgm:prSet presAssocID="{73B6BA52-9F7C-4F30-B253-8EA0A362612F}" presName="image4" presStyleLbl="node4" presStyleIdx="3" presStyleCnt="4"/>
      <dgm:spPr/>
    </dgm:pt>
    <dgm:pt modelId="{F858B514-BE88-4355-914C-4900FD127700}" type="pres">
      <dgm:prSet presAssocID="{73B6BA52-9F7C-4F30-B253-8EA0A362612F}" presName="text4" presStyleLbl="revTx" presStyleIdx="9" presStyleCnt="10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BA199C2A-5A3F-4AB9-A0A1-63BE91FDB107}" type="pres">
      <dgm:prSet presAssocID="{73B6BA52-9F7C-4F30-B253-8EA0A362612F}" presName="hierChild5" presStyleCnt="0"/>
      <dgm:spPr/>
    </dgm:pt>
  </dgm:ptLst>
  <dgm:cxnLst>
    <dgm:cxn modelId="{AB10767E-0A04-480B-AB18-3D9E7AB897D4}" type="presOf" srcId="{CE0522C2-B67B-4279-8BBC-2792944DE716}" destId="{8511A566-129D-4494-8CC1-9138AADE6EFE}" srcOrd="0" destOrd="0" presId="urn:microsoft.com/office/officeart/2009/layout/CirclePictureHierarchy"/>
    <dgm:cxn modelId="{1B60412D-E480-46DC-844B-BA0D10051EB9}" type="presOf" srcId="{7A6BEE7E-C5A5-4FC7-A800-DE2F8F8F6BFE}" destId="{5B99DDA0-CA8F-48A4-A725-C7F65230C181}" srcOrd="0" destOrd="0" presId="urn:microsoft.com/office/officeart/2009/layout/CirclePictureHierarchy"/>
    <dgm:cxn modelId="{9823829D-BEB1-4B81-932F-6C74B67D9697}" type="presOf" srcId="{2AAF223C-5FB7-4C1A-BD69-2153481D56C9}" destId="{BFEF952A-2383-4F13-AB95-ACABE4433226}" srcOrd="0" destOrd="0" presId="urn:microsoft.com/office/officeart/2009/layout/CirclePictureHierarchy"/>
    <dgm:cxn modelId="{2048F843-9EF1-4C11-8D1F-82F3F93AB8D7}" srcId="{DAB9A6C8-21E3-49BD-ACAF-7AD308C80F46}" destId="{B8C6D58A-6B86-4637-BAB9-1881E612ED34}" srcOrd="0" destOrd="0" parTransId="{83537E7B-C804-422B-937A-1844B0B6C804}" sibTransId="{353F144D-C932-464B-B47A-AACEC41EECF8}"/>
    <dgm:cxn modelId="{B862A37B-4032-48B1-9128-655AF96444A2}" type="presOf" srcId="{83537E7B-C804-422B-937A-1844B0B6C804}" destId="{D6B0D48A-BCC0-4347-8ABD-442AF6C23810}" srcOrd="0" destOrd="0" presId="urn:microsoft.com/office/officeart/2009/layout/CirclePictureHierarchy"/>
    <dgm:cxn modelId="{362721D0-195B-4E39-ACFE-91B5EBDAEEA8}" type="presOf" srcId="{7D9F21D4-F731-42D5-802A-EBE1CB17ADB1}" destId="{D59AD450-0484-40F8-A501-5DD3C2914A86}" srcOrd="0" destOrd="0" presId="urn:microsoft.com/office/officeart/2009/layout/CirclePictureHierarchy"/>
    <dgm:cxn modelId="{B641DE82-15E8-4E9A-9E6A-91ADB70AA599}" type="presOf" srcId="{D6F00903-1920-46A5-9661-F28007773489}" destId="{1CAAAE18-AAA5-4A25-94B1-6E03DEF7542D}" srcOrd="0" destOrd="0" presId="urn:microsoft.com/office/officeart/2009/layout/CirclePictureHierarchy"/>
    <dgm:cxn modelId="{C3BB0FC8-57B5-497A-A2F2-8C40B482148D}" type="presOf" srcId="{73B6BA52-9F7C-4F30-B253-8EA0A362612F}" destId="{F858B514-BE88-4355-914C-4900FD127700}" srcOrd="0" destOrd="0" presId="urn:microsoft.com/office/officeart/2009/layout/CirclePictureHierarchy"/>
    <dgm:cxn modelId="{3DA9D0A6-7C82-4353-AB20-3AD44986A773}" srcId="{2AAF223C-5FB7-4C1A-BD69-2153481D56C9}" destId="{4CDF0343-61D0-4220-96DA-300B528EF8F0}" srcOrd="0" destOrd="0" parTransId="{2BCA713B-4065-4844-8665-7CB7D7741F1C}" sibTransId="{4AA6C52E-D97A-419B-B9C7-3BA2C0A3BA8B}"/>
    <dgm:cxn modelId="{710C923E-D780-41F7-9A11-A406B4082D9D}" srcId="{4CDF0343-61D0-4220-96DA-300B528EF8F0}" destId="{CE0522C2-B67B-4279-8BBC-2792944DE716}" srcOrd="0" destOrd="0" parTransId="{9BF26775-305A-4392-A0AD-8A71635AC4BF}" sibTransId="{01B3D110-5490-4A87-BB30-5EC8F1464CE3}"/>
    <dgm:cxn modelId="{D7E4136B-0820-4A8E-AC1F-C45955BBFDF4}" type="presOf" srcId="{4738E9BC-1B5D-4016-9E92-857A14F18F7F}" destId="{9BF4114E-64B7-409D-A35B-A34A371273A9}" srcOrd="0" destOrd="0" presId="urn:microsoft.com/office/officeart/2009/layout/CirclePictureHierarchy"/>
    <dgm:cxn modelId="{A4415437-0E7E-4743-9A0D-EACE0098D14C}" type="presOf" srcId="{C2542746-CA7B-40F9-A0E2-4B1FC1FB8908}" destId="{DE7AAEC6-44BB-47D3-8AEC-F5DBD4AA3AF5}" srcOrd="0" destOrd="0" presId="urn:microsoft.com/office/officeart/2009/layout/CirclePictureHierarchy"/>
    <dgm:cxn modelId="{E0D681AC-C839-473D-A4AD-5B7C8ED81F77}" type="presOf" srcId="{2F9245E0-61E6-430A-A856-1284CF20BA67}" destId="{C607CEA8-5C44-4B7C-837C-D4C0091F5FC6}" srcOrd="0" destOrd="0" presId="urn:microsoft.com/office/officeart/2009/layout/CirclePictureHierarchy"/>
    <dgm:cxn modelId="{32E84B72-8E8F-4E3A-845E-DEEFF09E90DF}" srcId="{4CDF0343-61D0-4220-96DA-300B528EF8F0}" destId="{B07ADC8C-80A4-43CA-88DA-EF4BFAF432BF}" srcOrd="1" destOrd="0" parTransId="{6D1D4090-B7D6-4423-A78C-C46D4ADD400A}" sibTransId="{F0AF7B0A-FE32-4871-A0E8-A51E0D9C6028}"/>
    <dgm:cxn modelId="{6156CEAD-08D0-4105-ABBA-3D99ED46B4DC}" type="presOf" srcId="{6D1D4090-B7D6-4423-A78C-C46D4ADD400A}" destId="{96149130-130E-4718-A1C6-72D222AB5450}" srcOrd="0" destOrd="0" presId="urn:microsoft.com/office/officeart/2009/layout/CirclePictureHierarchy"/>
    <dgm:cxn modelId="{80D36D31-281E-42F2-8690-9B6DD92AD309}" type="presOf" srcId="{4CDF0343-61D0-4220-96DA-300B528EF8F0}" destId="{42AF909A-9F96-4423-9A0B-3A23B9D282DD}" srcOrd="0" destOrd="0" presId="urn:microsoft.com/office/officeart/2009/layout/CirclePictureHierarchy"/>
    <dgm:cxn modelId="{5E6E50D9-CDC2-436C-B045-EC115516B787}" srcId="{C2542746-CA7B-40F9-A0E2-4B1FC1FB8908}" destId="{4738E9BC-1B5D-4016-9E92-857A14F18F7F}" srcOrd="0" destOrd="0" parTransId="{6AB8A031-8E0A-4BC3-9990-594CBC26FDF8}" sibTransId="{74D2B3BF-1FFA-4D26-94A2-80C5DE9DBA8F}"/>
    <dgm:cxn modelId="{F0670876-5E44-4D4D-A2F5-148144D99A28}" type="presOf" srcId="{BDA88D88-63DD-4F0D-A715-ABF8C399D904}" destId="{1EF48D0D-D174-47FA-9324-EA8EA2593FF1}" srcOrd="0" destOrd="0" presId="urn:microsoft.com/office/officeart/2009/layout/CirclePictureHierarchy"/>
    <dgm:cxn modelId="{433832D0-EFC5-4C76-B03B-B1A93A47ECA2}" type="presOf" srcId="{DAB9A6C8-21E3-49BD-ACAF-7AD308C80F46}" destId="{FF9B808F-4010-41F3-8A05-2206E766C8C4}" srcOrd="0" destOrd="0" presId="urn:microsoft.com/office/officeart/2009/layout/CirclePictureHierarchy"/>
    <dgm:cxn modelId="{BB1BB251-8EC2-479E-A06F-AF11AD92F53E}" type="presOf" srcId="{B8C6D58A-6B86-4637-BAB9-1881E612ED34}" destId="{C9E1A61E-5E43-44CC-B4B5-99ABB5A13027}" srcOrd="0" destOrd="0" presId="urn:microsoft.com/office/officeart/2009/layout/CirclePictureHierarchy"/>
    <dgm:cxn modelId="{9E2B80EF-2A95-443F-96B7-CF634620803E}" type="presOf" srcId="{9BF26775-305A-4392-A0AD-8A71635AC4BF}" destId="{CBF3B9BB-068F-430F-8F37-83A2479285F1}" srcOrd="0" destOrd="0" presId="urn:microsoft.com/office/officeart/2009/layout/CirclePictureHierarchy"/>
    <dgm:cxn modelId="{99064F61-A5B4-4EA1-9F29-0E3CBC0BC5FB}" type="presOf" srcId="{25FD8B3D-9FC4-4F72-BA25-87C9C3663B57}" destId="{98625FAC-4D8E-4B6A-BDA4-AB5D05B7C8FE}" srcOrd="0" destOrd="0" presId="urn:microsoft.com/office/officeart/2009/layout/CirclePictureHierarchy"/>
    <dgm:cxn modelId="{9EFF28EA-478F-40E4-831A-883149175B1B}" type="presOf" srcId="{2BCA713B-4065-4844-8665-7CB7D7741F1C}" destId="{3B088C1F-0A61-4A4F-8534-66E6476088B1}" srcOrd="0" destOrd="0" presId="urn:microsoft.com/office/officeart/2009/layout/CirclePictureHierarchy"/>
    <dgm:cxn modelId="{5E6E7C1A-EDFD-446B-A008-B4EBCF29F735}" srcId="{4738E9BC-1B5D-4016-9E92-857A14F18F7F}" destId="{2AAF223C-5FB7-4C1A-BD69-2153481D56C9}" srcOrd="1" destOrd="0" parTransId="{2F9245E0-61E6-430A-A856-1284CF20BA67}" sibTransId="{D83AADE7-06AF-49AB-B0A0-9486FB2FBABD}"/>
    <dgm:cxn modelId="{8B18B402-A10B-441E-B1AB-C7B92A8F98C3}" srcId="{2AAF223C-5FB7-4C1A-BD69-2153481D56C9}" destId="{25FD8B3D-9FC4-4F72-BA25-87C9C3663B57}" srcOrd="1" destOrd="0" parTransId="{7A6BEE7E-C5A5-4FC7-A800-DE2F8F8F6BFE}" sibTransId="{5FE16DD4-42E7-44CF-A3DC-96AD4036A7FB}"/>
    <dgm:cxn modelId="{67A2FFBC-B23F-43A7-8047-10551176DCBB}" srcId="{4738E9BC-1B5D-4016-9E92-857A14F18F7F}" destId="{D6F00903-1920-46A5-9661-F28007773489}" srcOrd="0" destOrd="0" parTransId="{BDA88D88-63DD-4F0D-A715-ABF8C399D904}" sibTransId="{3FA51681-60B6-43FA-AEED-564DF6E4F53B}"/>
    <dgm:cxn modelId="{E4FE735D-E5BE-4FB3-B4D7-A51B3040334B}" type="presOf" srcId="{F1F47EA7-B510-47A6-839E-A4530B2AC34F}" destId="{5439A799-7E80-4D47-8498-DB9915D8CC8B}" srcOrd="0" destOrd="0" presId="urn:microsoft.com/office/officeart/2009/layout/CirclePictureHierarchy"/>
    <dgm:cxn modelId="{9E8C8B9C-4468-433A-8DF2-DA23181E331B}" srcId="{25FD8B3D-9FC4-4F72-BA25-87C9C3663B57}" destId="{73B6BA52-9F7C-4F30-B253-8EA0A362612F}" srcOrd="0" destOrd="0" parTransId="{7D9F21D4-F731-42D5-802A-EBE1CB17ADB1}" sibTransId="{6DB447C2-FBDD-4EBF-A5AA-CE6B3FDD9DAD}"/>
    <dgm:cxn modelId="{BCD843D0-6241-4438-AA4A-00C4FECE735F}" type="presOf" srcId="{B07ADC8C-80A4-43CA-88DA-EF4BFAF432BF}" destId="{D036C1D6-7615-49B6-8862-E20811ACEA0B}" srcOrd="0" destOrd="0" presId="urn:microsoft.com/office/officeart/2009/layout/CirclePictureHierarchy"/>
    <dgm:cxn modelId="{029A7099-761F-4B66-9426-1B0FD5A20112}" srcId="{D6F00903-1920-46A5-9661-F28007773489}" destId="{DAB9A6C8-21E3-49BD-ACAF-7AD308C80F46}" srcOrd="0" destOrd="0" parTransId="{F1F47EA7-B510-47A6-839E-A4530B2AC34F}" sibTransId="{F9F8D233-6EBE-4B14-B792-71A74D945794}"/>
    <dgm:cxn modelId="{A61165B5-F0CF-4D5B-A5EC-2296327730AC}" type="presParOf" srcId="{DE7AAEC6-44BB-47D3-8AEC-F5DBD4AA3AF5}" destId="{61FB9E1A-DB22-4EDC-AA58-354A68495C42}" srcOrd="0" destOrd="0" presId="urn:microsoft.com/office/officeart/2009/layout/CirclePictureHierarchy"/>
    <dgm:cxn modelId="{D0D687A4-A510-4D35-AC1D-23FFBD5713C1}" type="presParOf" srcId="{61FB9E1A-DB22-4EDC-AA58-354A68495C42}" destId="{74A719D8-A59A-4D3C-B3B8-4B2C1EF2C1CE}" srcOrd="0" destOrd="0" presId="urn:microsoft.com/office/officeart/2009/layout/CirclePictureHierarchy"/>
    <dgm:cxn modelId="{B2B570EB-2B4B-4594-8CFB-6822F57B8F9A}" type="presParOf" srcId="{74A719D8-A59A-4D3C-B3B8-4B2C1EF2C1CE}" destId="{0107E1E7-3B7E-40D2-B793-776A344F6086}" srcOrd="0" destOrd="0" presId="urn:microsoft.com/office/officeart/2009/layout/CirclePictureHierarchy"/>
    <dgm:cxn modelId="{4333C6FA-E391-439D-AFC9-A238498F02EE}" type="presParOf" srcId="{74A719D8-A59A-4D3C-B3B8-4B2C1EF2C1CE}" destId="{9BF4114E-64B7-409D-A35B-A34A371273A9}" srcOrd="1" destOrd="0" presId="urn:microsoft.com/office/officeart/2009/layout/CirclePictureHierarchy"/>
    <dgm:cxn modelId="{14B5618F-1C4B-4719-A093-E30FC0DEB9A1}" type="presParOf" srcId="{61FB9E1A-DB22-4EDC-AA58-354A68495C42}" destId="{B65AC0A8-0CDE-4BFD-99E2-7DB325D8EC81}" srcOrd="1" destOrd="0" presId="urn:microsoft.com/office/officeart/2009/layout/CirclePictureHierarchy"/>
    <dgm:cxn modelId="{619BABA9-326F-4F34-849E-5D7745EFE847}" type="presParOf" srcId="{B65AC0A8-0CDE-4BFD-99E2-7DB325D8EC81}" destId="{1EF48D0D-D174-47FA-9324-EA8EA2593FF1}" srcOrd="0" destOrd="0" presId="urn:microsoft.com/office/officeart/2009/layout/CirclePictureHierarchy"/>
    <dgm:cxn modelId="{9E9314B2-DF7D-4E6A-BD31-BEAD85228F98}" type="presParOf" srcId="{B65AC0A8-0CDE-4BFD-99E2-7DB325D8EC81}" destId="{3F5A9AF1-597E-4D1A-A055-DF2C38C429EA}" srcOrd="1" destOrd="0" presId="urn:microsoft.com/office/officeart/2009/layout/CirclePictureHierarchy"/>
    <dgm:cxn modelId="{B1AFE0EF-5EF1-4AA1-A448-A4F06EA7986C}" type="presParOf" srcId="{3F5A9AF1-597E-4D1A-A055-DF2C38C429EA}" destId="{13F36921-0247-401E-9BD0-4D595C41EA09}" srcOrd="0" destOrd="0" presId="urn:microsoft.com/office/officeart/2009/layout/CirclePictureHierarchy"/>
    <dgm:cxn modelId="{8AE7AB0F-EB9C-4027-829B-8392A563202F}" type="presParOf" srcId="{13F36921-0247-401E-9BD0-4D595C41EA09}" destId="{A6348830-53D3-47A2-8A8F-8935C5B3CC0F}" srcOrd="0" destOrd="0" presId="urn:microsoft.com/office/officeart/2009/layout/CirclePictureHierarchy"/>
    <dgm:cxn modelId="{5925B56E-3C24-4061-B21D-D4B87E93BF95}" type="presParOf" srcId="{13F36921-0247-401E-9BD0-4D595C41EA09}" destId="{1CAAAE18-AAA5-4A25-94B1-6E03DEF7542D}" srcOrd="1" destOrd="0" presId="urn:microsoft.com/office/officeart/2009/layout/CirclePictureHierarchy"/>
    <dgm:cxn modelId="{CD40D66B-CCC2-4746-85C8-F67AB381E6A6}" type="presParOf" srcId="{3F5A9AF1-597E-4D1A-A055-DF2C38C429EA}" destId="{44BF6265-99EF-4F41-9A8F-87469D1339C4}" srcOrd="1" destOrd="0" presId="urn:microsoft.com/office/officeart/2009/layout/CirclePictureHierarchy"/>
    <dgm:cxn modelId="{EB693C31-FCE6-46E1-BF13-BA812C8449F1}" type="presParOf" srcId="{44BF6265-99EF-4F41-9A8F-87469D1339C4}" destId="{5439A799-7E80-4D47-8498-DB9915D8CC8B}" srcOrd="0" destOrd="0" presId="urn:microsoft.com/office/officeart/2009/layout/CirclePictureHierarchy"/>
    <dgm:cxn modelId="{3EBD35CA-10A3-4076-94EC-893074767118}" type="presParOf" srcId="{44BF6265-99EF-4F41-9A8F-87469D1339C4}" destId="{A5DD5A6D-6259-4E9D-B07E-C46D0A0E0BDB}" srcOrd="1" destOrd="0" presId="urn:microsoft.com/office/officeart/2009/layout/CirclePictureHierarchy"/>
    <dgm:cxn modelId="{3115FC7B-A888-401A-B848-5ADDCEBE9EAA}" type="presParOf" srcId="{A5DD5A6D-6259-4E9D-B07E-C46D0A0E0BDB}" destId="{6E0CCD92-11AF-44E0-99A8-54ACC1767ED3}" srcOrd="0" destOrd="0" presId="urn:microsoft.com/office/officeart/2009/layout/CirclePictureHierarchy"/>
    <dgm:cxn modelId="{D8E9DD1E-F7DD-4659-9D20-28ADD94A3A1B}" type="presParOf" srcId="{6E0CCD92-11AF-44E0-99A8-54ACC1767ED3}" destId="{DA6555C1-6138-448A-B2F8-0F5C8C86C81C}" srcOrd="0" destOrd="0" presId="urn:microsoft.com/office/officeart/2009/layout/CirclePictureHierarchy"/>
    <dgm:cxn modelId="{6261131A-AE57-44F9-A334-734B50988515}" type="presParOf" srcId="{6E0CCD92-11AF-44E0-99A8-54ACC1767ED3}" destId="{FF9B808F-4010-41F3-8A05-2206E766C8C4}" srcOrd="1" destOrd="0" presId="urn:microsoft.com/office/officeart/2009/layout/CirclePictureHierarchy"/>
    <dgm:cxn modelId="{DB628EE0-42A8-4F40-9997-A1E2C1D077F9}" type="presParOf" srcId="{A5DD5A6D-6259-4E9D-B07E-C46D0A0E0BDB}" destId="{E1A53973-AC90-41C9-A77E-316BE6887634}" srcOrd="1" destOrd="0" presId="urn:microsoft.com/office/officeart/2009/layout/CirclePictureHierarchy"/>
    <dgm:cxn modelId="{2AA8CD36-C8C1-4126-B6FD-B72A5D452A8C}" type="presParOf" srcId="{E1A53973-AC90-41C9-A77E-316BE6887634}" destId="{D6B0D48A-BCC0-4347-8ABD-442AF6C23810}" srcOrd="0" destOrd="0" presId="urn:microsoft.com/office/officeart/2009/layout/CirclePictureHierarchy"/>
    <dgm:cxn modelId="{AFA0ECD7-91B3-45B6-A311-28D19E3EDDDC}" type="presParOf" srcId="{E1A53973-AC90-41C9-A77E-316BE6887634}" destId="{26DDA597-34D2-4F1F-9724-AC2571EF9034}" srcOrd="1" destOrd="0" presId="urn:microsoft.com/office/officeart/2009/layout/CirclePictureHierarchy"/>
    <dgm:cxn modelId="{699EBEAE-86F4-4272-960D-A12A1B10E674}" type="presParOf" srcId="{26DDA597-34D2-4F1F-9724-AC2571EF9034}" destId="{C074FE3C-B150-40EE-B66C-5A18D191EB32}" srcOrd="0" destOrd="0" presId="urn:microsoft.com/office/officeart/2009/layout/CirclePictureHierarchy"/>
    <dgm:cxn modelId="{1820B09E-E457-4848-8D90-86FDB716BD69}" type="presParOf" srcId="{C074FE3C-B150-40EE-B66C-5A18D191EB32}" destId="{77F92418-2F6E-471E-B26C-E9A3046772FB}" srcOrd="0" destOrd="0" presId="urn:microsoft.com/office/officeart/2009/layout/CirclePictureHierarchy"/>
    <dgm:cxn modelId="{D3031D01-1DF8-4FF0-B2EA-E2D11BA9B598}" type="presParOf" srcId="{C074FE3C-B150-40EE-B66C-5A18D191EB32}" destId="{C9E1A61E-5E43-44CC-B4B5-99ABB5A13027}" srcOrd="1" destOrd="0" presId="urn:microsoft.com/office/officeart/2009/layout/CirclePictureHierarchy"/>
    <dgm:cxn modelId="{A4EAEE87-53AF-4D1C-A9A7-B7E47E01D301}" type="presParOf" srcId="{26DDA597-34D2-4F1F-9724-AC2571EF9034}" destId="{2B81AFCA-516C-4581-9F53-E94161B24F52}" srcOrd="1" destOrd="0" presId="urn:microsoft.com/office/officeart/2009/layout/CirclePictureHierarchy"/>
    <dgm:cxn modelId="{3CEDCC7E-7C88-42FF-9E7E-1F203E0561B8}" type="presParOf" srcId="{B65AC0A8-0CDE-4BFD-99E2-7DB325D8EC81}" destId="{C607CEA8-5C44-4B7C-837C-D4C0091F5FC6}" srcOrd="2" destOrd="0" presId="urn:microsoft.com/office/officeart/2009/layout/CirclePictureHierarchy"/>
    <dgm:cxn modelId="{6BDD98B8-54B2-432E-8FA5-AE2637FA021A}" type="presParOf" srcId="{B65AC0A8-0CDE-4BFD-99E2-7DB325D8EC81}" destId="{F9E6554D-D5DB-479A-BAAF-23D495D73C0B}" srcOrd="3" destOrd="0" presId="urn:microsoft.com/office/officeart/2009/layout/CirclePictureHierarchy"/>
    <dgm:cxn modelId="{4433B441-7A5E-470B-B898-B43D6D27FECF}" type="presParOf" srcId="{F9E6554D-D5DB-479A-BAAF-23D495D73C0B}" destId="{5EF5C43B-C1B1-42B2-9110-65A3D4DEE19F}" srcOrd="0" destOrd="0" presId="urn:microsoft.com/office/officeart/2009/layout/CirclePictureHierarchy"/>
    <dgm:cxn modelId="{90D30788-CBB2-44DD-9ADC-4E7C13E94D46}" type="presParOf" srcId="{5EF5C43B-C1B1-42B2-9110-65A3D4DEE19F}" destId="{30435C2E-62A4-460D-95C5-B411988A8440}" srcOrd="0" destOrd="0" presId="urn:microsoft.com/office/officeart/2009/layout/CirclePictureHierarchy"/>
    <dgm:cxn modelId="{F58470C7-44D9-46DC-8168-5E0D6BEE6C9D}" type="presParOf" srcId="{5EF5C43B-C1B1-42B2-9110-65A3D4DEE19F}" destId="{BFEF952A-2383-4F13-AB95-ACABE4433226}" srcOrd="1" destOrd="0" presId="urn:microsoft.com/office/officeart/2009/layout/CirclePictureHierarchy"/>
    <dgm:cxn modelId="{832DE97A-796B-43FD-BED9-B0BE7722CD60}" type="presParOf" srcId="{F9E6554D-D5DB-479A-BAAF-23D495D73C0B}" destId="{68E18CBF-D939-4624-ACCE-600D1990C44B}" srcOrd="1" destOrd="0" presId="urn:microsoft.com/office/officeart/2009/layout/CirclePictureHierarchy"/>
    <dgm:cxn modelId="{C76B08F8-5ACE-4F2E-884A-7958480F3B32}" type="presParOf" srcId="{68E18CBF-D939-4624-ACCE-600D1990C44B}" destId="{3B088C1F-0A61-4A4F-8534-66E6476088B1}" srcOrd="0" destOrd="0" presId="urn:microsoft.com/office/officeart/2009/layout/CirclePictureHierarchy"/>
    <dgm:cxn modelId="{82AA78CB-5B1B-45E8-86D1-E1CBD13268EB}" type="presParOf" srcId="{68E18CBF-D939-4624-ACCE-600D1990C44B}" destId="{84C57E02-E9AF-4CC6-A212-A81E7CD8352D}" srcOrd="1" destOrd="0" presId="urn:microsoft.com/office/officeart/2009/layout/CirclePictureHierarchy"/>
    <dgm:cxn modelId="{5ABA1ABA-933B-4827-AEA1-EA6717027647}" type="presParOf" srcId="{84C57E02-E9AF-4CC6-A212-A81E7CD8352D}" destId="{E46D1CBC-4C3D-47B9-A6AD-6B2FFC2124C9}" srcOrd="0" destOrd="0" presId="urn:microsoft.com/office/officeart/2009/layout/CirclePictureHierarchy"/>
    <dgm:cxn modelId="{C3243E32-C37D-493D-A6D3-6F49ACF0E046}" type="presParOf" srcId="{E46D1CBC-4C3D-47B9-A6AD-6B2FFC2124C9}" destId="{8B80047C-DA88-465D-BC85-264AAD187138}" srcOrd="0" destOrd="0" presId="urn:microsoft.com/office/officeart/2009/layout/CirclePictureHierarchy"/>
    <dgm:cxn modelId="{6484ADAD-A169-48B0-BABD-1DF866B96465}" type="presParOf" srcId="{E46D1CBC-4C3D-47B9-A6AD-6B2FFC2124C9}" destId="{42AF909A-9F96-4423-9A0B-3A23B9D282DD}" srcOrd="1" destOrd="0" presId="urn:microsoft.com/office/officeart/2009/layout/CirclePictureHierarchy"/>
    <dgm:cxn modelId="{17BC202A-2D50-4410-8961-F4B4921F8509}" type="presParOf" srcId="{84C57E02-E9AF-4CC6-A212-A81E7CD8352D}" destId="{55CFF5CD-AB56-4B8F-8EF1-E992BEAEA1EF}" srcOrd="1" destOrd="0" presId="urn:microsoft.com/office/officeart/2009/layout/CirclePictureHierarchy"/>
    <dgm:cxn modelId="{35E4AC00-DE20-41F0-B4E5-72C975E29105}" type="presParOf" srcId="{55CFF5CD-AB56-4B8F-8EF1-E992BEAEA1EF}" destId="{CBF3B9BB-068F-430F-8F37-83A2479285F1}" srcOrd="0" destOrd="0" presId="urn:microsoft.com/office/officeart/2009/layout/CirclePictureHierarchy"/>
    <dgm:cxn modelId="{3907003A-C9A1-4A68-B31D-7284848F2F09}" type="presParOf" srcId="{55CFF5CD-AB56-4B8F-8EF1-E992BEAEA1EF}" destId="{E240A110-6260-48BB-8E87-83468D938285}" srcOrd="1" destOrd="0" presId="urn:microsoft.com/office/officeart/2009/layout/CirclePictureHierarchy"/>
    <dgm:cxn modelId="{EC315186-6DAE-41FE-BAFB-41297DF3C047}" type="presParOf" srcId="{E240A110-6260-48BB-8E87-83468D938285}" destId="{6BDBDA5B-5B67-451B-8E0D-34247D2CB5D1}" srcOrd="0" destOrd="0" presId="urn:microsoft.com/office/officeart/2009/layout/CirclePictureHierarchy"/>
    <dgm:cxn modelId="{2A76AADB-29E4-452D-B67E-ECDC0FB20866}" type="presParOf" srcId="{6BDBDA5B-5B67-451B-8E0D-34247D2CB5D1}" destId="{A5EEE5F0-D15D-4210-90B2-73D98E5BA980}" srcOrd="0" destOrd="0" presId="urn:microsoft.com/office/officeart/2009/layout/CirclePictureHierarchy"/>
    <dgm:cxn modelId="{BF5899E6-C7CA-4108-B0F9-CF8FC9E2926F}" type="presParOf" srcId="{6BDBDA5B-5B67-451B-8E0D-34247D2CB5D1}" destId="{8511A566-129D-4494-8CC1-9138AADE6EFE}" srcOrd="1" destOrd="0" presId="urn:microsoft.com/office/officeart/2009/layout/CirclePictureHierarchy"/>
    <dgm:cxn modelId="{ABBEE992-1175-442D-9730-0F851B1CA24A}" type="presParOf" srcId="{E240A110-6260-48BB-8E87-83468D938285}" destId="{ED82D5AA-452E-43F2-BEEA-7EB2BB168CD4}" srcOrd="1" destOrd="0" presId="urn:microsoft.com/office/officeart/2009/layout/CirclePictureHierarchy"/>
    <dgm:cxn modelId="{502F0684-C540-43E3-B44E-7D62928C7061}" type="presParOf" srcId="{55CFF5CD-AB56-4B8F-8EF1-E992BEAEA1EF}" destId="{96149130-130E-4718-A1C6-72D222AB5450}" srcOrd="2" destOrd="0" presId="urn:microsoft.com/office/officeart/2009/layout/CirclePictureHierarchy"/>
    <dgm:cxn modelId="{359C5065-C77C-4D69-92B2-05571034C7DB}" type="presParOf" srcId="{55CFF5CD-AB56-4B8F-8EF1-E992BEAEA1EF}" destId="{5C850E2C-4FDE-4AE5-BCA3-C886576258E8}" srcOrd="3" destOrd="0" presId="urn:microsoft.com/office/officeart/2009/layout/CirclePictureHierarchy"/>
    <dgm:cxn modelId="{E6FD0F90-6B57-4332-BE5E-ADC5945AE0AB}" type="presParOf" srcId="{5C850E2C-4FDE-4AE5-BCA3-C886576258E8}" destId="{33E947DE-4FA3-46E8-825B-DFF35D27DC31}" srcOrd="0" destOrd="0" presId="urn:microsoft.com/office/officeart/2009/layout/CirclePictureHierarchy"/>
    <dgm:cxn modelId="{824221A3-A60A-4E0B-BD16-3FA3983396F5}" type="presParOf" srcId="{33E947DE-4FA3-46E8-825B-DFF35D27DC31}" destId="{90440347-95D5-4DB3-82E2-A836BF2DE293}" srcOrd="0" destOrd="0" presId="urn:microsoft.com/office/officeart/2009/layout/CirclePictureHierarchy"/>
    <dgm:cxn modelId="{75FA55F4-6865-4CF5-B5DC-E6D3525DBD2F}" type="presParOf" srcId="{33E947DE-4FA3-46E8-825B-DFF35D27DC31}" destId="{D036C1D6-7615-49B6-8862-E20811ACEA0B}" srcOrd="1" destOrd="0" presId="urn:microsoft.com/office/officeart/2009/layout/CirclePictureHierarchy"/>
    <dgm:cxn modelId="{1852A37A-42BF-4D5E-BDD7-777BCE0B8E5C}" type="presParOf" srcId="{5C850E2C-4FDE-4AE5-BCA3-C886576258E8}" destId="{530E81F5-75FC-40BF-B035-3C33003562EF}" srcOrd="1" destOrd="0" presId="urn:microsoft.com/office/officeart/2009/layout/CirclePictureHierarchy"/>
    <dgm:cxn modelId="{68789FC7-07BA-458E-A3B3-A96D78942CC0}" type="presParOf" srcId="{68E18CBF-D939-4624-ACCE-600D1990C44B}" destId="{5B99DDA0-CA8F-48A4-A725-C7F65230C181}" srcOrd="2" destOrd="0" presId="urn:microsoft.com/office/officeart/2009/layout/CirclePictureHierarchy"/>
    <dgm:cxn modelId="{BD960E74-B0B9-408F-B519-829C57A2A10C}" type="presParOf" srcId="{68E18CBF-D939-4624-ACCE-600D1990C44B}" destId="{19577C8A-BCCF-48C5-AB6B-18BECA74C33F}" srcOrd="3" destOrd="0" presId="urn:microsoft.com/office/officeart/2009/layout/CirclePictureHierarchy"/>
    <dgm:cxn modelId="{CD44D935-7E9F-42FB-B715-56344E527C3B}" type="presParOf" srcId="{19577C8A-BCCF-48C5-AB6B-18BECA74C33F}" destId="{8ABB7B1D-7A76-4489-8510-D435B576C598}" srcOrd="0" destOrd="0" presId="urn:microsoft.com/office/officeart/2009/layout/CirclePictureHierarchy"/>
    <dgm:cxn modelId="{833F6BDC-6A63-4CB5-A7BA-6DA91E594715}" type="presParOf" srcId="{8ABB7B1D-7A76-4489-8510-D435B576C598}" destId="{9E1E83D1-A580-4D6B-B39B-DAF256E90463}" srcOrd="0" destOrd="0" presId="urn:microsoft.com/office/officeart/2009/layout/CirclePictureHierarchy"/>
    <dgm:cxn modelId="{1435377F-95D1-434E-B49D-726B84905CF2}" type="presParOf" srcId="{8ABB7B1D-7A76-4489-8510-D435B576C598}" destId="{98625FAC-4D8E-4B6A-BDA4-AB5D05B7C8FE}" srcOrd="1" destOrd="0" presId="urn:microsoft.com/office/officeart/2009/layout/CirclePictureHierarchy"/>
    <dgm:cxn modelId="{05B6DC7C-C954-42A7-B3D7-2CE61AE245E8}" type="presParOf" srcId="{19577C8A-BCCF-48C5-AB6B-18BECA74C33F}" destId="{0096E124-7F02-41FD-AFE2-A6223525F930}" srcOrd="1" destOrd="0" presId="urn:microsoft.com/office/officeart/2009/layout/CirclePictureHierarchy"/>
    <dgm:cxn modelId="{7C811632-B617-4971-9251-D2B209112AB6}" type="presParOf" srcId="{0096E124-7F02-41FD-AFE2-A6223525F930}" destId="{D59AD450-0484-40F8-A501-5DD3C2914A86}" srcOrd="0" destOrd="0" presId="urn:microsoft.com/office/officeart/2009/layout/CirclePictureHierarchy"/>
    <dgm:cxn modelId="{BD36FE74-E88B-4D48-A019-6F8A52DF3AA6}" type="presParOf" srcId="{0096E124-7F02-41FD-AFE2-A6223525F930}" destId="{2D63363A-9541-4541-B73E-7CA3635CE1FA}" srcOrd="1" destOrd="0" presId="urn:microsoft.com/office/officeart/2009/layout/CirclePictureHierarchy"/>
    <dgm:cxn modelId="{294967E2-BA8F-4D98-B944-8D6AFA8F639E}" type="presParOf" srcId="{2D63363A-9541-4541-B73E-7CA3635CE1FA}" destId="{71785F2D-7DEC-4C01-8960-587880923F2D}" srcOrd="0" destOrd="0" presId="urn:microsoft.com/office/officeart/2009/layout/CirclePictureHierarchy"/>
    <dgm:cxn modelId="{6ACC4C56-B251-4CC2-AF9C-F4B1C64CC8CE}" type="presParOf" srcId="{71785F2D-7DEC-4C01-8960-587880923F2D}" destId="{E1CCA3F1-3A7C-48F2-B4CE-B82F382EA7D4}" srcOrd="0" destOrd="0" presId="urn:microsoft.com/office/officeart/2009/layout/CirclePictureHierarchy"/>
    <dgm:cxn modelId="{08179AE5-9FEE-46D8-AF34-F73766877B8E}" type="presParOf" srcId="{71785F2D-7DEC-4C01-8960-587880923F2D}" destId="{F858B514-BE88-4355-914C-4900FD127700}" srcOrd="1" destOrd="0" presId="urn:microsoft.com/office/officeart/2009/layout/CirclePictureHierarchy"/>
    <dgm:cxn modelId="{45ED7197-D392-4A4C-9D8F-763B58A96F5C}" type="presParOf" srcId="{2D63363A-9541-4541-B73E-7CA3635CE1FA}" destId="{BA199C2A-5A3F-4AB9-A0A1-63BE91FDB107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08AF0E-1FE8-4D1B-A723-F8A5106A4C82}" type="doc">
      <dgm:prSet loTypeId="urn:microsoft.com/office/officeart/2005/8/layout/vList4#1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ca-ES"/>
        </a:p>
      </dgm:t>
    </dgm:pt>
    <dgm:pt modelId="{3EE07F02-DE8B-4FAB-B58B-282A9120EF6A}">
      <dgm:prSet phldrT="[Text]"/>
      <dgm:spPr>
        <a:solidFill>
          <a:srgbClr val="7030A0"/>
        </a:solidFill>
      </dgm:spPr>
      <dgm:t>
        <a:bodyPr/>
        <a:lstStyle/>
        <a:p>
          <a:r>
            <a:rPr lang="ca-ES" dirty="0" smtClean="0"/>
            <a:t>Reto 1</a:t>
          </a:r>
          <a:endParaRPr lang="ca-ES" dirty="0"/>
        </a:p>
      </dgm:t>
    </dgm:pt>
    <dgm:pt modelId="{D379C5DE-4D4B-4712-9997-874BDCD8088C}" type="parTrans" cxnId="{6BBABAD8-DB93-4521-93F1-510BEA9761C4}">
      <dgm:prSet/>
      <dgm:spPr/>
      <dgm:t>
        <a:bodyPr/>
        <a:lstStyle/>
        <a:p>
          <a:endParaRPr lang="ca-ES"/>
        </a:p>
      </dgm:t>
    </dgm:pt>
    <dgm:pt modelId="{A56C82C0-629C-43D2-ACC2-7F85656AE3D0}" type="sibTrans" cxnId="{6BBABAD8-DB93-4521-93F1-510BEA9761C4}">
      <dgm:prSet/>
      <dgm:spPr/>
      <dgm:t>
        <a:bodyPr/>
        <a:lstStyle/>
        <a:p>
          <a:endParaRPr lang="ca-ES"/>
        </a:p>
      </dgm:t>
    </dgm:pt>
    <dgm:pt modelId="{7F836004-AA28-4C18-B2D7-5404CEDD0C33}">
      <dgm:prSet phldrT="[Text]"/>
      <dgm:spPr>
        <a:solidFill>
          <a:srgbClr val="7030A0"/>
        </a:solidFill>
      </dgm:spPr>
      <dgm:t>
        <a:bodyPr/>
        <a:lstStyle/>
        <a:p>
          <a:r>
            <a:rPr lang="ca-ES" dirty="0" err="1" smtClean="0"/>
            <a:t>Durante</a:t>
          </a:r>
          <a:r>
            <a:rPr lang="ca-ES" dirty="0" smtClean="0"/>
            <a:t> la visita</a:t>
          </a:r>
          <a:endParaRPr lang="ca-ES" dirty="0"/>
        </a:p>
      </dgm:t>
    </dgm:pt>
    <dgm:pt modelId="{75949E95-D683-4167-9131-C58AEC07C12E}" type="parTrans" cxnId="{F52E3040-0697-4C32-960A-8CBDDE18F0DD}">
      <dgm:prSet/>
      <dgm:spPr/>
      <dgm:t>
        <a:bodyPr/>
        <a:lstStyle/>
        <a:p>
          <a:endParaRPr lang="ca-ES"/>
        </a:p>
      </dgm:t>
    </dgm:pt>
    <dgm:pt modelId="{2869C88E-C7B6-47C3-87DB-1DB213248871}" type="sibTrans" cxnId="{F52E3040-0697-4C32-960A-8CBDDE18F0DD}">
      <dgm:prSet/>
      <dgm:spPr/>
      <dgm:t>
        <a:bodyPr/>
        <a:lstStyle/>
        <a:p>
          <a:endParaRPr lang="ca-ES"/>
        </a:p>
      </dgm:t>
    </dgm:pt>
    <dgm:pt modelId="{4911A496-16CD-44C7-A667-B3A4C59E1E55}">
      <dgm:prSet phldrT="[Text]"/>
      <dgm:spPr>
        <a:solidFill>
          <a:srgbClr val="7030A0"/>
        </a:solidFill>
      </dgm:spPr>
      <dgm:t>
        <a:bodyPr/>
        <a:lstStyle/>
        <a:p>
          <a:r>
            <a:rPr lang="ca-ES" dirty="0" smtClean="0"/>
            <a:t>Reto 2</a:t>
          </a:r>
          <a:endParaRPr lang="ca-ES" dirty="0"/>
        </a:p>
      </dgm:t>
    </dgm:pt>
    <dgm:pt modelId="{16E08B7A-CCEA-4D11-A005-BC04D65E5F11}" type="parTrans" cxnId="{2A29C258-55E0-42D6-BBD6-04E356828432}">
      <dgm:prSet/>
      <dgm:spPr/>
      <dgm:t>
        <a:bodyPr/>
        <a:lstStyle/>
        <a:p>
          <a:endParaRPr lang="ca-ES"/>
        </a:p>
      </dgm:t>
    </dgm:pt>
    <dgm:pt modelId="{1ACB1550-B332-437B-88FD-DA9CD9816630}" type="sibTrans" cxnId="{2A29C258-55E0-42D6-BBD6-04E356828432}">
      <dgm:prSet/>
      <dgm:spPr/>
      <dgm:t>
        <a:bodyPr/>
        <a:lstStyle/>
        <a:p>
          <a:endParaRPr lang="ca-ES"/>
        </a:p>
      </dgm:t>
    </dgm:pt>
    <dgm:pt modelId="{42147A58-C9FE-4DEE-A632-BA8446DE2C62}">
      <dgm:prSet phldrT="[Text]"/>
      <dgm:spPr>
        <a:solidFill>
          <a:srgbClr val="7030A0"/>
        </a:solidFill>
      </dgm:spPr>
      <dgm:t>
        <a:bodyPr/>
        <a:lstStyle/>
        <a:p>
          <a:r>
            <a:rPr lang="ca-ES" dirty="0" err="1" smtClean="0"/>
            <a:t>Después</a:t>
          </a:r>
          <a:r>
            <a:rPr lang="ca-ES" dirty="0" smtClean="0"/>
            <a:t> de la visita</a:t>
          </a:r>
          <a:endParaRPr lang="ca-ES" dirty="0"/>
        </a:p>
      </dgm:t>
    </dgm:pt>
    <dgm:pt modelId="{95600B72-01AD-4B28-9500-A9D6017F7465}" type="parTrans" cxnId="{6C202AA8-A48D-4213-AE51-13483EF3C341}">
      <dgm:prSet/>
      <dgm:spPr/>
      <dgm:t>
        <a:bodyPr/>
        <a:lstStyle/>
        <a:p>
          <a:endParaRPr lang="ca-ES"/>
        </a:p>
      </dgm:t>
    </dgm:pt>
    <dgm:pt modelId="{77FB4E1A-F0DF-43BB-AA45-B141D036E9EC}" type="sibTrans" cxnId="{6C202AA8-A48D-4213-AE51-13483EF3C341}">
      <dgm:prSet/>
      <dgm:spPr/>
      <dgm:t>
        <a:bodyPr/>
        <a:lstStyle/>
        <a:p>
          <a:endParaRPr lang="ca-ES"/>
        </a:p>
      </dgm:t>
    </dgm:pt>
    <dgm:pt modelId="{B4D8EC4D-9783-479D-BE90-550800ADA05F}" type="pres">
      <dgm:prSet presAssocID="{7D08AF0E-1FE8-4D1B-A723-F8A5106A4C82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a-ES"/>
        </a:p>
      </dgm:t>
    </dgm:pt>
    <dgm:pt modelId="{F2689CA1-137A-4BAC-9669-0FCB95A18F06}" type="pres">
      <dgm:prSet presAssocID="{3EE07F02-DE8B-4FAB-B58B-282A9120EF6A}" presName="comp" presStyleCnt="0"/>
      <dgm:spPr/>
    </dgm:pt>
    <dgm:pt modelId="{AA47E7A7-CBD2-443D-BBDC-D7F9C756984C}" type="pres">
      <dgm:prSet presAssocID="{3EE07F02-DE8B-4FAB-B58B-282A9120EF6A}" presName="box" presStyleLbl="node1" presStyleIdx="0" presStyleCnt="2" custLinFactNeighborX="0" custLinFactNeighborY="4294"/>
      <dgm:spPr/>
      <dgm:t>
        <a:bodyPr/>
        <a:lstStyle/>
        <a:p>
          <a:endParaRPr lang="ca-ES"/>
        </a:p>
      </dgm:t>
    </dgm:pt>
    <dgm:pt modelId="{4E4C7FC7-1E4E-4B9F-96F5-313D26F686D9}" type="pres">
      <dgm:prSet presAssocID="{3EE07F02-DE8B-4FAB-B58B-282A9120EF6A}" presName="img" presStyleLbl="fgImgPlace1" presStyleIdx="0" presStyleCnt="2"/>
      <dgm:spPr/>
    </dgm:pt>
    <dgm:pt modelId="{550D992F-E33D-4FC9-98A7-31B4FD3FB36D}" type="pres">
      <dgm:prSet presAssocID="{3EE07F02-DE8B-4FAB-B58B-282A9120EF6A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5EEE8EDA-F7DD-4F04-B232-4A3BC5479A9D}" type="pres">
      <dgm:prSet presAssocID="{A56C82C0-629C-43D2-ACC2-7F85656AE3D0}" presName="spacer" presStyleCnt="0"/>
      <dgm:spPr/>
    </dgm:pt>
    <dgm:pt modelId="{E4343C6A-C9C7-4824-88D6-7F7C2B3E35FF}" type="pres">
      <dgm:prSet presAssocID="{4911A496-16CD-44C7-A667-B3A4C59E1E55}" presName="comp" presStyleCnt="0"/>
      <dgm:spPr/>
    </dgm:pt>
    <dgm:pt modelId="{91E0AD36-0BAD-4DEA-8262-15EB90763AC9}" type="pres">
      <dgm:prSet presAssocID="{4911A496-16CD-44C7-A667-B3A4C59E1E55}" presName="box" presStyleLbl="node1" presStyleIdx="1" presStyleCnt="2" custLinFactNeighborX="191"/>
      <dgm:spPr/>
      <dgm:t>
        <a:bodyPr/>
        <a:lstStyle/>
        <a:p>
          <a:endParaRPr lang="ca-ES"/>
        </a:p>
      </dgm:t>
    </dgm:pt>
    <dgm:pt modelId="{0F2DD9DC-7BE8-4557-9FB5-DBFEF3970185}" type="pres">
      <dgm:prSet presAssocID="{4911A496-16CD-44C7-A667-B3A4C59E1E55}" presName="img" presStyleLbl="fgImgPlace1" presStyleIdx="1" presStyleCnt="2"/>
      <dgm:spPr/>
    </dgm:pt>
    <dgm:pt modelId="{FA1B9170-86EF-4073-8374-970395F3DA57}" type="pres">
      <dgm:prSet presAssocID="{4911A496-16CD-44C7-A667-B3A4C59E1E55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</dgm:ptLst>
  <dgm:cxnLst>
    <dgm:cxn modelId="{6BBABAD8-DB93-4521-93F1-510BEA9761C4}" srcId="{7D08AF0E-1FE8-4D1B-A723-F8A5106A4C82}" destId="{3EE07F02-DE8B-4FAB-B58B-282A9120EF6A}" srcOrd="0" destOrd="0" parTransId="{D379C5DE-4D4B-4712-9997-874BDCD8088C}" sibTransId="{A56C82C0-629C-43D2-ACC2-7F85656AE3D0}"/>
    <dgm:cxn modelId="{0FEA4239-200C-4941-A3DA-C5FB59B1AFEE}" type="presOf" srcId="{3EE07F02-DE8B-4FAB-B58B-282A9120EF6A}" destId="{550D992F-E33D-4FC9-98A7-31B4FD3FB36D}" srcOrd="1" destOrd="0" presId="urn:microsoft.com/office/officeart/2005/8/layout/vList4#1"/>
    <dgm:cxn modelId="{F52E3040-0697-4C32-960A-8CBDDE18F0DD}" srcId="{3EE07F02-DE8B-4FAB-B58B-282A9120EF6A}" destId="{7F836004-AA28-4C18-B2D7-5404CEDD0C33}" srcOrd="0" destOrd="0" parTransId="{75949E95-D683-4167-9131-C58AEC07C12E}" sibTransId="{2869C88E-C7B6-47C3-87DB-1DB213248871}"/>
    <dgm:cxn modelId="{C3867CF3-8E66-4630-A75F-9DA8C9487E02}" type="presOf" srcId="{42147A58-C9FE-4DEE-A632-BA8446DE2C62}" destId="{FA1B9170-86EF-4073-8374-970395F3DA57}" srcOrd="1" destOrd="1" presId="urn:microsoft.com/office/officeart/2005/8/layout/vList4#1"/>
    <dgm:cxn modelId="{A9B2F725-EC5C-43A4-9765-B12804F68136}" type="presOf" srcId="{7F836004-AA28-4C18-B2D7-5404CEDD0C33}" destId="{AA47E7A7-CBD2-443D-BBDC-D7F9C756984C}" srcOrd="0" destOrd="1" presId="urn:microsoft.com/office/officeart/2005/8/layout/vList4#1"/>
    <dgm:cxn modelId="{52F92F45-2D6B-4E7D-AA2E-4FB2D1DBEEB0}" type="presOf" srcId="{42147A58-C9FE-4DEE-A632-BA8446DE2C62}" destId="{91E0AD36-0BAD-4DEA-8262-15EB90763AC9}" srcOrd="0" destOrd="1" presId="urn:microsoft.com/office/officeart/2005/8/layout/vList4#1"/>
    <dgm:cxn modelId="{6C202AA8-A48D-4213-AE51-13483EF3C341}" srcId="{4911A496-16CD-44C7-A667-B3A4C59E1E55}" destId="{42147A58-C9FE-4DEE-A632-BA8446DE2C62}" srcOrd="0" destOrd="0" parTransId="{95600B72-01AD-4B28-9500-A9D6017F7465}" sibTransId="{77FB4E1A-F0DF-43BB-AA45-B141D036E9EC}"/>
    <dgm:cxn modelId="{1BD8796D-4CE6-477D-9AE1-8E494A317401}" type="presOf" srcId="{3EE07F02-DE8B-4FAB-B58B-282A9120EF6A}" destId="{AA47E7A7-CBD2-443D-BBDC-D7F9C756984C}" srcOrd="0" destOrd="0" presId="urn:microsoft.com/office/officeart/2005/8/layout/vList4#1"/>
    <dgm:cxn modelId="{CA75BE2A-2442-4259-9899-B9F3E5143A34}" type="presOf" srcId="{7D08AF0E-1FE8-4D1B-A723-F8A5106A4C82}" destId="{B4D8EC4D-9783-479D-BE90-550800ADA05F}" srcOrd="0" destOrd="0" presId="urn:microsoft.com/office/officeart/2005/8/layout/vList4#1"/>
    <dgm:cxn modelId="{AD5D9AEC-A56E-4044-B421-2668CDD302C6}" type="presOf" srcId="{7F836004-AA28-4C18-B2D7-5404CEDD0C33}" destId="{550D992F-E33D-4FC9-98A7-31B4FD3FB36D}" srcOrd="1" destOrd="1" presId="urn:microsoft.com/office/officeart/2005/8/layout/vList4#1"/>
    <dgm:cxn modelId="{FDB2BE8F-D47E-4AE7-A1FE-A1AD0CD2BA1C}" type="presOf" srcId="{4911A496-16CD-44C7-A667-B3A4C59E1E55}" destId="{91E0AD36-0BAD-4DEA-8262-15EB90763AC9}" srcOrd="0" destOrd="0" presId="urn:microsoft.com/office/officeart/2005/8/layout/vList4#1"/>
    <dgm:cxn modelId="{2A29C258-55E0-42D6-BBD6-04E356828432}" srcId="{7D08AF0E-1FE8-4D1B-A723-F8A5106A4C82}" destId="{4911A496-16CD-44C7-A667-B3A4C59E1E55}" srcOrd="1" destOrd="0" parTransId="{16E08B7A-CCEA-4D11-A005-BC04D65E5F11}" sibTransId="{1ACB1550-B332-437B-88FD-DA9CD9816630}"/>
    <dgm:cxn modelId="{58F4C0BD-F5CE-4815-99BA-21D0CD5BC377}" type="presOf" srcId="{4911A496-16CD-44C7-A667-B3A4C59E1E55}" destId="{FA1B9170-86EF-4073-8374-970395F3DA57}" srcOrd="1" destOrd="0" presId="urn:microsoft.com/office/officeart/2005/8/layout/vList4#1"/>
    <dgm:cxn modelId="{51441D29-764E-40D6-8D8E-4DD3FD39F173}" type="presParOf" srcId="{B4D8EC4D-9783-479D-BE90-550800ADA05F}" destId="{F2689CA1-137A-4BAC-9669-0FCB95A18F06}" srcOrd="0" destOrd="0" presId="urn:microsoft.com/office/officeart/2005/8/layout/vList4#1"/>
    <dgm:cxn modelId="{53327B6D-4DAE-4EDC-81D9-4AEC19C7C670}" type="presParOf" srcId="{F2689CA1-137A-4BAC-9669-0FCB95A18F06}" destId="{AA47E7A7-CBD2-443D-BBDC-D7F9C756984C}" srcOrd="0" destOrd="0" presId="urn:microsoft.com/office/officeart/2005/8/layout/vList4#1"/>
    <dgm:cxn modelId="{991E2294-2F81-433B-BBF9-1BC2EF4D159C}" type="presParOf" srcId="{F2689CA1-137A-4BAC-9669-0FCB95A18F06}" destId="{4E4C7FC7-1E4E-4B9F-96F5-313D26F686D9}" srcOrd="1" destOrd="0" presId="urn:microsoft.com/office/officeart/2005/8/layout/vList4#1"/>
    <dgm:cxn modelId="{5239A2A0-461C-4DE3-BB7F-D8D33EA78606}" type="presParOf" srcId="{F2689CA1-137A-4BAC-9669-0FCB95A18F06}" destId="{550D992F-E33D-4FC9-98A7-31B4FD3FB36D}" srcOrd="2" destOrd="0" presId="urn:microsoft.com/office/officeart/2005/8/layout/vList4#1"/>
    <dgm:cxn modelId="{2305622A-BCE9-4965-96AE-4DF1CC2EB5DE}" type="presParOf" srcId="{B4D8EC4D-9783-479D-BE90-550800ADA05F}" destId="{5EEE8EDA-F7DD-4F04-B232-4A3BC5479A9D}" srcOrd="1" destOrd="0" presId="urn:microsoft.com/office/officeart/2005/8/layout/vList4#1"/>
    <dgm:cxn modelId="{D8784928-8E6F-4408-A95F-478FEF80AA04}" type="presParOf" srcId="{B4D8EC4D-9783-479D-BE90-550800ADA05F}" destId="{E4343C6A-C9C7-4824-88D6-7F7C2B3E35FF}" srcOrd="2" destOrd="0" presId="urn:microsoft.com/office/officeart/2005/8/layout/vList4#1"/>
    <dgm:cxn modelId="{4E61E036-04F5-43D7-8C7D-38416E544977}" type="presParOf" srcId="{E4343C6A-C9C7-4824-88D6-7F7C2B3E35FF}" destId="{91E0AD36-0BAD-4DEA-8262-15EB90763AC9}" srcOrd="0" destOrd="0" presId="urn:microsoft.com/office/officeart/2005/8/layout/vList4#1"/>
    <dgm:cxn modelId="{7C08B1AF-3F1D-48E4-B416-B63EB636D030}" type="presParOf" srcId="{E4343C6A-C9C7-4824-88D6-7F7C2B3E35FF}" destId="{0F2DD9DC-7BE8-4557-9FB5-DBFEF3970185}" srcOrd="1" destOrd="0" presId="urn:microsoft.com/office/officeart/2005/8/layout/vList4#1"/>
    <dgm:cxn modelId="{BAF64899-2C27-4FF4-8F07-D60430AE9B06}" type="presParOf" srcId="{E4343C6A-C9C7-4824-88D6-7F7C2B3E35FF}" destId="{FA1B9170-86EF-4073-8374-970395F3DA57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0AC7BA-DE3A-4C1A-9935-51331A1FD4D4}" type="doc">
      <dgm:prSet loTypeId="urn:microsoft.com/office/officeart/2005/8/layout/cycle8" loCatId="cycle" qsTypeId="urn:microsoft.com/office/officeart/2005/8/quickstyle/simple1" qsCatId="simple" csTypeId="urn:microsoft.com/office/officeart/2005/8/colors/colorful2" csCatId="colorful" phldr="1"/>
      <dgm:spPr/>
    </dgm:pt>
    <dgm:pt modelId="{3813CDEB-C5D2-4000-9CFF-76879806001F}">
      <dgm:prSet phldrT="[Text]"/>
      <dgm:spPr>
        <a:solidFill>
          <a:srgbClr val="FFC000"/>
        </a:solidFill>
      </dgm:spPr>
      <dgm:t>
        <a:bodyPr/>
        <a:lstStyle/>
        <a:p>
          <a:r>
            <a:rPr lang="ca-ES" dirty="0" smtClean="0"/>
            <a:t>Los recursos</a:t>
          </a:r>
          <a:endParaRPr lang="ca-ES" dirty="0"/>
        </a:p>
      </dgm:t>
    </dgm:pt>
    <dgm:pt modelId="{B515FE1C-7116-4FE4-942E-27055D3B35AF}" type="parTrans" cxnId="{927E20E1-7912-474C-A9DB-2343CC19BA7F}">
      <dgm:prSet/>
      <dgm:spPr/>
      <dgm:t>
        <a:bodyPr/>
        <a:lstStyle/>
        <a:p>
          <a:endParaRPr lang="ca-ES"/>
        </a:p>
      </dgm:t>
    </dgm:pt>
    <dgm:pt modelId="{2BF7343D-4EC3-4382-A28C-0B2488A2249B}" type="sibTrans" cxnId="{927E20E1-7912-474C-A9DB-2343CC19BA7F}">
      <dgm:prSet/>
      <dgm:spPr/>
      <dgm:t>
        <a:bodyPr/>
        <a:lstStyle/>
        <a:p>
          <a:endParaRPr lang="ca-ES"/>
        </a:p>
      </dgm:t>
    </dgm:pt>
    <dgm:pt modelId="{CE0098F2-1ED3-4F08-9E3E-3200F4D61645}">
      <dgm:prSet phldrT="[Text]"/>
      <dgm:spPr>
        <a:solidFill>
          <a:srgbClr val="92D050"/>
        </a:solidFill>
      </dgm:spPr>
      <dgm:t>
        <a:bodyPr/>
        <a:lstStyle/>
        <a:p>
          <a:r>
            <a:rPr lang="ca-ES" dirty="0" smtClean="0"/>
            <a:t>La </a:t>
          </a:r>
          <a:r>
            <a:rPr lang="ca-ES" dirty="0" err="1" smtClean="0"/>
            <a:t>solución</a:t>
          </a:r>
          <a:endParaRPr lang="ca-ES" dirty="0"/>
        </a:p>
      </dgm:t>
    </dgm:pt>
    <dgm:pt modelId="{33B70D53-D317-4018-9E49-16CB91A543B4}" type="parTrans" cxnId="{68E890D1-7E89-4E64-9DA1-979A2FE087D3}">
      <dgm:prSet/>
      <dgm:spPr/>
      <dgm:t>
        <a:bodyPr/>
        <a:lstStyle/>
        <a:p>
          <a:endParaRPr lang="ca-ES"/>
        </a:p>
      </dgm:t>
    </dgm:pt>
    <dgm:pt modelId="{9B552206-EB73-4D66-9C3F-CAAF3EB6763B}" type="sibTrans" cxnId="{68E890D1-7E89-4E64-9DA1-979A2FE087D3}">
      <dgm:prSet/>
      <dgm:spPr/>
      <dgm:t>
        <a:bodyPr/>
        <a:lstStyle/>
        <a:p>
          <a:endParaRPr lang="ca-ES"/>
        </a:p>
      </dgm:t>
    </dgm:pt>
    <dgm:pt modelId="{861493A3-29EB-45FB-86C6-E99BC62EABBD}">
      <dgm:prSet phldrT="[Text]"/>
      <dgm:spPr>
        <a:solidFill>
          <a:srgbClr val="FF0000"/>
        </a:solidFill>
      </dgm:spPr>
      <dgm:t>
        <a:bodyPr/>
        <a:lstStyle/>
        <a:p>
          <a:r>
            <a:rPr lang="ca-ES" dirty="0" smtClean="0"/>
            <a:t>El problema</a:t>
          </a:r>
          <a:endParaRPr lang="ca-ES" dirty="0"/>
        </a:p>
      </dgm:t>
    </dgm:pt>
    <dgm:pt modelId="{AC3666A2-2D29-40C1-8061-FAB0355BBC80}" type="parTrans" cxnId="{4E20185E-FAFD-43AE-B4DF-8CA2C47030FD}">
      <dgm:prSet/>
      <dgm:spPr/>
      <dgm:t>
        <a:bodyPr/>
        <a:lstStyle/>
        <a:p>
          <a:endParaRPr lang="ca-ES"/>
        </a:p>
      </dgm:t>
    </dgm:pt>
    <dgm:pt modelId="{8BDC79A4-E686-4A98-961E-29C7614D8185}" type="sibTrans" cxnId="{4E20185E-FAFD-43AE-B4DF-8CA2C47030FD}">
      <dgm:prSet/>
      <dgm:spPr/>
      <dgm:t>
        <a:bodyPr/>
        <a:lstStyle/>
        <a:p>
          <a:endParaRPr lang="ca-ES"/>
        </a:p>
      </dgm:t>
    </dgm:pt>
    <dgm:pt modelId="{E5C1DC5A-7320-4542-8C84-53754D0F3CDE}" type="pres">
      <dgm:prSet presAssocID="{730AC7BA-DE3A-4C1A-9935-51331A1FD4D4}" presName="compositeShape" presStyleCnt="0">
        <dgm:presLayoutVars>
          <dgm:chMax val="7"/>
          <dgm:dir/>
          <dgm:resizeHandles val="exact"/>
        </dgm:presLayoutVars>
      </dgm:prSet>
      <dgm:spPr/>
    </dgm:pt>
    <dgm:pt modelId="{0BE2AA39-34F1-4DD7-98C7-2D9C79E9CB8D}" type="pres">
      <dgm:prSet presAssocID="{730AC7BA-DE3A-4C1A-9935-51331A1FD4D4}" presName="wedge1" presStyleLbl="node1" presStyleIdx="0" presStyleCnt="3" custLinFactNeighborX="-833" custLinFactNeighborY="-23"/>
      <dgm:spPr/>
      <dgm:t>
        <a:bodyPr/>
        <a:lstStyle/>
        <a:p>
          <a:endParaRPr lang="ca-ES"/>
        </a:p>
      </dgm:t>
    </dgm:pt>
    <dgm:pt modelId="{BA201BB1-7A7E-4E78-9385-EBC8911491EB}" type="pres">
      <dgm:prSet presAssocID="{730AC7BA-DE3A-4C1A-9935-51331A1FD4D4}" presName="dummy1a" presStyleCnt="0"/>
      <dgm:spPr/>
    </dgm:pt>
    <dgm:pt modelId="{2E4D22AE-BA4F-4BBC-9CE7-9B1C845ABD70}" type="pres">
      <dgm:prSet presAssocID="{730AC7BA-DE3A-4C1A-9935-51331A1FD4D4}" presName="dummy1b" presStyleCnt="0"/>
      <dgm:spPr/>
    </dgm:pt>
    <dgm:pt modelId="{1D93FCE7-2BB1-45BF-930D-170BF66326C4}" type="pres">
      <dgm:prSet presAssocID="{730AC7BA-DE3A-4C1A-9935-51331A1FD4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431A524F-96FC-41A6-8ACA-E5BDC8047194}" type="pres">
      <dgm:prSet presAssocID="{730AC7BA-DE3A-4C1A-9935-51331A1FD4D4}" presName="wedge2" presStyleLbl="node1" presStyleIdx="1" presStyleCnt="3"/>
      <dgm:spPr/>
      <dgm:t>
        <a:bodyPr/>
        <a:lstStyle/>
        <a:p>
          <a:endParaRPr lang="ca-ES"/>
        </a:p>
      </dgm:t>
    </dgm:pt>
    <dgm:pt modelId="{279908BD-38D4-4F29-B923-AB6D63EBE56C}" type="pres">
      <dgm:prSet presAssocID="{730AC7BA-DE3A-4C1A-9935-51331A1FD4D4}" presName="dummy2a" presStyleCnt="0"/>
      <dgm:spPr/>
    </dgm:pt>
    <dgm:pt modelId="{EEB35CC0-1985-4941-A02D-23380AF5A7A9}" type="pres">
      <dgm:prSet presAssocID="{730AC7BA-DE3A-4C1A-9935-51331A1FD4D4}" presName="dummy2b" presStyleCnt="0"/>
      <dgm:spPr/>
    </dgm:pt>
    <dgm:pt modelId="{04C9ABD8-9B2E-4762-B5AF-55513399FC26}" type="pres">
      <dgm:prSet presAssocID="{730AC7BA-DE3A-4C1A-9935-51331A1FD4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6B281A60-57EA-486B-821F-BDC56659E7DA}" type="pres">
      <dgm:prSet presAssocID="{730AC7BA-DE3A-4C1A-9935-51331A1FD4D4}" presName="wedge3" presStyleLbl="node1" presStyleIdx="2" presStyleCnt="3"/>
      <dgm:spPr/>
      <dgm:t>
        <a:bodyPr/>
        <a:lstStyle/>
        <a:p>
          <a:endParaRPr lang="ca-ES"/>
        </a:p>
      </dgm:t>
    </dgm:pt>
    <dgm:pt modelId="{35564AE4-6D2F-4E79-8F62-3D251AA46006}" type="pres">
      <dgm:prSet presAssocID="{730AC7BA-DE3A-4C1A-9935-51331A1FD4D4}" presName="dummy3a" presStyleCnt="0"/>
      <dgm:spPr/>
    </dgm:pt>
    <dgm:pt modelId="{740AC4D8-E15D-4282-BC5F-7288BB2D66A0}" type="pres">
      <dgm:prSet presAssocID="{730AC7BA-DE3A-4C1A-9935-51331A1FD4D4}" presName="dummy3b" presStyleCnt="0"/>
      <dgm:spPr/>
    </dgm:pt>
    <dgm:pt modelId="{8055D7A0-7169-460E-B634-C17EA70CD038}" type="pres">
      <dgm:prSet presAssocID="{730AC7BA-DE3A-4C1A-9935-51331A1FD4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8D5D7835-1447-4EE1-AE69-FDC4F04B1E93}" type="pres">
      <dgm:prSet presAssocID="{2BF7343D-4EC3-4382-A28C-0B2488A2249B}" presName="arrowWedge1" presStyleLbl="fgSibTrans2D1" presStyleIdx="0" presStyleCnt="3"/>
      <dgm:spPr/>
    </dgm:pt>
    <dgm:pt modelId="{8A92263B-30C1-48E0-B439-8E356A1D53D8}" type="pres">
      <dgm:prSet presAssocID="{9B552206-EB73-4D66-9C3F-CAAF3EB6763B}" presName="arrowWedge2" presStyleLbl="fgSibTrans2D1" presStyleIdx="1" presStyleCnt="3"/>
      <dgm:spPr/>
    </dgm:pt>
    <dgm:pt modelId="{8E4430AD-7381-4FB8-9A79-A244ECE4B934}" type="pres">
      <dgm:prSet presAssocID="{8BDC79A4-E686-4A98-961E-29C7614D8185}" presName="arrowWedge3" presStyleLbl="fgSibTrans2D1" presStyleIdx="2" presStyleCnt="3"/>
      <dgm:spPr/>
    </dgm:pt>
  </dgm:ptLst>
  <dgm:cxnLst>
    <dgm:cxn modelId="{2F5535DE-717F-4D43-AA49-9113CA01585D}" type="presOf" srcId="{861493A3-29EB-45FB-86C6-E99BC62EABBD}" destId="{6B281A60-57EA-486B-821F-BDC56659E7DA}" srcOrd="0" destOrd="0" presId="urn:microsoft.com/office/officeart/2005/8/layout/cycle8"/>
    <dgm:cxn modelId="{72B368DC-6FEC-4CA4-A6A5-29B56757033C}" type="presOf" srcId="{861493A3-29EB-45FB-86C6-E99BC62EABBD}" destId="{8055D7A0-7169-460E-B634-C17EA70CD038}" srcOrd="1" destOrd="0" presId="urn:microsoft.com/office/officeart/2005/8/layout/cycle8"/>
    <dgm:cxn modelId="{3BCD13EA-C964-4F84-BB00-899ECC874BCD}" type="presOf" srcId="{3813CDEB-C5D2-4000-9CFF-76879806001F}" destId="{1D93FCE7-2BB1-45BF-930D-170BF66326C4}" srcOrd="1" destOrd="0" presId="urn:microsoft.com/office/officeart/2005/8/layout/cycle8"/>
    <dgm:cxn modelId="{4E20185E-FAFD-43AE-B4DF-8CA2C47030FD}" srcId="{730AC7BA-DE3A-4C1A-9935-51331A1FD4D4}" destId="{861493A3-29EB-45FB-86C6-E99BC62EABBD}" srcOrd="2" destOrd="0" parTransId="{AC3666A2-2D29-40C1-8061-FAB0355BBC80}" sibTransId="{8BDC79A4-E686-4A98-961E-29C7614D8185}"/>
    <dgm:cxn modelId="{237938C5-7FD9-4B24-95E3-AAD8F0CE13B1}" type="presOf" srcId="{730AC7BA-DE3A-4C1A-9935-51331A1FD4D4}" destId="{E5C1DC5A-7320-4542-8C84-53754D0F3CDE}" srcOrd="0" destOrd="0" presId="urn:microsoft.com/office/officeart/2005/8/layout/cycle8"/>
    <dgm:cxn modelId="{3B118FE3-AEDE-40F7-B2BE-B9C4515C82E9}" type="presOf" srcId="{3813CDEB-C5D2-4000-9CFF-76879806001F}" destId="{0BE2AA39-34F1-4DD7-98C7-2D9C79E9CB8D}" srcOrd="0" destOrd="0" presId="urn:microsoft.com/office/officeart/2005/8/layout/cycle8"/>
    <dgm:cxn modelId="{8A00E04A-6277-48AF-92CC-37793563B918}" type="presOf" srcId="{CE0098F2-1ED3-4F08-9E3E-3200F4D61645}" destId="{431A524F-96FC-41A6-8ACA-E5BDC8047194}" srcOrd="0" destOrd="0" presId="urn:microsoft.com/office/officeart/2005/8/layout/cycle8"/>
    <dgm:cxn modelId="{18B4A1B6-86A2-45CC-9C3B-930033DD59BE}" type="presOf" srcId="{CE0098F2-1ED3-4F08-9E3E-3200F4D61645}" destId="{04C9ABD8-9B2E-4762-B5AF-55513399FC26}" srcOrd="1" destOrd="0" presId="urn:microsoft.com/office/officeart/2005/8/layout/cycle8"/>
    <dgm:cxn modelId="{927E20E1-7912-474C-A9DB-2343CC19BA7F}" srcId="{730AC7BA-DE3A-4C1A-9935-51331A1FD4D4}" destId="{3813CDEB-C5D2-4000-9CFF-76879806001F}" srcOrd="0" destOrd="0" parTransId="{B515FE1C-7116-4FE4-942E-27055D3B35AF}" sibTransId="{2BF7343D-4EC3-4382-A28C-0B2488A2249B}"/>
    <dgm:cxn modelId="{68E890D1-7E89-4E64-9DA1-979A2FE087D3}" srcId="{730AC7BA-DE3A-4C1A-9935-51331A1FD4D4}" destId="{CE0098F2-1ED3-4F08-9E3E-3200F4D61645}" srcOrd="1" destOrd="0" parTransId="{33B70D53-D317-4018-9E49-16CB91A543B4}" sibTransId="{9B552206-EB73-4D66-9C3F-CAAF3EB6763B}"/>
    <dgm:cxn modelId="{609D1482-7C19-48D6-AAA2-F497B44B271B}" type="presParOf" srcId="{E5C1DC5A-7320-4542-8C84-53754D0F3CDE}" destId="{0BE2AA39-34F1-4DD7-98C7-2D9C79E9CB8D}" srcOrd="0" destOrd="0" presId="urn:microsoft.com/office/officeart/2005/8/layout/cycle8"/>
    <dgm:cxn modelId="{14598215-D921-47AD-A4A5-D4A04D0E2CF4}" type="presParOf" srcId="{E5C1DC5A-7320-4542-8C84-53754D0F3CDE}" destId="{BA201BB1-7A7E-4E78-9385-EBC8911491EB}" srcOrd="1" destOrd="0" presId="urn:microsoft.com/office/officeart/2005/8/layout/cycle8"/>
    <dgm:cxn modelId="{664DAEAA-4C35-40F8-AEFB-9260D5B908BD}" type="presParOf" srcId="{E5C1DC5A-7320-4542-8C84-53754D0F3CDE}" destId="{2E4D22AE-BA4F-4BBC-9CE7-9B1C845ABD70}" srcOrd="2" destOrd="0" presId="urn:microsoft.com/office/officeart/2005/8/layout/cycle8"/>
    <dgm:cxn modelId="{1F402169-8CD9-44CE-A0A2-3ADB3B30E530}" type="presParOf" srcId="{E5C1DC5A-7320-4542-8C84-53754D0F3CDE}" destId="{1D93FCE7-2BB1-45BF-930D-170BF66326C4}" srcOrd="3" destOrd="0" presId="urn:microsoft.com/office/officeart/2005/8/layout/cycle8"/>
    <dgm:cxn modelId="{4FD1794C-30EB-4527-B2C8-840592B6D3CD}" type="presParOf" srcId="{E5C1DC5A-7320-4542-8C84-53754D0F3CDE}" destId="{431A524F-96FC-41A6-8ACA-E5BDC8047194}" srcOrd="4" destOrd="0" presId="urn:microsoft.com/office/officeart/2005/8/layout/cycle8"/>
    <dgm:cxn modelId="{AB1AA266-5A03-4DF0-8C0A-975760AFC71B}" type="presParOf" srcId="{E5C1DC5A-7320-4542-8C84-53754D0F3CDE}" destId="{279908BD-38D4-4F29-B923-AB6D63EBE56C}" srcOrd="5" destOrd="0" presId="urn:microsoft.com/office/officeart/2005/8/layout/cycle8"/>
    <dgm:cxn modelId="{8DB4758F-B719-4A06-A7E3-44EF4C1AAC3B}" type="presParOf" srcId="{E5C1DC5A-7320-4542-8C84-53754D0F3CDE}" destId="{EEB35CC0-1985-4941-A02D-23380AF5A7A9}" srcOrd="6" destOrd="0" presId="urn:microsoft.com/office/officeart/2005/8/layout/cycle8"/>
    <dgm:cxn modelId="{C237BD20-4356-443E-A5B8-67271BDA1CE3}" type="presParOf" srcId="{E5C1DC5A-7320-4542-8C84-53754D0F3CDE}" destId="{04C9ABD8-9B2E-4762-B5AF-55513399FC26}" srcOrd="7" destOrd="0" presId="urn:microsoft.com/office/officeart/2005/8/layout/cycle8"/>
    <dgm:cxn modelId="{EFF4A37A-DDDD-4B8D-BAA1-AEBD4FDF51EF}" type="presParOf" srcId="{E5C1DC5A-7320-4542-8C84-53754D0F3CDE}" destId="{6B281A60-57EA-486B-821F-BDC56659E7DA}" srcOrd="8" destOrd="0" presId="urn:microsoft.com/office/officeart/2005/8/layout/cycle8"/>
    <dgm:cxn modelId="{1EFB5999-D7A2-428F-8C39-BB5F21CE7BFA}" type="presParOf" srcId="{E5C1DC5A-7320-4542-8C84-53754D0F3CDE}" destId="{35564AE4-6D2F-4E79-8F62-3D251AA46006}" srcOrd="9" destOrd="0" presId="urn:microsoft.com/office/officeart/2005/8/layout/cycle8"/>
    <dgm:cxn modelId="{658593E3-1A15-4501-A2B0-3BD7718586B8}" type="presParOf" srcId="{E5C1DC5A-7320-4542-8C84-53754D0F3CDE}" destId="{740AC4D8-E15D-4282-BC5F-7288BB2D66A0}" srcOrd="10" destOrd="0" presId="urn:microsoft.com/office/officeart/2005/8/layout/cycle8"/>
    <dgm:cxn modelId="{8654A175-A380-4F0E-921D-0A8D7B311D7E}" type="presParOf" srcId="{E5C1DC5A-7320-4542-8C84-53754D0F3CDE}" destId="{8055D7A0-7169-460E-B634-C17EA70CD038}" srcOrd="11" destOrd="0" presId="urn:microsoft.com/office/officeart/2005/8/layout/cycle8"/>
    <dgm:cxn modelId="{46874474-B8EC-4E0E-B713-D5EDA0D8D131}" type="presParOf" srcId="{E5C1DC5A-7320-4542-8C84-53754D0F3CDE}" destId="{8D5D7835-1447-4EE1-AE69-FDC4F04B1E93}" srcOrd="12" destOrd="0" presId="urn:microsoft.com/office/officeart/2005/8/layout/cycle8"/>
    <dgm:cxn modelId="{1B9CA4E5-18D9-49CF-B570-7992E0E145AC}" type="presParOf" srcId="{E5C1DC5A-7320-4542-8C84-53754D0F3CDE}" destId="{8A92263B-30C1-48E0-B439-8E356A1D53D8}" srcOrd="13" destOrd="0" presId="urn:microsoft.com/office/officeart/2005/8/layout/cycle8"/>
    <dgm:cxn modelId="{EC9AC798-C556-40F0-A56D-76873E55B271}" type="presParOf" srcId="{E5C1DC5A-7320-4542-8C84-53754D0F3CDE}" destId="{8E4430AD-7381-4FB8-9A79-A244ECE4B93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21974D-393D-47F7-A2CA-AC1428C72909}" type="doc">
      <dgm:prSet loTypeId="urn:microsoft.com/office/officeart/2008/layout/IncreasingCircleProces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a-ES"/>
        </a:p>
      </dgm:t>
    </dgm:pt>
    <dgm:pt modelId="{CF8AED1D-1ABF-4A5D-960D-32685FDA6C34}">
      <dgm:prSet phldrT="[Text]"/>
      <dgm:spPr/>
      <dgm:t>
        <a:bodyPr/>
        <a:lstStyle/>
        <a:p>
          <a:r>
            <a:rPr lang="ca-ES" dirty="0" err="1" smtClean="0"/>
            <a:t>Diccionario</a:t>
          </a:r>
          <a:endParaRPr lang="ca-ES" dirty="0"/>
        </a:p>
      </dgm:t>
    </dgm:pt>
    <dgm:pt modelId="{0C4943BE-8639-40A6-B347-A5D8BC9F9E7C}" type="parTrans" cxnId="{953A6A5F-477B-45D5-9EC7-2D1EBCF22FB9}">
      <dgm:prSet/>
      <dgm:spPr/>
      <dgm:t>
        <a:bodyPr/>
        <a:lstStyle/>
        <a:p>
          <a:endParaRPr lang="ca-ES"/>
        </a:p>
      </dgm:t>
    </dgm:pt>
    <dgm:pt modelId="{8ABDF0B6-A755-428A-9F1D-CC97914A0C2C}" type="sibTrans" cxnId="{953A6A5F-477B-45D5-9EC7-2D1EBCF22FB9}">
      <dgm:prSet/>
      <dgm:spPr/>
      <dgm:t>
        <a:bodyPr/>
        <a:lstStyle/>
        <a:p>
          <a:endParaRPr lang="ca-ES"/>
        </a:p>
      </dgm:t>
    </dgm:pt>
    <dgm:pt modelId="{3283F4B7-AB8D-4427-9174-373B741936BD}">
      <dgm:prSet phldrT="[Text]"/>
      <dgm:spPr/>
      <dgm:t>
        <a:bodyPr/>
        <a:lstStyle/>
        <a:p>
          <a:r>
            <a:rPr lang="ca-ES" dirty="0" smtClean="0"/>
            <a:t>FEDER</a:t>
          </a:r>
          <a:endParaRPr lang="ca-ES" dirty="0"/>
        </a:p>
      </dgm:t>
    </dgm:pt>
    <dgm:pt modelId="{F168576A-70EF-4B1F-AFF4-225ACE74C1EE}" type="parTrans" cxnId="{52095689-358C-478C-89AC-0B8E2A23E63A}">
      <dgm:prSet/>
      <dgm:spPr/>
      <dgm:t>
        <a:bodyPr/>
        <a:lstStyle/>
        <a:p>
          <a:endParaRPr lang="ca-ES"/>
        </a:p>
      </dgm:t>
    </dgm:pt>
    <dgm:pt modelId="{4F7150E0-C1A4-4C22-BF88-825078C7601B}" type="sibTrans" cxnId="{52095689-358C-478C-89AC-0B8E2A23E63A}">
      <dgm:prSet/>
      <dgm:spPr/>
      <dgm:t>
        <a:bodyPr/>
        <a:lstStyle/>
        <a:p>
          <a:endParaRPr lang="ca-ES"/>
        </a:p>
      </dgm:t>
    </dgm:pt>
    <dgm:pt modelId="{3EF9EFC3-75AF-4E10-829A-823CF7FAE483}">
      <dgm:prSet phldrT="[Text]"/>
      <dgm:spPr/>
      <dgm:t>
        <a:bodyPr/>
        <a:lstStyle/>
        <a:p>
          <a:r>
            <a:rPr lang="ca-ES" dirty="0" err="1" smtClean="0"/>
            <a:t>Webgrafia</a:t>
          </a:r>
          <a:endParaRPr lang="ca-ES" dirty="0"/>
        </a:p>
      </dgm:t>
    </dgm:pt>
    <dgm:pt modelId="{8B7BDB49-07DA-48EC-AB6E-049EEF072775}" type="parTrans" cxnId="{C25189B9-9284-4060-8960-D737BBAC92F2}">
      <dgm:prSet/>
      <dgm:spPr/>
      <dgm:t>
        <a:bodyPr/>
        <a:lstStyle/>
        <a:p>
          <a:endParaRPr lang="ca-ES"/>
        </a:p>
      </dgm:t>
    </dgm:pt>
    <dgm:pt modelId="{EAA0451B-ED93-4442-9B5E-393F7CF52980}" type="sibTrans" cxnId="{C25189B9-9284-4060-8960-D737BBAC92F2}">
      <dgm:prSet/>
      <dgm:spPr/>
      <dgm:t>
        <a:bodyPr/>
        <a:lstStyle/>
        <a:p>
          <a:endParaRPr lang="ca-ES"/>
        </a:p>
      </dgm:t>
    </dgm:pt>
    <dgm:pt modelId="{678DBA7E-5EC9-4E06-8BC8-916236D338AD}">
      <dgm:prSet phldrT="[Text]"/>
      <dgm:spPr/>
      <dgm:t>
        <a:bodyPr/>
        <a:lstStyle/>
        <a:p>
          <a:r>
            <a:rPr lang="ca-ES" dirty="0" err="1" smtClean="0"/>
            <a:t>Retos</a:t>
          </a:r>
          <a:endParaRPr lang="ca-ES" dirty="0"/>
        </a:p>
      </dgm:t>
    </dgm:pt>
    <dgm:pt modelId="{C4EA6272-D5F5-4835-8C7E-685CB22AA4C4}" type="parTrans" cxnId="{C3C825CF-3C21-4264-A844-B7C4E82B390F}">
      <dgm:prSet/>
      <dgm:spPr/>
      <dgm:t>
        <a:bodyPr/>
        <a:lstStyle/>
        <a:p>
          <a:endParaRPr lang="ca-ES"/>
        </a:p>
      </dgm:t>
    </dgm:pt>
    <dgm:pt modelId="{8407244C-EEA9-45C6-A7E8-AC22D64CC23D}" type="sibTrans" cxnId="{C3C825CF-3C21-4264-A844-B7C4E82B390F}">
      <dgm:prSet/>
      <dgm:spPr/>
      <dgm:t>
        <a:bodyPr/>
        <a:lstStyle/>
        <a:p>
          <a:endParaRPr lang="ca-ES"/>
        </a:p>
      </dgm:t>
    </dgm:pt>
    <dgm:pt modelId="{79EFA9B6-92D8-4EEF-A212-CA30CC13551C}" type="pres">
      <dgm:prSet presAssocID="{0821974D-393D-47F7-A2CA-AC1428C72909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ca-ES"/>
        </a:p>
      </dgm:t>
    </dgm:pt>
    <dgm:pt modelId="{34EFA959-A54F-4BF7-95AA-E560BF47EC77}" type="pres">
      <dgm:prSet presAssocID="{CF8AED1D-1ABF-4A5D-960D-32685FDA6C34}" presName="composite" presStyleCnt="0"/>
      <dgm:spPr/>
    </dgm:pt>
    <dgm:pt modelId="{19368C38-B3FA-4698-9902-90B3384026B0}" type="pres">
      <dgm:prSet presAssocID="{CF8AED1D-1ABF-4A5D-960D-32685FDA6C34}" presName="BackAccent" presStyleLbl="bgShp" presStyleIdx="0" presStyleCnt="4"/>
      <dgm:spPr/>
    </dgm:pt>
    <dgm:pt modelId="{FD495B9D-6422-42E9-B0B5-B417EBE8F787}" type="pres">
      <dgm:prSet presAssocID="{CF8AED1D-1ABF-4A5D-960D-32685FDA6C34}" presName="Accent" presStyleLbl="alignNode1" presStyleIdx="0" presStyleCnt="4"/>
      <dgm:spPr/>
    </dgm:pt>
    <dgm:pt modelId="{877BF480-647C-4F61-BAFF-CA6BD1A033C0}" type="pres">
      <dgm:prSet presAssocID="{CF8AED1D-1ABF-4A5D-960D-32685FDA6C34}" presName="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CE5A8815-4367-4478-8656-C9EE4FD6F95C}" type="pres">
      <dgm:prSet presAssocID="{CF8AED1D-1ABF-4A5D-960D-32685FDA6C34}" presName="Parent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B50A8FF9-95B4-44EC-ACF1-5F16DA7FD2D0}" type="pres">
      <dgm:prSet presAssocID="{8ABDF0B6-A755-428A-9F1D-CC97914A0C2C}" presName="sibTrans" presStyleCnt="0"/>
      <dgm:spPr/>
    </dgm:pt>
    <dgm:pt modelId="{3AD86BF2-79DE-45A5-8912-E28C292F4CDB}" type="pres">
      <dgm:prSet presAssocID="{3283F4B7-AB8D-4427-9174-373B741936BD}" presName="composite" presStyleCnt="0"/>
      <dgm:spPr/>
    </dgm:pt>
    <dgm:pt modelId="{A509C6CD-B1B2-4BA2-914D-881BC64D43F7}" type="pres">
      <dgm:prSet presAssocID="{3283F4B7-AB8D-4427-9174-373B741936BD}" presName="BackAccent" presStyleLbl="bgShp" presStyleIdx="1" presStyleCnt="4"/>
      <dgm:spPr/>
    </dgm:pt>
    <dgm:pt modelId="{2A93A922-77E3-4654-B4D6-C68BF1EBC43D}" type="pres">
      <dgm:prSet presAssocID="{3283F4B7-AB8D-4427-9174-373B741936BD}" presName="Accent" presStyleLbl="alignNode1" presStyleIdx="1" presStyleCnt="4"/>
      <dgm:spPr/>
    </dgm:pt>
    <dgm:pt modelId="{30415A85-30B8-43F9-8F05-24471EFEB03A}" type="pres">
      <dgm:prSet presAssocID="{3283F4B7-AB8D-4427-9174-373B741936BD}" presName="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862C5F3B-747B-4FB4-B03F-683DC88A33F2}" type="pres">
      <dgm:prSet presAssocID="{3283F4B7-AB8D-4427-9174-373B741936BD}" presName="Parent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07537589-27C4-4191-B307-98CBD5C81CF8}" type="pres">
      <dgm:prSet presAssocID="{4F7150E0-C1A4-4C22-BF88-825078C7601B}" presName="sibTrans" presStyleCnt="0"/>
      <dgm:spPr/>
    </dgm:pt>
    <dgm:pt modelId="{D63E1B1F-5D6F-467A-B223-0535C2922A31}" type="pres">
      <dgm:prSet presAssocID="{3EF9EFC3-75AF-4E10-829A-823CF7FAE483}" presName="composite" presStyleCnt="0"/>
      <dgm:spPr/>
    </dgm:pt>
    <dgm:pt modelId="{51D6C9C5-9D36-4FE6-B281-A33E8A0778EE}" type="pres">
      <dgm:prSet presAssocID="{3EF9EFC3-75AF-4E10-829A-823CF7FAE483}" presName="BackAccent" presStyleLbl="bgShp" presStyleIdx="2" presStyleCnt="4"/>
      <dgm:spPr/>
    </dgm:pt>
    <dgm:pt modelId="{27D3CEFD-5B57-4703-98A9-E73334C31FB1}" type="pres">
      <dgm:prSet presAssocID="{3EF9EFC3-75AF-4E10-829A-823CF7FAE483}" presName="Accent" presStyleLbl="alignNode1" presStyleIdx="2" presStyleCnt="4" custLinFactNeighborX="12520" custLinFactNeighborY="-22851"/>
      <dgm:spPr/>
    </dgm:pt>
    <dgm:pt modelId="{20A58C4C-47A1-4AA8-B2B6-829DEA2A303F}" type="pres">
      <dgm:prSet presAssocID="{3EF9EFC3-75AF-4E10-829A-823CF7FAE483}" presName="Child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46359816-0DA0-4BAA-BCE6-49840B688A3C}" type="pres">
      <dgm:prSet presAssocID="{3EF9EFC3-75AF-4E10-829A-823CF7FAE483}" presName="Parent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0CEB08A3-7198-4A7E-A785-6CDC67EA843C}" type="pres">
      <dgm:prSet presAssocID="{EAA0451B-ED93-4442-9B5E-393F7CF52980}" presName="sibTrans" presStyleCnt="0"/>
      <dgm:spPr/>
    </dgm:pt>
    <dgm:pt modelId="{587A1161-E541-4FEB-B73F-3CD216EA3592}" type="pres">
      <dgm:prSet presAssocID="{678DBA7E-5EC9-4E06-8BC8-916236D338AD}" presName="composite" presStyleCnt="0"/>
      <dgm:spPr/>
    </dgm:pt>
    <dgm:pt modelId="{1EC0DC07-5767-4476-8C90-A2254F5753F5}" type="pres">
      <dgm:prSet presAssocID="{678DBA7E-5EC9-4E06-8BC8-916236D338AD}" presName="BackAccent" presStyleLbl="bgShp" presStyleIdx="3" presStyleCnt="4"/>
      <dgm:spPr/>
    </dgm:pt>
    <dgm:pt modelId="{D467FE87-37B5-4FEF-93CF-5BC51031FF3D}" type="pres">
      <dgm:prSet presAssocID="{678DBA7E-5EC9-4E06-8BC8-916236D338AD}" presName="Accent" presStyleLbl="alignNode1" presStyleIdx="3" presStyleCnt="4"/>
      <dgm:spPr/>
    </dgm:pt>
    <dgm:pt modelId="{9E8F0858-7998-4AA4-9989-502C99BB2FC3}" type="pres">
      <dgm:prSet presAssocID="{678DBA7E-5EC9-4E06-8BC8-916236D338AD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98A91EBA-4B12-4B25-8280-2687EC0AB784}" type="pres">
      <dgm:prSet presAssocID="{678DBA7E-5EC9-4E06-8BC8-916236D338AD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</dgm:ptLst>
  <dgm:cxnLst>
    <dgm:cxn modelId="{C25189B9-9284-4060-8960-D737BBAC92F2}" srcId="{0821974D-393D-47F7-A2CA-AC1428C72909}" destId="{3EF9EFC3-75AF-4E10-829A-823CF7FAE483}" srcOrd="2" destOrd="0" parTransId="{8B7BDB49-07DA-48EC-AB6E-049EEF072775}" sibTransId="{EAA0451B-ED93-4442-9B5E-393F7CF52980}"/>
    <dgm:cxn modelId="{44F8361C-9CB6-403E-B98B-39BCC6BD2CB8}" type="presOf" srcId="{3283F4B7-AB8D-4427-9174-373B741936BD}" destId="{862C5F3B-747B-4FB4-B03F-683DC88A33F2}" srcOrd="0" destOrd="0" presId="urn:microsoft.com/office/officeart/2008/layout/IncreasingCircleProcess"/>
    <dgm:cxn modelId="{52095689-358C-478C-89AC-0B8E2A23E63A}" srcId="{0821974D-393D-47F7-A2CA-AC1428C72909}" destId="{3283F4B7-AB8D-4427-9174-373B741936BD}" srcOrd="1" destOrd="0" parTransId="{F168576A-70EF-4B1F-AFF4-225ACE74C1EE}" sibTransId="{4F7150E0-C1A4-4C22-BF88-825078C7601B}"/>
    <dgm:cxn modelId="{48063450-FA0D-43B3-8B6B-82FBDB541933}" type="presOf" srcId="{0821974D-393D-47F7-A2CA-AC1428C72909}" destId="{79EFA9B6-92D8-4EEF-A212-CA30CC13551C}" srcOrd="0" destOrd="0" presId="urn:microsoft.com/office/officeart/2008/layout/IncreasingCircleProcess"/>
    <dgm:cxn modelId="{2D9E5B62-E209-4694-A15E-CBBCFD4F3669}" type="presOf" srcId="{CF8AED1D-1ABF-4A5D-960D-32685FDA6C34}" destId="{CE5A8815-4367-4478-8656-C9EE4FD6F95C}" srcOrd="0" destOrd="0" presId="urn:microsoft.com/office/officeart/2008/layout/IncreasingCircleProcess"/>
    <dgm:cxn modelId="{59EB0B7C-A6BB-4AB8-B1DA-1E22027CB5B8}" type="presOf" srcId="{678DBA7E-5EC9-4E06-8BC8-916236D338AD}" destId="{98A91EBA-4B12-4B25-8280-2687EC0AB784}" srcOrd="0" destOrd="0" presId="urn:microsoft.com/office/officeart/2008/layout/IncreasingCircleProcess"/>
    <dgm:cxn modelId="{953A6A5F-477B-45D5-9EC7-2D1EBCF22FB9}" srcId="{0821974D-393D-47F7-A2CA-AC1428C72909}" destId="{CF8AED1D-1ABF-4A5D-960D-32685FDA6C34}" srcOrd="0" destOrd="0" parTransId="{0C4943BE-8639-40A6-B347-A5D8BC9F9E7C}" sibTransId="{8ABDF0B6-A755-428A-9F1D-CC97914A0C2C}"/>
    <dgm:cxn modelId="{0E4C1084-BEB0-4AD4-8DC0-2C6ACD7FBB07}" type="presOf" srcId="{3EF9EFC3-75AF-4E10-829A-823CF7FAE483}" destId="{46359816-0DA0-4BAA-BCE6-49840B688A3C}" srcOrd="0" destOrd="0" presId="urn:microsoft.com/office/officeart/2008/layout/IncreasingCircleProcess"/>
    <dgm:cxn modelId="{C3C825CF-3C21-4264-A844-B7C4E82B390F}" srcId="{0821974D-393D-47F7-A2CA-AC1428C72909}" destId="{678DBA7E-5EC9-4E06-8BC8-916236D338AD}" srcOrd="3" destOrd="0" parTransId="{C4EA6272-D5F5-4835-8C7E-685CB22AA4C4}" sibTransId="{8407244C-EEA9-45C6-A7E8-AC22D64CC23D}"/>
    <dgm:cxn modelId="{5AA832EE-52B4-4ABF-95B9-537C8F8A4A7F}" type="presParOf" srcId="{79EFA9B6-92D8-4EEF-A212-CA30CC13551C}" destId="{34EFA959-A54F-4BF7-95AA-E560BF47EC77}" srcOrd="0" destOrd="0" presId="urn:microsoft.com/office/officeart/2008/layout/IncreasingCircleProcess"/>
    <dgm:cxn modelId="{B5288194-3AD6-4780-A3B7-72D4D514E5EE}" type="presParOf" srcId="{34EFA959-A54F-4BF7-95AA-E560BF47EC77}" destId="{19368C38-B3FA-4698-9902-90B3384026B0}" srcOrd="0" destOrd="0" presId="urn:microsoft.com/office/officeart/2008/layout/IncreasingCircleProcess"/>
    <dgm:cxn modelId="{8B0FA5B5-5D7F-4E58-ABCE-E121D098D591}" type="presParOf" srcId="{34EFA959-A54F-4BF7-95AA-E560BF47EC77}" destId="{FD495B9D-6422-42E9-B0B5-B417EBE8F787}" srcOrd="1" destOrd="0" presId="urn:microsoft.com/office/officeart/2008/layout/IncreasingCircleProcess"/>
    <dgm:cxn modelId="{1CAC9C56-FDCB-4F8E-9052-493B621AB6AF}" type="presParOf" srcId="{34EFA959-A54F-4BF7-95AA-E560BF47EC77}" destId="{877BF480-647C-4F61-BAFF-CA6BD1A033C0}" srcOrd="2" destOrd="0" presId="urn:microsoft.com/office/officeart/2008/layout/IncreasingCircleProcess"/>
    <dgm:cxn modelId="{4DCAB680-107A-4B26-A39E-CB6C8EBCD720}" type="presParOf" srcId="{34EFA959-A54F-4BF7-95AA-E560BF47EC77}" destId="{CE5A8815-4367-4478-8656-C9EE4FD6F95C}" srcOrd="3" destOrd="0" presId="urn:microsoft.com/office/officeart/2008/layout/IncreasingCircleProcess"/>
    <dgm:cxn modelId="{9650A7A1-4264-4905-9A78-6226F9E26E96}" type="presParOf" srcId="{79EFA9B6-92D8-4EEF-A212-CA30CC13551C}" destId="{B50A8FF9-95B4-44EC-ACF1-5F16DA7FD2D0}" srcOrd="1" destOrd="0" presId="urn:microsoft.com/office/officeart/2008/layout/IncreasingCircleProcess"/>
    <dgm:cxn modelId="{4247753D-8267-4BA9-8B07-E1FDBFE543B6}" type="presParOf" srcId="{79EFA9B6-92D8-4EEF-A212-CA30CC13551C}" destId="{3AD86BF2-79DE-45A5-8912-E28C292F4CDB}" srcOrd="2" destOrd="0" presId="urn:microsoft.com/office/officeart/2008/layout/IncreasingCircleProcess"/>
    <dgm:cxn modelId="{E7DCB90C-A9DA-4A86-871C-6FFA2975E054}" type="presParOf" srcId="{3AD86BF2-79DE-45A5-8912-E28C292F4CDB}" destId="{A509C6CD-B1B2-4BA2-914D-881BC64D43F7}" srcOrd="0" destOrd="0" presId="urn:microsoft.com/office/officeart/2008/layout/IncreasingCircleProcess"/>
    <dgm:cxn modelId="{66DCBF47-21EF-423A-83C9-B4CEFA4C0377}" type="presParOf" srcId="{3AD86BF2-79DE-45A5-8912-E28C292F4CDB}" destId="{2A93A922-77E3-4654-B4D6-C68BF1EBC43D}" srcOrd="1" destOrd="0" presId="urn:microsoft.com/office/officeart/2008/layout/IncreasingCircleProcess"/>
    <dgm:cxn modelId="{D54250DD-CFCE-48B6-84D0-90D982C93F84}" type="presParOf" srcId="{3AD86BF2-79DE-45A5-8912-E28C292F4CDB}" destId="{30415A85-30B8-43F9-8F05-24471EFEB03A}" srcOrd="2" destOrd="0" presId="urn:microsoft.com/office/officeart/2008/layout/IncreasingCircleProcess"/>
    <dgm:cxn modelId="{3D2D2D29-C476-4ECE-AA85-F7C64C88DD34}" type="presParOf" srcId="{3AD86BF2-79DE-45A5-8912-E28C292F4CDB}" destId="{862C5F3B-747B-4FB4-B03F-683DC88A33F2}" srcOrd="3" destOrd="0" presId="urn:microsoft.com/office/officeart/2008/layout/IncreasingCircleProcess"/>
    <dgm:cxn modelId="{2A3D626F-F369-43F1-B6C5-2AD5B37407BC}" type="presParOf" srcId="{79EFA9B6-92D8-4EEF-A212-CA30CC13551C}" destId="{07537589-27C4-4191-B307-98CBD5C81CF8}" srcOrd="3" destOrd="0" presId="urn:microsoft.com/office/officeart/2008/layout/IncreasingCircleProcess"/>
    <dgm:cxn modelId="{33BDEA7C-108C-4EF0-B284-4EEEA9E4AF9D}" type="presParOf" srcId="{79EFA9B6-92D8-4EEF-A212-CA30CC13551C}" destId="{D63E1B1F-5D6F-467A-B223-0535C2922A31}" srcOrd="4" destOrd="0" presId="urn:microsoft.com/office/officeart/2008/layout/IncreasingCircleProcess"/>
    <dgm:cxn modelId="{80BFD872-45F6-4EFB-A894-9EC2EAA7F00C}" type="presParOf" srcId="{D63E1B1F-5D6F-467A-B223-0535C2922A31}" destId="{51D6C9C5-9D36-4FE6-B281-A33E8A0778EE}" srcOrd="0" destOrd="0" presId="urn:microsoft.com/office/officeart/2008/layout/IncreasingCircleProcess"/>
    <dgm:cxn modelId="{27D0CB5B-EFDB-431C-AF77-AD8D2BB2645C}" type="presParOf" srcId="{D63E1B1F-5D6F-467A-B223-0535C2922A31}" destId="{27D3CEFD-5B57-4703-98A9-E73334C31FB1}" srcOrd="1" destOrd="0" presId="urn:microsoft.com/office/officeart/2008/layout/IncreasingCircleProcess"/>
    <dgm:cxn modelId="{4875AC2E-F53E-425F-9F34-149D90027644}" type="presParOf" srcId="{D63E1B1F-5D6F-467A-B223-0535C2922A31}" destId="{20A58C4C-47A1-4AA8-B2B6-829DEA2A303F}" srcOrd="2" destOrd="0" presId="urn:microsoft.com/office/officeart/2008/layout/IncreasingCircleProcess"/>
    <dgm:cxn modelId="{F372A558-62B4-45E6-BF86-B72BCB0DDAE5}" type="presParOf" srcId="{D63E1B1F-5D6F-467A-B223-0535C2922A31}" destId="{46359816-0DA0-4BAA-BCE6-49840B688A3C}" srcOrd="3" destOrd="0" presId="urn:microsoft.com/office/officeart/2008/layout/IncreasingCircleProcess"/>
    <dgm:cxn modelId="{A35C75F3-3505-46C0-BBBD-8DE5D7DD96A9}" type="presParOf" srcId="{79EFA9B6-92D8-4EEF-A212-CA30CC13551C}" destId="{0CEB08A3-7198-4A7E-A785-6CDC67EA843C}" srcOrd="5" destOrd="0" presId="urn:microsoft.com/office/officeart/2008/layout/IncreasingCircleProcess"/>
    <dgm:cxn modelId="{93291E0E-C6E8-4E0A-82DC-3D95C48C3234}" type="presParOf" srcId="{79EFA9B6-92D8-4EEF-A212-CA30CC13551C}" destId="{587A1161-E541-4FEB-B73F-3CD216EA3592}" srcOrd="6" destOrd="0" presId="urn:microsoft.com/office/officeart/2008/layout/IncreasingCircleProcess"/>
    <dgm:cxn modelId="{E7DE0725-A3F4-4C62-8711-12151013D5BE}" type="presParOf" srcId="{587A1161-E541-4FEB-B73F-3CD216EA3592}" destId="{1EC0DC07-5767-4476-8C90-A2254F5753F5}" srcOrd="0" destOrd="0" presId="urn:microsoft.com/office/officeart/2008/layout/IncreasingCircleProcess"/>
    <dgm:cxn modelId="{4816A44E-21BE-4BDB-A617-FB9CC9A6464F}" type="presParOf" srcId="{587A1161-E541-4FEB-B73F-3CD216EA3592}" destId="{D467FE87-37B5-4FEF-93CF-5BC51031FF3D}" srcOrd="1" destOrd="0" presId="urn:microsoft.com/office/officeart/2008/layout/IncreasingCircleProcess"/>
    <dgm:cxn modelId="{90FC6B87-02C7-485F-9763-755C682020ED}" type="presParOf" srcId="{587A1161-E541-4FEB-B73F-3CD216EA3592}" destId="{9E8F0858-7998-4AA4-9989-502C99BB2FC3}" srcOrd="2" destOrd="0" presId="urn:microsoft.com/office/officeart/2008/layout/IncreasingCircleProcess"/>
    <dgm:cxn modelId="{0FF80661-3319-4344-83D2-05E4FEBE5C1B}" type="presParOf" srcId="{587A1161-E541-4FEB-B73F-3CD216EA3592}" destId="{98A91EBA-4B12-4B25-8280-2687EC0AB784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542746-CA7B-40F9-A0E2-4B1FC1FB8908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ca-ES"/>
        </a:p>
      </dgm:t>
    </dgm:pt>
    <dgm:pt modelId="{4738E9BC-1B5D-4016-9E92-857A14F18F7F}">
      <dgm:prSet phldrT="[Text]"/>
      <dgm:spPr/>
      <dgm:t>
        <a:bodyPr/>
        <a:lstStyle/>
        <a:p>
          <a:r>
            <a:rPr lang="ca-ES" dirty="0" smtClean="0"/>
            <a:t>Entrada</a:t>
          </a:r>
          <a:endParaRPr lang="ca-ES" dirty="0"/>
        </a:p>
      </dgm:t>
    </dgm:pt>
    <dgm:pt modelId="{6AB8A031-8E0A-4BC3-9990-594CBC26FDF8}" type="parTrans" cxnId="{5E6E50D9-CDC2-436C-B045-EC115516B787}">
      <dgm:prSet/>
      <dgm:spPr/>
      <dgm:t>
        <a:bodyPr/>
        <a:lstStyle/>
        <a:p>
          <a:endParaRPr lang="ca-ES"/>
        </a:p>
      </dgm:t>
    </dgm:pt>
    <dgm:pt modelId="{74D2B3BF-1FFA-4D26-94A2-80C5DE9DBA8F}" type="sibTrans" cxnId="{5E6E50D9-CDC2-436C-B045-EC115516B787}">
      <dgm:prSet/>
      <dgm:spPr/>
      <dgm:t>
        <a:bodyPr/>
        <a:lstStyle/>
        <a:p>
          <a:endParaRPr lang="ca-ES"/>
        </a:p>
      </dgm:t>
    </dgm:pt>
    <dgm:pt modelId="{D6F00903-1920-46A5-9661-F28007773489}">
      <dgm:prSet phldrT="[Text]"/>
      <dgm:spPr/>
      <dgm:t>
        <a:bodyPr/>
        <a:lstStyle/>
        <a:p>
          <a:r>
            <a:rPr lang="ca-ES" dirty="0" smtClean="0"/>
            <a:t>Tema 1</a:t>
          </a:r>
          <a:endParaRPr lang="ca-ES" dirty="0"/>
        </a:p>
      </dgm:t>
    </dgm:pt>
    <dgm:pt modelId="{BDA88D88-63DD-4F0D-A715-ABF8C399D904}" type="parTrans" cxnId="{67A2FFBC-B23F-43A7-8047-10551176DCBB}">
      <dgm:prSet/>
      <dgm:spPr/>
      <dgm:t>
        <a:bodyPr/>
        <a:lstStyle/>
        <a:p>
          <a:endParaRPr lang="ca-ES"/>
        </a:p>
      </dgm:t>
    </dgm:pt>
    <dgm:pt modelId="{3FA51681-60B6-43FA-AEED-564DF6E4F53B}" type="sibTrans" cxnId="{67A2FFBC-B23F-43A7-8047-10551176DCBB}">
      <dgm:prSet/>
      <dgm:spPr/>
      <dgm:t>
        <a:bodyPr/>
        <a:lstStyle/>
        <a:p>
          <a:endParaRPr lang="ca-ES"/>
        </a:p>
      </dgm:t>
    </dgm:pt>
    <dgm:pt modelId="{DAB9A6C8-21E3-49BD-ACAF-7AD308C80F46}">
      <dgm:prSet phldrT="[Text]"/>
      <dgm:spPr/>
      <dgm:t>
        <a:bodyPr/>
        <a:lstStyle/>
        <a:p>
          <a:r>
            <a:rPr lang="ca-ES" dirty="0" smtClean="0"/>
            <a:t>Reto 1</a:t>
          </a:r>
          <a:endParaRPr lang="ca-ES" dirty="0"/>
        </a:p>
      </dgm:t>
    </dgm:pt>
    <dgm:pt modelId="{F1F47EA7-B510-47A6-839E-A4530B2AC34F}" type="parTrans" cxnId="{029A7099-761F-4B66-9426-1B0FD5A20112}">
      <dgm:prSet/>
      <dgm:spPr/>
      <dgm:t>
        <a:bodyPr/>
        <a:lstStyle/>
        <a:p>
          <a:endParaRPr lang="ca-ES"/>
        </a:p>
      </dgm:t>
    </dgm:pt>
    <dgm:pt modelId="{F9F8D233-6EBE-4B14-B792-71A74D945794}" type="sibTrans" cxnId="{029A7099-761F-4B66-9426-1B0FD5A20112}">
      <dgm:prSet/>
      <dgm:spPr/>
      <dgm:t>
        <a:bodyPr/>
        <a:lstStyle/>
        <a:p>
          <a:endParaRPr lang="ca-ES"/>
        </a:p>
      </dgm:t>
    </dgm:pt>
    <dgm:pt modelId="{B8C6D58A-6B86-4637-BAB9-1881E612ED34}">
      <dgm:prSet phldrT="[Text]"/>
      <dgm:spPr/>
      <dgm:t>
        <a:bodyPr/>
        <a:lstStyle/>
        <a:p>
          <a:r>
            <a:rPr lang="ca-ES" dirty="0" smtClean="0"/>
            <a:t>RR.AA T1/R1/M1</a:t>
          </a:r>
          <a:endParaRPr lang="ca-ES" dirty="0"/>
        </a:p>
      </dgm:t>
    </dgm:pt>
    <dgm:pt modelId="{83537E7B-C804-422B-937A-1844B0B6C804}" type="parTrans" cxnId="{2048F843-9EF1-4C11-8D1F-82F3F93AB8D7}">
      <dgm:prSet/>
      <dgm:spPr/>
      <dgm:t>
        <a:bodyPr/>
        <a:lstStyle/>
        <a:p>
          <a:endParaRPr lang="ca-ES"/>
        </a:p>
      </dgm:t>
    </dgm:pt>
    <dgm:pt modelId="{353F144D-C932-464B-B47A-AACEC41EECF8}" type="sibTrans" cxnId="{2048F843-9EF1-4C11-8D1F-82F3F93AB8D7}">
      <dgm:prSet/>
      <dgm:spPr/>
      <dgm:t>
        <a:bodyPr/>
        <a:lstStyle/>
        <a:p>
          <a:endParaRPr lang="ca-ES"/>
        </a:p>
      </dgm:t>
    </dgm:pt>
    <dgm:pt modelId="{4CDF0343-61D0-4220-96DA-300B528EF8F0}">
      <dgm:prSet phldrT="[Text]"/>
      <dgm:spPr/>
      <dgm:t>
        <a:bodyPr/>
        <a:lstStyle/>
        <a:p>
          <a:r>
            <a:rPr lang="ca-ES" dirty="0" smtClean="0"/>
            <a:t>Reto 1</a:t>
          </a:r>
          <a:endParaRPr lang="ca-ES" dirty="0"/>
        </a:p>
      </dgm:t>
    </dgm:pt>
    <dgm:pt modelId="{2BCA713B-4065-4844-8665-7CB7D7741F1C}" type="parTrans" cxnId="{3DA9D0A6-7C82-4353-AB20-3AD44986A773}">
      <dgm:prSet/>
      <dgm:spPr/>
      <dgm:t>
        <a:bodyPr/>
        <a:lstStyle/>
        <a:p>
          <a:endParaRPr lang="ca-ES"/>
        </a:p>
      </dgm:t>
    </dgm:pt>
    <dgm:pt modelId="{4AA6C52E-D97A-419B-B9C7-3BA2C0A3BA8B}" type="sibTrans" cxnId="{3DA9D0A6-7C82-4353-AB20-3AD44986A773}">
      <dgm:prSet/>
      <dgm:spPr/>
      <dgm:t>
        <a:bodyPr/>
        <a:lstStyle/>
        <a:p>
          <a:endParaRPr lang="ca-ES"/>
        </a:p>
      </dgm:t>
    </dgm:pt>
    <dgm:pt modelId="{9D40061A-298D-4A9B-B5B8-534F435E487D}">
      <dgm:prSet phldrT="[Text]"/>
      <dgm:spPr/>
      <dgm:t>
        <a:bodyPr/>
        <a:lstStyle/>
        <a:p>
          <a:r>
            <a:rPr lang="ca-ES" dirty="0" smtClean="0"/>
            <a:t>Reto 3</a:t>
          </a:r>
          <a:endParaRPr lang="ca-ES" dirty="0"/>
        </a:p>
      </dgm:t>
    </dgm:pt>
    <dgm:pt modelId="{98EF18E9-D115-4D52-A86B-C9E427FBF8D0}" type="parTrans" cxnId="{9DF5ECCC-4449-4666-84B5-89CA7AE737E5}">
      <dgm:prSet/>
      <dgm:spPr/>
      <dgm:t>
        <a:bodyPr/>
        <a:lstStyle/>
        <a:p>
          <a:endParaRPr lang="ca-ES"/>
        </a:p>
      </dgm:t>
    </dgm:pt>
    <dgm:pt modelId="{2AB9F977-55CD-4FDA-834A-457EB27934BC}" type="sibTrans" cxnId="{9DF5ECCC-4449-4666-84B5-89CA7AE737E5}">
      <dgm:prSet/>
      <dgm:spPr/>
      <dgm:t>
        <a:bodyPr/>
        <a:lstStyle/>
        <a:p>
          <a:endParaRPr lang="ca-ES"/>
        </a:p>
      </dgm:t>
    </dgm:pt>
    <dgm:pt modelId="{2AAF223C-5FB7-4C1A-BD69-2153481D56C9}">
      <dgm:prSet phldrT="[Text]"/>
      <dgm:spPr/>
      <dgm:t>
        <a:bodyPr/>
        <a:lstStyle/>
        <a:p>
          <a:r>
            <a:rPr lang="ca-ES" dirty="0" smtClean="0"/>
            <a:t>Tema 2</a:t>
          </a:r>
          <a:endParaRPr lang="ca-ES" dirty="0"/>
        </a:p>
      </dgm:t>
    </dgm:pt>
    <dgm:pt modelId="{2F9245E0-61E6-430A-A856-1284CF20BA67}" type="parTrans" cxnId="{5E6E7C1A-EDFD-446B-A008-B4EBCF29F735}">
      <dgm:prSet/>
      <dgm:spPr/>
      <dgm:t>
        <a:bodyPr/>
        <a:lstStyle/>
        <a:p>
          <a:endParaRPr lang="ca-ES"/>
        </a:p>
      </dgm:t>
    </dgm:pt>
    <dgm:pt modelId="{D83AADE7-06AF-49AB-B0A0-9486FB2FBABD}" type="sibTrans" cxnId="{5E6E7C1A-EDFD-446B-A008-B4EBCF29F735}">
      <dgm:prSet/>
      <dgm:spPr/>
      <dgm:t>
        <a:bodyPr/>
        <a:lstStyle/>
        <a:p>
          <a:endParaRPr lang="ca-ES"/>
        </a:p>
      </dgm:t>
    </dgm:pt>
    <dgm:pt modelId="{CE0522C2-B67B-4279-8BBC-2792944DE716}">
      <dgm:prSet phldrT="[Text]"/>
      <dgm:spPr/>
      <dgm:t>
        <a:bodyPr/>
        <a:lstStyle/>
        <a:p>
          <a:r>
            <a:rPr lang="ca-ES" dirty="0" smtClean="0"/>
            <a:t>RR.AA T2-R2-M1</a:t>
          </a:r>
          <a:endParaRPr lang="ca-ES" dirty="0"/>
        </a:p>
      </dgm:t>
    </dgm:pt>
    <dgm:pt modelId="{9BF26775-305A-4392-A0AD-8A71635AC4BF}" type="parTrans" cxnId="{710C923E-D780-41F7-9A11-A406B4082D9D}">
      <dgm:prSet/>
      <dgm:spPr/>
      <dgm:t>
        <a:bodyPr/>
        <a:lstStyle/>
        <a:p>
          <a:endParaRPr lang="ca-ES"/>
        </a:p>
      </dgm:t>
    </dgm:pt>
    <dgm:pt modelId="{01B3D110-5490-4A87-BB30-5EC8F1464CE3}" type="sibTrans" cxnId="{710C923E-D780-41F7-9A11-A406B4082D9D}">
      <dgm:prSet/>
      <dgm:spPr/>
      <dgm:t>
        <a:bodyPr/>
        <a:lstStyle/>
        <a:p>
          <a:endParaRPr lang="ca-ES"/>
        </a:p>
      </dgm:t>
    </dgm:pt>
    <dgm:pt modelId="{B07ADC8C-80A4-43CA-88DA-EF4BFAF432BF}">
      <dgm:prSet phldrT="[Text]"/>
      <dgm:spPr/>
      <dgm:t>
        <a:bodyPr/>
        <a:lstStyle/>
        <a:p>
          <a:r>
            <a:rPr lang="ca-ES" dirty="0" smtClean="0"/>
            <a:t>T2-R2-M2</a:t>
          </a:r>
          <a:endParaRPr lang="ca-ES" dirty="0"/>
        </a:p>
      </dgm:t>
    </dgm:pt>
    <dgm:pt modelId="{6D1D4090-B7D6-4423-A78C-C46D4ADD400A}" type="parTrans" cxnId="{32E84B72-8E8F-4E3A-845E-DEEFF09E90DF}">
      <dgm:prSet/>
      <dgm:spPr/>
      <dgm:t>
        <a:bodyPr/>
        <a:lstStyle/>
        <a:p>
          <a:endParaRPr lang="ca-ES"/>
        </a:p>
      </dgm:t>
    </dgm:pt>
    <dgm:pt modelId="{F0AF7B0A-FE32-4871-A0E8-A51E0D9C6028}" type="sibTrans" cxnId="{32E84B72-8E8F-4E3A-845E-DEEFF09E90DF}">
      <dgm:prSet/>
      <dgm:spPr/>
      <dgm:t>
        <a:bodyPr/>
        <a:lstStyle/>
        <a:p>
          <a:endParaRPr lang="ca-ES"/>
        </a:p>
      </dgm:t>
    </dgm:pt>
    <dgm:pt modelId="{25FD8B3D-9FC4-4F72-BA25-87C9C3663B57}">
      <dgm:prSet phldrT="[Text]"/>
      <dgm:spPr/>
      <dgm:t>
        <a:bodyPr/>
        <a:lstStyle/>
        <a:p>
          <a:r>
            <a:rPr lang="ca-ES" dirty="0" smtClean="0"/>
            <a:t>Reto 2</a:t>
          </a:r>
          <a:endParaRPr lang="ca-ES" dirty="0"/>
        </a:p>
      </dgm:t>
    </dgm:pt>
    <dgm:pt modelId="{7A6BEE7E-C5A5-4FC7-A800-DE2F8F8F6BFE}" type="parTrans" cxnId="{8B18B402-A10B-441E-B1AB-C7B92A8F98C3}">
      <dgm:prSet/>
      <dgm:spPr/>
      <dgm:t>
        <a:bodyPr/>
        <a:lstStyle/>
        <a:p>
          <a:endParaRPr lang="ca-ES"/>
        </a:p>
      </dgm:t>
    </dgm:pt>
    <dgm:pt modelId="{5FE16DD4-42E7-44CF-A3DC-96AD4036A7FB}" type="sibTrans" cxnId="{8B18B402-A10B-441E-B1AB-C7B92A8F98C3}">
      <dgm:prSet/>
      <dgm:spPr/>
      <dgm:t>
        <a:bodyPr/>
        <a:lstStyle/>
        <a:p>
          <a:endParaRPr lang="ca-ES"/>
        </a:p>
      </dgm:t>
    </dgm:pt>
    <dgm:pt modelId="{FD6CB004-F2EC-494C-850A-A75010961E9E}">
      <dgm:prSet phldrT="[Text]"/>
      <dgm:spPr/>
      <dgm:t>
        <a:bodyPr/>
        <a:lstStyle/>
        <a:p>
          <a:r>
            <a:rPr lang="ca-ES" dirty="0" smtClean="0"/>
            <a:t>T2/R3/M1</a:t>
          </a:r>
        </a:p>
        <a:p>
          <a:endParaRPr lang="ca-ES" dirty="0"/>
        </a:p>
      </dgm:t>
    </dgm:pt>
    <dgm:pt modelId="{62110291-D3DE-466A-96B3-A40B455F1751}" type="parTrans" cxnId="{1EE1B269-7248-4C5A-9C90-0C18B3A59387}">
      <dgm:prSet/>
      <dgm:spPr/>
      <dgm:t>
        <a:bodyPr/>
        <a:lstStyle/>
        <a:p>
          <a:endParaRPr lang="ca-ES"/>
        </a:p>
      </dgm:t>
    </dgm:pt>
    <dgm:pt modelId="{4CA77B38-AB60-4B74-8D08-2B1506C1CD63}" type="sibTrans" cxnId="{1EE1B269-7248-4C5A-9C90-0C18B3A59387}">
      <dgm:prSet/>
      <dgm:spPr/>
      <dgm:t>
        <a:bodyPr/>
        <a:lstStyle/>
        <a:p>
          <a:endParaRPr lang="ca-ES"/>
        </a:p>
      </dgm:t>
    </dgm:pt>
    <dgm:pt modelId="{73B6BA52-9F7C-4F30-B253-8EA0A362612F}">
      <dgm:prSet phldrT="[Text]"/>
      <dgm:spPr/>
      <dgm:t>
        <a:bodyPr/>
        <a:lstStyle/>
        <a:p>
          <a:r>
            <a:rPr lang="ca-ES" dirty="0" smtClean="0"/>
            <a:t>T2/R2/M1</a:t>
          </a:r>
          <a:endParaRPr lang="ca-ES" dirty="0"/>
        </a:p>
      </dgm:t>
    </dgm:pt>
    <dgm:pt modelId="{7D9F21D4-F731-42D5-802A-EBE1CB17ADB1}" type="parTrans" cxnId="{9E8C8B9C-4468-433A-8DF2-DA23181E331B}">
      <dgm:prSet/>
      <dgm:spPr/>
      <dgm:t>
        <a:bodyPr/>
        <a:lstStyle/>
        <a:p>
          <a:endParaRPr lang="ca-ES"/>
        </a:p>
      </dgm:t>
    </dgm:pt>
    <dgm:pt modelId="{6DB447C2-FBDD-4EBF-A5AA-CE6B3FDD9DAD}" type="sibTrans" cxnId="{9E8C8B9C-4468-433A-8DF2-DA23181E331B}">
      <dgm:prSet/>
      <dgm:spPr/>
      <dgm:t>
        <a:bodyPr/>
        <a:lstStyle/>
        <a:p>
          <a:endParaRPr lang="ca-ES"/>
        </a:p>
      </dgm:t>
    </dgm:pt>
    <dgm:pt modelId="{DE7AAEC6-44BB-47D3-8AEC-F5DBD4AA3AF5}" type="pres">
      <dgm:prSet presAssocID="{C2542746-CA7B-40F9-A0E2-4B1FC1FB89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61FB9E1A-DB22-4EDC-AA58-354A68495C42}" type="pres">
      <dgm:prSet presAssocID="{4738E9BC-1B5D-4016-9E92-857A14F18F7F}" presName="hierRoot1" presStyleCnt="0"/>
      <dgm:spPr/>
    </dgm:pt>
    <dgm:pt modelId="{74A719D8-A59A-4D3C-B3B8-4B2C1EF2C1CE}" type="pres">
      <dgm:prSet presAssocID="{4738E9BC-1B5D-4016-9E92-857A14F18F7F}" presName="composite" presStyleCnt="0"/>
      <dgm:spPr/>
    </dgm:pt>
    <dgm:pt modelId="{0107E1E7-3B7E-40D2-B793-776A344F6086}" type="pres">
      <dgm:prSet presAssocID="{4738E9BC-1B5D-4016-9E92-857A14F18F7F}" presName="image" presStyleLbl="node0" presStyleIdx="0" presStyleCnt="1"/>
      <dgm:spPr/>
    </dgm:pt>
    <dgm:pt modelId="{9BF4114E-64B7-409D-A35B-A34A371273A9}" type="pres">
      <dgm:prSet presAssocID="{4738E9BC-1B5D-4016-9E92-857A14F18F7F}" presName="text" presStyleLbl="revTx" presStyleIdx="0" presStyleCnt="1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B65AC0A8-0CDE-4BFD-99E2-7DB325D8EC81}" type="pres">
      <dgm:prSet presAssocID="{4738E9BC-1B5D-4016-9E92-857A14F18F7F}" presName="hierChild2" presStyleCnt="0"/>
      <dgm:spPr/>
    </dgm:pt>
    <dgm:pt modelId="{1EF48D0D-D174-47FA-9324-EA8EA2593FF1}" type="pres">
      <dgm:prSet presAssocID="{BDA88D88-63DD-4F0D-A715-ABF8C399D904}" presName="Name10" presStyleLbl="parChTrans1D2" presStyleIdx="0" presStyleCnt="2"/>
      <dgm:spPr/>
      <dgm:t>
        <a:bodyPr/>
        <a:lstStyle/>
        <a:p>
          <a:endParaRPr lang="es-ES_tradnl"/>
        </a:p>
      </dgm:t>
    </dgm:pt>
    <dgm:pt modelId="{3F5A9AF1-597E-4D1A-A055-DF2C38C429EA}" type="pres">
      <dgm:prSet presAssocID="{D6F00903-1920-46A5-9661-F28007773489}" presName="hierRoot2" presStyleCnt="0"/>
      <dgm:spPr/>
    </dgm:pt>
    <dgm:pt modelId="{13F36921-0247-401E-9BD0-4D595C41EA09}" type="pres">
      <dgm:prSet presAssocID="{D6F00903-1920-46A5-9661-F28007773489}" presName="composite2" presStyleCnt="0"/>
      <dgm:spPr/>
    </dgm:pt>
    <dgm:pt modelId="{A6348830-53D3-47A2-8A8F-8935C5B3CC0F}" type="pres">
      <dgm:prSet presAssocID="{D6F00903-1920-46A5-9661-F28007773489}" presName="image2" presStyleLbl="node2" presStyleIdx="0" presStyleCnt="2"/>
      <dgm:spPr/>
    </dgm:pt>
    <dgm:pt modelId="{1CAAAE18-AAA5-4A25-94B1-6E03DEF7542D}" type="pres">
      <dgm:prSet presAssocID="{D6F00903-1920-46A5-9661-F28007773489}" presName="text2" presStyleLbl="revTx" presStyleIdx="1" presStyleCnt="1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44BF6265-99EF-4F41-9A8F-87469D1339C4}" type="pres">
      <dgm:prSet presAssocID="{D6F00903-1920-46A5-9661-F28007773489}" presName="hierChild3" presStyleCnt="0"/>
      <dgm:spPr/>
    </dgm:pt>
    <dgm:pt modelId="{5439A799-7E80-4D47-8498-DB9915D8CC8B}" type="pres">
      <dgm:prSet presAssocID="{F1F47EA7-B510-47A6-839E-A4530B2AC34F}" presName="Name17" presStyleLbl="parChTrans1D3" presStyleIdx="0" presStyleCnt="4"/>
      <dgm:spPr/>
      <dgm:t>
        <a:bodyPr/>
        <a:lstStyle/>
        <a:p>
          <a:endParaRPr lang="es-ES_tradnl"/>
        </a:p>
      </dgm:t>
    </dgm:pt>
    <dgm:pt modelId="{A5DD5A6D-6259-4E9D-B07E-C46D0A0E0BDB}" type="pres">
      <dgm:prSet presAssocID="{DAB9A6C8-21E3-49BD-ACAF-7AD308C80F46}" presName="hierRoot3" presStyleCnt="0"/>
      <dgm:spPr/>
    </dgm:pt>
    <dgm:pt modelId="{6E0CCD92-11AF-44E0-99A8-54ACC1767ED3}" type="pres">
      <dgm:prSet presAssocID="{DAB9A6C8-21E3-49BD-ACAF-7AD308C80F46}" presName="composite3" presStyleCnt="0"/>
      <dgm:spPr/>
    </dgm:pt>
    <dgm:pt modelId="{DA6555C1-6138-448A-B2F8-0F5C8C86C81C}" type="pres">
      <dgm:prSet presAssocID="{DAB9A6C8-21E3-49BD-ACAF-7AD308C80F46}" presName="image3" presStyleLbl="node3" presStyleIdx="0" presStyleCnt="4"/>
      <dgm:spPr/>
    </dgm:pt>
    <dgm:pt modelId="{FF9B808F-4010-41F3-8A05-2206E766C8C4}" type="pres">
      <dgm:prSet presAssocID="{DAB9A6C8-21E3-49BD-ACAF-7AD308C80F46}" presName="text3" presStyleLbl="revTx" presStyleIdx="2" presStyleCnt="1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E1A53973-AC90-41C9-A77E-316BE6887634}" type="pres">
      <dgm:prSet presAssocID="{DAB9A6C8-21E3-49BD-ACAF-7AD308C80F46}" presName="hierChild4" presStyleCnt="0"/>
      <dgm:spPr/>
    </dgm:pt>
    <dgm:pt modelId="{D6B0D48A-BCC0-4347-8ABD-442AF6C23810}" type="pres">
      <dgm:prSet presAssocID="{83537E7B-C804-422B-937A-1844B0B6C804}" presName="Name23" presStyleLbl="parChTrans1D4" presStyleIdx="0" presStyleCnt="5"/>
      <dgm:spPr/>
      <dgm:t>
        <a:bodyPr/>
        <a:lstStyle/>
        <a:p>
          <a:endParaRPr lang="es-ES_tradnl"/>
        </a:p>
      </dgm:t>
    </dgm:pt>
    <dgm:pt modelId="{26DDA597-34D2-4F1F-9724-AC2571EF9034}" type="pres">
      <dgm:prSet presAssocID="{B8C6D58A-6B86-4637-BAB9-1881E612ED34}" presName="hierRoot4" presStyleCnt="0"/>
      <dgm:spPr/>
    </dgm:pt>
    <dgm:pt modelId="{C074FE3C-B150-40EE-B66C-5A18D191EB32}" type="pres">
      <dgm:prSet presAssocID="{B8C6D58A-6B86-4637-BAB9-1881E612ED34}" presName="composite4" presStyleCnt="0"/>
      <dgm:spPr/>
    </dgm:pt>
    <dgm:pt modelId="{77F92418-2F6E-471E-B26C-E9A3046772FB}" type="pres">
      <dgm:prSet presAssocID="{B8C6D58A-6B86-4637-BAB9-1881E612ED34}" presName="image4" presStyleLbl="node4" presStyleIdx="0" presStyleCnt="5"/>
      <dgm:spPr/>
    </dgm:pt>
    <dgm:pt modelId="{C9E1A61E-5E43-44CC-B4B5-99ABB5A13027}" type="pres">
      <dgm:prSet presAssocID="{B8C6D58A-6B86-4637-BAB9-1881E612ED34}" presName="text4" presStyleLbl="revTx" presStyleIdx="3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2B81AFCA-516C-4581-9F53-E94161B24F52}" type="pres">
      <dgm:prSet presAssocID="{B8C6D58A-6B86-4637-BAB9-1881E612ED34}" presName="hierChild5" presStyleCnt="0"/>
      <dgm:spPr/>
    </dgm:pt>
    <dgm:pt modelId="{C607CEA8-5C44-4B7C-837C-D4C0091F5FC6}" type="pres">
      <dgm:prSet presAssocID="{2F9245E0-61E6-430A-A856-1284CF20BA67}" presName="Name10" presStyleLbl="parChTrans1D2" presStyleIdx="1" presStyleCnt="2"/>
      <dgm:spPr/>
      <dgm:t>
        <a:bodyPr/>
        <a:lstStyle/>
        <a:p>
          <a:endParaRPr lang="es-ES_tradnl"/>
        </a:p>
      </dgm:t>
    </dgm:pt>
    <dgm:pt modelId="{F9E6554D-D5DB-479A-BAAF-23D495D73C0B}" type="pres">
      <dgm:prSet presAssocID="{2AAF223C-5FB7-4C1A-BD69-2153481D56C9}" presName="hierRoot2" presStyleCnt="0"/>
      <dgm:spPr/>
    </dgm:pt>
    <dgm:pt modelId="{5EF5C43B-C1B1-42B2-9110-65A3D4DEE19F}" type="pres">
      <dgm:prSet presAssocID="{2AAF223C-5FB7-4C1A-BD69-2153481D56C9}" presName="composite2" presStyleCnt="0"/>
      <dgm:spPr/>
    </dgm:pt>
    <dgm:pt modelId="{30435C2E-62A4-460D-95C5-B411988A8440}" type="pres">
      <dgm:prSet presAssocID="{2AAF223C-5FB7-4C1A-BD69-2153481D56C9}" presName="image2" presStyleLbl="node2" presStyleIdx="1" presStyleCnt="2"/>
      <dgm:spPr/>
    </dgm:pt>
    <dgm:pt modelId="{BFEF952A-2383-4F13-AB95-ACABE4433226}" type="pres">
      <dgm:prSet presAssocID="{2AAF223C-5FB7-4C1A-BD69-2153481D56C9}" presName="text2" presStyleLbl="revTx" presStyleIdx="4" presStyleCnt="1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68E18CBF-D939-4624-ACCE-600D1990C44B}" type="pres">
      <dgm:prSet presAssocID="{2AAF223C-5FB7-4C1A-BD69-2153481D56C9}" presName="hierChild3" presStyleCnt="0"/>
      <dgm:spPr/>
    </dgm:pt>
    <dgm:pt modelId="{3B088C1F-0A61-4A4F-8534-66E6476088B1}" type="pres">
      <dgm:prSet presAssocID="{2BCA713B-4065-4844-8665-7CB7D7741F1C}" presName="Name17" presStyleLbl="parChTrans1D3" presStyleIdx="1" presStyleCnt="4"/>
      <dgm:spPr/>
      <dgm:t>
        <a:bodyPr/>
        <a:lstStyle/>
        <a:p>
          <a:endParaRPr lang="es-ES_tradnl"/>
        </a:p>
      </dgm:t>
    </dgm:pt>
    <dgm:pt modelId="{84C57E02-E9AF-4CC6-A212-A81E7CD8352D}" type="pres">
      <dgm:prSet presAssocID="{4CDF0343-61D0-4220-96DA-300B528EF8F0}" presName="hierRoot3" presStyleCnt="0"/>
      <dgm:spPr/>
    </dgm:pt>
    <dgm:pt modelId="{E46D1CBC-4C3D-47B9-A6AD-6B2FFC2124C9}" type="pres">
      <dgm:prSet presAssocID="{4CDF0343-61D0-4220-96DA-300B528EF8F0}" presName="composite3" presStyleCnt="0"/>
      <dgm:spPr/>
    </dgm:pt>
    <dgm:pt modelId="{8B80047C-DA88-465D-BC85-264AAD187138}" type="pres">
      <dgm:prSet presAssocID="{4CDF0343-61D0-4220-96DA-300B528EF8F0}" presName="image3" presStyleLbl="node3" presStyleIdx="1" presStyleCnt="4"/>
      <dgm:spPr/>
    </dgm:pt>
    <dgm:pt modelId="{42AF909A-9F96-4423-9A0B-3A23B9D282DD}" type="pres">
      <dgm:prSet presAssocID="{4CDF0343-61D0-4220-96DA-300B528EF8F0}" presName="text3" presStyleLbl="revTx" presStyleIdx="5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55CFF5CD-AB56-4B8F-8EF1-E992BEAEA1EF}" type="pres">
      <dgm:prSet presAssocID="{4CDF0343-61D0-4220-96DA-300B528EF8F0}" presName="hierChild4" presStyleCnt="0"/>
      <dgm:spPr/>
    </dgm:pt>
    <dgm:pt modelId="{CBF3B9BB-068F-430F-8F37-83A2479285F1}" type="pres">
      <dgm:prSet presAssocID="{9BF26775-305A-4392-A0AD-8A71635AC4BF}" presName="Name23" presStyleLbl="parChTrans1D4" presStyleIdx="1" presStyleCnt="5"/>
      <dgm:spPr/>
      <dgm:t>
        <a:bodyPr/>
        <a:lstStyle/>
        <a:p>
          <a:endParaRPr lang="es-ES_tradnl"/>
        </a:p>
      </dgm:t>
    </dgm:pt>
    <dgm:pt modelId="{E240A110-6260-48BB-8E87-83468D938285}" type="pres">
      <dgm:prSet presAssocID="{CE0522C2-B67B-4279-8BBC-2792944DE716}" presName="hierRoot4" presStyleCnt="0"/>
      <dgm:spPr/>
    </dgm:pt>
    <dgm:pt modelId="{6BDBDA5B-5B67-451B-8E0D-34247D2CB5D1}" type="pres">
      <dgm:prSet presAssocID="{CE0522C2-B67B-4279-8BBC-2792944DE716}" presName="composite4" presStyleCnt="0"/>
      <dgm:spPr/>
    </dgm:pt>
    <dgm:pt modelId="{A5EEE5F0-D15D-4210-90B2-73D98E5BA980}" type="pres">
      <dgm:prSet presAssocID="{CE0522C2-B67B-4279-8BBC-2792944DE716}" presName="image4" presStyleLbl="node4" presStyleIdx="1" presStyleCnt="5"/>
      <dgm:spPr/>
    </dgm:pt>
    <dgm:pt modelId="{8511A566-129D-4494-8CC1-9138AADE6EFE}" type="pres">
      <dgm:prSet presAssocID="{CE0522C2-B67B-4279-8BBC-2792944DE716}" presName="text4" presStyleLbl="revTx" presStyleIdx="6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ED82D5AA-452E-43F2-BEEA-7EB2BB168CD4}" type="pres">
      <dgm:prSet presAssocID="{CE0522C2-B67B-4279-8BBC-2792944DE716}" presName="hierChild5" presStyleCnt="0"/>
      <dgm:spPr/>
    </dgm:pt>
    <dgm:pt modelId="{96149130-130E-4718-A1C6-72D222AB5450}" type="pres">
      <dgm:prSet presAssocID="{6D1D4090-B7D6-4423-A78C-C46D4ADD400A}" presName="Name23" presStyleLbl="parChTrans1D4" presStyleIdx="2" presStyleCnt="5"/>
      <dgm:spPr/>
      <dgm:t>
        <a:bodyPr/>
        <a:lstStyle/>
        <a:p>
          <a:endParaRPr lang="es-ES_tradnl"/>
        </a:p>
      </dgm:t>
    </dgm:pt>
    <dgm:pt modelId="{5C850E2C-4FDE-4AE5-BCA3-C886576258E8}" type="pres">
      <dgm:prSet presAssocID="{B07ADC8C-80A4-43CA-88DA-EF4BFAF432BF}" presName="hierRoot4" presStyleCnt="0"/>
      <dgm:spPr/>
    </dgm:pt>
    <dgm:pt modelId="{33E947DE-4FA3-46E8-825B-DFF35D27DC31}" type="pres">
      <dgm:prSet presAssocID="{B07ADC8C-80A4-43CA-88DA-EF4BFAF432BF}" presName="composite4" presStyleCnt="0"/>
      <dgm:spPr/>
    </dgm:pt>
    <dgm:pt modelId="{90440347-95D5-4DB3-82E2-A836BF2DE293}" type="pres">
      <dgm:prSet presAssocID="{B07ADC8C-80A4-43CA-88DA-EF4BFAF432BF}" presName="image4" presStyleLbl="node4" presStyleIdx="2" presStyleCnt="5"/>
      <dgm:spPr/>
    </dgm:pt>
    <dgm:pt modelId="{D036C1D6-7615-49B6-8862-E20811ACEA0B}" type="pres">
      <dgm:prSet presAssocID="{B07ADC8C-80A4-43CA-88DA-EF4BFAF432BF}" presName="text4" presStyleLbl="revTx" presStyleIdx="7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530E81F5-75FC-40BF-B035-3C33003562EF}" type="pres">
      <dgm:prSet presAssocID="{B07ADC8C-80A4-43CA-88DA-EF4BFAF432BF}" presName="hierChild5" presStyleCnt="0"/>
      <dgm:spPr/>
    </dgm:pt>
    <dgm:pt modelId="{5B99DDA0-CA8F-48A4-A725-C7F65230C181}" type="pres">
      <dgm:prSet presAssocID="{7A6BEE7E-C5A5-4FC7-A800-DE2F8F8F6BFE}" presName="Name17" presStyleLbl="parChTrans1D3" presStyleIdx="2" presStyleCnt="4"/>
      <dgm:spPr/>
      <dgm:t>
        <a:bodyPr/>
        <a:lstStyle/>
        <a:p>
          <a:endParaRPr lang="es-ES_tradnl"/>
        </a:p>
      </dgm:t>
    </dgm:pt>
    <dgm:pt modelId="{19577C8A-BCCF-48C5-AB6B-18BECA74C33F}" type="pres">
      <dgm:prSet presAssocID="{25FD8B3D-9FC4-4F72-BA25-87C9C3663B57}" presName="hierRoot3" presStyleCnt="0"/>
      <dgm:spPr/>
    </dgm:pt>
    <dgm:pt modelId="{8ABB7B1D-7A76-4489-8510-D435B576C598}" type="pres">
      <dgm:prSet presAssocID="{25FD8B3D-9FC4-4F72-BA25-87C9C3663B57}" presName="composite3" presStyleCnt="0"/>
      <dgm:spPr/>
    </dgm:pt>
    <dgm:pt modelId="{9E1E83D1-A580-4D6B-B39B-DAF256E90463}" type="pres">
      <dgm:prSet presAssocID="{25FD8B3D-9FC4-4F72-BA25-87C9C3663B57}" presName="image3" presStyleLbl="node3" presStyleIdx="2" presStyleCnt="4"/>
      <dgm:spPr/>
    </dgm:pt>
    <dgm:pt modelId="{98625FAC-4D8E-4B6A-BDA4-AB5D05B7C8FE}" type="pres">
      <dgm:prSet presAssocID="{25FD8B3D-9FC4-4F72-BA25-87C9C3663B57}" presName="text3" presStyleLbl="revTx" presStyleIdx="8" presStyleCnt="1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0096E124-7F02-41FD-AFE2-A6223525F930}" type="pres">
      <dgm:prSet presAssocID="{25FD8B3D-9FC4-4F72-BA25-87C9C3663B57}" presName="hierChild4" presStyleCnt="0"/>
      <dgm:spPr/>
    </dgm:pt>
    <dgm:pt modelId="{D59AD450-0484-40F8-A501-5DD3C2914A86}" type="pres">
      <dgm:prSet presAssocID="{7D9F21D4-F731-42D5-802A-EBE1CB17ADB1}" presName="Name23" presStyleLbl="parChTrans1D4" presStyleIdx="3" presStyleCnt="5"/>
      <dgm:spPr/>
      <dgm:t>
        <a:bodyPr/>
        <a:lstStyle/>
        <a:p>
          <a:endParaRPr lang="es-ES_tradnl"/>
        </a:p>
      </dgm:t>
    </dgm:pt>
    <dgm:pt modelId="{2D63363A-9541-4541-B73E-7CA3635CE1FA}" type="pres">
      <dgm:prSet presAssocID="{73B6BA52-9F7C-4F30-B253-8EA0A362612F}" presName="hierRoot4" presStyleCnt="0"/>
      <dgm:spPr/>
    </dgm:pt>
    <dgm:pt modelId="{71785F2D-7DEC-4C01-8960-587880923F2D}" type="pres">
      <dgm:prSet presAssocID="{73B6BA52-9F7C-4F30-B253-8EA0A362612F}" presName="composite4" presStyleCnt="0"/>
      <dgm:spPr/>
    </dgm:pt>
    <dgm:pt modelId="{E1CCA3F1-3A7C-48F2-B4CE-B82F382EA7D4}" type="pres">
      <dgm:prSet presAssocID="{73B6BA52-9F7C-4F30-B253-8EA0A362612F}" presName="image4" presStyleLbl="node4" presStyleIdx="3" presStyleCnt="5"/>
      <dgm:spPr/>
    </dgm:pt>
    <dgm:pt modelId="{F858B514-BE88-4355-914C-4900FD127700}" type="pres">
      <dgm:prSet presAssocID="{73B6BA52-9F7C-4F30-B253-8EA0A362612F}" presName="text4" presStyleLbl="revTx" presStyleIdx="9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BA199C2A-5A3F-4AB9-A0A1-63BE91FDB107}" type="pres">
      <dgm:prSet presAssocID="{73B6BA52-9F7C-4F30-B253-8EA0A362612F}" presName="hierChild5" presStyleCnt="0"/>
      <dgm:spPr/>
    </dgm:pt>
    <dgm:pt modelId="{9E7DD488-76FF-4AA6-A2AA-05F12E022873}" type="pres">
      <dgm:prSet presAssocID="{98EF18E9-D115-4D52-A86B-C9E427FBF8D0}" presName="Name17" presStyleLbl="parChTrans1D3" presStyleIdx="3" presStyleCnt="4"/>
      <dgm:spPr/>
      <dgm:t>
        <a:bodyPr/>
        <a:lstStyle/>
        <a:p>
          <a:endParaRPr lang="es-ES_tradnl"/>
        </a:p>
      </dgm:t>
    </dgm:pt>
    <dgm:pt modelId="{76C82FC5-3866-4BF1-93AE-9DD114DC76C5}" type="pres">
      <dgm:prSet presAssocID="{9D40061A-298D-4A9B-B5B8-534F435E487D}" presName="hierRoot3" presStyleCnt="0"/>
      <dgm:spPr/>
    </dgm:pt>
    <dgm:pt modelId="{1C1008C6-FCC2-4D05-A643-5792204AD39E}" type="pres">
      <dgm:prSet presAssocID="{9D40061A-298D-4A9B-B5B8-534F435E487D}" presName="composite3" presStyleCnt="0"/>
      <dgm:spPr/>
    </dgm:pt>
    <dgm:pt modelId="{3AA3196E-B6BA-4245-AF4A-32C0CC7B0256}" type="pres">
      <dgm:prSet presAssocID="{9D40061A-298D-4A9B-B5B8-534F435E487D}" presName="image3" presStyleLbl="node3" presStyleIdx="3" presStyleCnt="4"/>
      <dgm:spPr/>
    </dgm:pt>
    <dgm:pt modelId="{40AEB1C5-C76E-4F89-9B49-6920CBE07704}" type="pres">
      <dgm:prSet presAssocID="{9D40061A-298D-4A9B-B5B8-534F435E487D}" presName="text3" presStyleLbl="revTx" presStyleIdx="10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04170AEB-C518-4BE1-8FFD-79B0468F040B}" type="pres">
      <dgm:prSet presAssocID="{9D40061A-298D-4A9B-B5B8-534F435E487D}" presName="hierChild4" presStyleCnt="0"/>
      <dgm:spPr/>
    </dgm:pt>
    <dgm:pt modelId="{1CBF0AF1-A351-4772-B3B3-9A39CC801BA5}" type="pres">
      <dgm:prSet presAssocID="{62110291-D3DE-466A-96B3-A40B455F1751}" presName="Name23" presStyleLbl="parChTrans1D4" presStyleIdx="4" presStyleCnt="5"/>
      <dgm:spPr/>
      <dgm:t>
        <a:bodyPr/>
        <a:lstStyle/>
        <a:p>
          <a:endParaRPr lang="es-ES_tradnl"/>
        </a:p>
      </dgm:t>
    </dgm:pt>
    <dgm:pt modelId="{211286F6-1B50-48A8-8A63-90FC6FFCB71F}" type="pres">
      <dgm:prSet presAssocID="{FD6CB004-F2EC-494C-850A-A75010961E9E}" presName="hierRoot4" presStyleCnt="0"/>
      <dgm:spPr/>
    </dgm:pt>
    <dgm:pt modelId="{80599E75-4536-4C06-8CBD-B7C5183F546B}" type="pres">
      <dgm:prSet presAssocID="{FD6CB004-F2EC-494C-850A-A75010961E9E}" presName="composite4" presStyleCnt="0"/>
      <dgm:spPr/>
    </dgm:pt>
    <dgm:pt modelId="{13D2E0D6-6FF8-4FE6-A1F4-CCE993F01C2E}" type="pres">
      <dgm:prSet presAssocID="{FD6CB004-F2EC-494C-850A-A75010961E9E}" presName="image4" presStyleLbl="node4" presStyleIdx="4" presStyleCnt="5"/>
      <dgm:spPr/>
    </dgm:pt>
    <dgm:pt modelId="{8828909A-7258-4CC2-A1B3-89BC2572AA61}" type="pres">
      <dgm:prSet presAssocID="{FD6CB004-F2EC-494C-850A-A75010961E9E}" presName="text4" presStyleLbl="revTx" presStyleIdx="11" presStyleCnt="12">
        <dgm:presLayoutVars>
          <dgm:chPref val="3"/>
        </dgm:presLayoutVars>
      </dgm:prSet>
      <dgm:spPr/>
      <dgm:t>
        <a:bodyPr/>
        <a:lstStyle/>
        <a:p>
          <a:endParaRPr lang="ca-ES"/>
        </a:p>
      </dgm:t>
    </dgm:pt>
    <dgm:pt modelId="{9A911C87-AFC5-4CBD-8257-38C5799F23B1}" type="pres">
      <dgm:prSet presAssocID="{FD6CB004-F2EC-494C-850A-A75010961E9E}" presName="hierChild5" presStyleCnt="0"/>
      <dgm:spPr/>
    </dgm:pt>
  </dgm:ptLst>
  <dgm:cxnLst>
    <dgm:cxn modelId="{19C4886B-1695-4F21-840A-92D9DC8B3400}" type="presOf" srcId="{9BF26775-305A-4392-A0AD-8A71635AC4BF}" destId="{CBF3B9BB-068F-430F-8F37-83A2479285F1}" srcOrd="0" destOrd="0" presId="urn:microsoft.com/office/officeart/2009/layout/CirclePictureHierarchy"/>
    <dgm:cxn modelId="{1EE1B269-7248-4C5A-9C90-0C18B3A59387}" srcId="{9D40061A-298D-4A9B-B5B8-534F435E487D}" destId="{FD6CB004-F2EC-494C-850A-A75010961E9E}" srcOrd="0" destOrd="0" parTransId="{62110291-D3DE-466A-96B3-A40B455F1751}" sibTransId="{4CA77B38-AB60-4B74-8D08-2B1506C1CD63}"/>
    <dgm:cxn modelId="{AC0C81B3-F648-4C04-AB42-A7E61755DF0E}" type="presOf" srcId="{F1F47EA7-B510-47A6-839E-A4530B2AC34F}" destId="{5439A799-7E80-4D47-8498-DB9915D8CC8B}" srcOrd="0" destOrd="0" presId="urn:microsoft.com/office/officeart/2009/layout/CirclePictureHierarchy"/>
    <dgm:cxn modelId="{2048F843-9EF1-4C11-8D1F-82F3F93AB8D7}" srcId="{DAB9A6C8-21E3-49BD-ACAF-7AD308C80F46}" destId="{B8C6D58A-6B86-4637-BAB9-1881E612ED34}" srcOrd="0" destOrd="0" parTransId="{83537E7B-C804-422B-937A-1844B0B6C804}" sibTransId="{353F144D-C932-464B-B47A-AACEC41EECF8}"/>
    <dgm:cxn modelId="{5FB834D5-7D9C-467B-B16A-37F0238399B4}" type="presOf" srcId="{4738E9BC-1B5D-4016-9E92-857A14F18F7F}" destId="{9BF4114E-64B7-409D-A35B-A34A371273A9}" srcOrd="0" destOrd="0" presId="urn:microsoft.com/office/officeart/2009/layout/CirclePictureHierarchy"/>
    <dgm:cxn modelId="{C65D6E95-5BDF-4FC7-95F0-F3C24E0D70D9}" type="presOf" srcId="{D6F00903-1920-46A5-9661-F28007773489}" destId="{1CAAAE18-AAA5-4A25-94B1-6E03DEF7542D}" srcOrd="0" destOrd="0" presId="urn:microsoft.com/office/officeart/2009/layout/CirclePictureHierarchy"/>
    <dgm:cxn modelId="{3DA9D0A6-7C82-4353-AB20-3AD44986A773}" srcId="{2AAF223C-5FB7-4C1A-BD69-2153481D56C9}" destId="{4CDF0343-61D0-4220-96DA-300B528EF8F0}" srcOrd="0" destOrd="0" parTransId="{2BCA713B-4065-4844-8665-7CB7D7741F1C}" sibTransId="{4AA6C52E-D97A-419B-B9C7-3BA2C0A3BA8B}"/>
    <dgm:cxn modelId="{710C923E-D780-41F7-9A11-A406B4082D9D}" srcId="{4CDF0343-61D0-4220-96DA-300B528EF8F0}" destId="{CE0522C2-B67B-4279-8BBC-2792944DE716}" srcOrd="0" destOrd="0" parTransId="{9BF26775-305A-4392-A0AD-8A71635AC4BF}" sibTransId="{01B3D110-5490-4A87-BB30-5EC8F1464CE3}"/>
    <dgm:cxn modelId="{93101A72-1EE9-4404-B38C-269847CCB4A0}" type="presOf" srcId="{9D40061A-298D-4A9B-B5B8-534F435E487D}" destId="{40AEB1C5-C76E-4F89-9B49-6920CBE07704}" srcOrd="0" destOrd="0" presId="urn:microsoft.com/office/officeart/2009/layout/CirclePictureHierarchy"/>
    <dgm:cxn modelId="{36225575-634D-49D5-9CA8-C39D6300F9AE}" type="presOf" srcId="{62110291-D3DE-466A-96B3-A40B455F1751}" destId="{1CBF0AF1-A351-4772-B3B3-9A39CC801BA5}" srcOrd="0" destOrd="0" presId="urn:microsoft.com/office/officeart/2009/layout/CirclePictureHierarchy"/>
    <dgm:cxn modelId="{9DF5ECCC-4449-4666-84B5-89CA7AE737E5}" srcId="{2AAF223C-5FB7-4C1A-BD69-2153481D56C9}" destId="{9D40061A-298D-4A9B-B5B8-534F435E487D}" srcOrd="2" destOrd="0" parTransId="{98EF18E9-D115-4D52-A86B-C9E427FBF8D0}" sibTransId="{2AB9F977-55CD-4FDA-834A-457EB27934BC}"/>
    <dgm:cxn modelId="{6B9611E4-D9D9-41D1-80A4-263556DDE14A}" type="presOf" srcId="{7A6BEE7E-C5A5-4FC7-A800-DE2F8F8F6BFE}" destId="{5B99DDA0-CA8F-48A4-A725-C7F65230C181}" srcOrd="0" destOrd="0" presId="urn:microsoft.com/office/officeart/2009/layout/CirclePictureHierarchy"/>
    <dgm:cxn modelId="{D7AC9459-3D3C-4696-A907-737B419B37C5}" type="presOf" srcId="{DAB9A6C8-21E3-49BD-ACAF-7AD308C80F46}" destId="{FF9B808F-4010-41F3-8A05-2206E766C8C4}" srcOrd="0" destOrd="0" presId="urn:microsoft.com/office/officeart/2009/layout/CirclePictureHierarchy"/>
    <dgm:cxn modelId="{6C9F4A1D-1C11-4C25-9755-5BB26D8EF352}" type="presOf" srcId="{CE0522C2-B67B-4279-8BBC-2792944DE716}" destId="{8511A566-129D-4494-8CC1-9138AADE6EFE}" srcOrd="0" destOrd="0" presId="urn:microsoft.com/office/officeart/2009/layout/CirclePictureHierarchy"/>
    <dgm:cxn modelId="{32E84B72-8E8F-4E3A-845E-DEEFF09E90DF}" srcId="{4CDF0343-61D0-4220-96DA-300B528EF8F0}" destId="{B07ADC8C-80A4-43CA-88DA-EF4BFAF432BF}" srcOrd="1" destOrd="0" parTransId="{6D1D4090-B7D6-4423-A78C-C46D4ADD400A}" sibTransId="{F0AF7B0A-FE32-4871-A0E8-A51E0D9C6028}"/>
    <dgm:cxn modelId="{7EEF8228-B33E-4199-90FD-12C7740D903E}" type="presOf" srcId="{2AAF223C-5FB7-4C1A-BD69-2153481D56C9}" destId="{BFEF952A-2383-4F13-AB95-ACABE4433226}" srcOrd="0" destOrd="0" presId="urn:microsoft.com/office/officeart/2009/layout/CirclePictureHierarchy"/>
    <dgm:cxn modelId="{DC778863-663F-4CD8-A66C-985F8B88100E}" type="presOf" srcId="{98EF18E9-D115-4D52-A86B-C9E427FBF8D0}" destId="{9E7DD488-76FF-4AA6-A2AA-05F12E022873}" srcOrd="0" destOrd="0" presId="urn:microsoft.com/office/officeart/2009/layout/CirclePictureHierarchy"/>
    <dgm:cxn modelId="{72510353-D3C9-4E89-A8CC-5238E9F2ECAC}" type="presOf" srcId="{6D1D4090-B7D6-4423-A78C-C46D4ADD400A}" destId="{96149130-130E-4718-A1C6-72D222AB5450}" srcOrd="0" destOrd="0" presId="urn:microsoft.com/office/officeart/2009/layout/CirclePictureHierarchy"/>
    <dgm:cxn modelId="{720F3D7E-EF86-4257-A9C3-DA4152810BBC}" type="presOf" srcId="{C2542746-CA7B-40F9-A0E2-4B1FC1FB8908}" destId="{DE7AAEC6-44BB-47D3-8AEC-F5DBD4AA3AF5}" srcOrd="0" destOrd="0" presId="urn:microsoft.com/office/officeart/2009/layout/CirclePictureHierarchy"/>
    <dgm:cxn modelId="{4FE297AA-92B3-4AD4-ABA0-3C09F0ACF658}" type="presOf" srcId="{4CDF0343-61D0-4220-96DA-300B528EF8F0}" destId="{42AF909A-9F96-4423-9A0B-3A23B9D282DD}" srcOrd="0" destOrd="0" presId="urn:microsoft.com/office/officeart/2009/layout/CirclePictureHierarchy"/>
    <dgm:cxn modelId="{5E6E50D9-CDC2-436C-B045-EC115516B787}" srcId="{C2542746-CA7B-40F9-A0E2-4B1FC1FB8908}" destId="{4738E9BC-1B5D-4016-9E92-857A14F18F7F}" srcOrd="0" destOrd="0" parTransId="{6AB8A031-8E0A-4BC3-9990-594CBC26FDF8}" sibTransId="{74D2B3BF-1FFA-4D26-94A2-80C5DE9DBA8F}"/>
    <dgm:cxn modelId="{B6878414-3F1F-4AD7-A2E0-56071E82AE0A}" type="presOf" srcId="{2BCA713B-4065-4844-8665-7CB7D7741F1C}" destId="{3B088C1F-0A61-4A4F-8534-66E6476088B1}" srcOrd="0" destOrd="0" presId="urn:microsoft.com/office/officeart/2009/layout/CirclePictureHierarchy"/>
    <dgm:cxn modelId="{BD06343F-6F25-4A1D-B9AA-5F5CAF02F9C8}" type="presOf" srcId="{7D9F21D4-F731-42D5-802A-EBE1CB17ADB1}" destId="{D59AD450-0484-40F8-A501-5DD3C2914A86}" srcOrd="0" destOrd="0" presId="urn:microsoft.com/office/officeart/2009/layout/CirclePictureHierarchy"/>
    <dgm:cxn modelId="{5E6E7C1A-EDFD-446B-A008-B4EBCF29F735}" srcId="{4738E9BC-1B5D-4016-9E92-857A14F18F7F}" destId="{2AAF223C-5FB7-4C1A-BD69-2153481D56C9}" srcOrd="1" destOrd="0" parTransId="{2F9245E0-61E6-430A-A856-1284CF20BA67}" sibTransId="{D83AADE7-06AF-49AB-B0A0-9486FB2FBABD}"/>
    <dgm:cxn modelId="{8B18B402-A10B-441E-B1AB-C7B92A8F98C3}" srcId="{2AAF223C-5FB7-4C1A-BD69-2153481D56C9}" destId="{25FD8B3D-9FC4-4F72-BA25-87C9C3663B57}" srcOrd="1" destOrd="0" parTransId="{7A6BEE7E-C5A5-4FC7-A800-DE2F8F8F6BFE}" sibTransId="{5FE16DD4-42E7-44CF-A3DC-96AD4036A7FB}"/>
    <dgm:cxn modelId="{67A2FFBC-B23F-43A7-8047-10551176DCBB}" srcId="{4738E9BC-1B5D-4016-9E92-857A14F18F7F}" destId="{D6F00903-1920-46A5-9661-F28007773489}" srcOrd="0" destOrd="0" parTransId="{BDA88D88-63DD-4F0D-A715-ABF8C399D904}" sibTransId="{3FA51681-60B6-43FA-AEED-564DF6E4F53B}"/>
    <dgm:cxn modelId="{5FE6B343-A284-4D5A-8422-45C97375EB95}" type="presOf" srcId="{73B6BA52-9F7C-4F30-B253-8EA0A362612F}" destId="{F858B514-BE88-4355-914C-4900FD127700}" srcOrd="0" destOrd="0" presId="urn:microsoft.com/office/officeart/2009/layout/CirclePictureHierarchy"/>
    <dgm:cxn modelId="{29C1786E-DD09-4008-B05D-A3075F831D46}" type="presOf" srcId="{83537E7B-C804-422B-937A-1844B0B6C804}" destId="{D6B0D48A-BCC0-4347-8ABD-442AF6C23810}" srcOrd="0" destOrd="0" presId="urn:microsoft.com/office/officeart/2009/layout/CirclePictureHierarchy"/>
    <dgm:cxn modelId="{10991C52-9EE4-4CDB-86D6-9219054D6050}" type="presOf" srcId="{2F9245E0-61E6-430A-A856-1284CF20BA67}" destId="{C607CEA8-5C44-4B7C-837C-D4C0091F5FC6}" srcOrd="0" destOrd="0" presId="urn:microsoft.com/office/officeart/2009/layout/CirclePictureHierarchy"/>
    <dgm:cxn modelId="{7D49B8FC-AAD7-48A4-9EAF-5D4DC54C26CA}" type="presOf" srcId="{BDA88D88-63DD-4F0D-A715-ABF8C399D904}" destId="{1EF48D0D-D174-47FA-9324-EA8EA2593FF1}" srcOrd="0" destOrd="0" presId="urn:microsoft.com/office/officeart/2009/layout/CirclePictureHierarchy"/>
    <dgm:cxn modelId="{9E8C8B9C-4468-433A-8DF2-DA23181E331B}" srcId="{25FD8B3D-9FC4-4F72-BA25-87C9C3663B57}" destId="{73B6BA52-9F7C-4F30-B253-8EA0A362612F}" srcOrd="0" destOrd="0" parTransId="{7D9F21D4-F731-42D5-802A-EBE1CB17ADB1}" sibTransId="{6DB447C2-FBDD-4EBF-A5AA-CE6B3FDD9DAD}"/>
    <dgm:cxn modelId="{4DDE1113-E5F0-4981-8959-1C48832A2131}" type="presOf" srcId="{B07ADC8C-80A4-43CA-88DA-EF4BFAF432BF}" destId="{D036C1D6-7615-49B6-8862-E20811ACEA0B}" srcOrd="0" destOrd="0" presId="urn:microsoft.com/office/officeart/2009/layout/CirclePictureHierarchy"/>
    <dgm:cxn modelId="{71A8747C-5D22-46FE-A8F4-EECADBC559B6}" type="presOf" srcId="{FD6CB004-F2EC-494C-850A-A75010961E9E}" destId="{8828909A-7258-4CC2-A1B3-89BC2572AA61}" srcOrd="0" destOrd="0" presId="urn:microsoft.com/office/officeart/2009/layout/CirclePictureHierarchy"/>
    <dgm:cxn modelId="{327DDA2F-F74A-425D-BBE8-A5D5B65846AA}" type="presOf" srcId="{B8C6D58A-6B86-4637-BAB9-1881E612ED34}" destId="{C9E1A61E-5E43-44CC-B4B5-99ABB5A13027}" srcOrd="0" destOrd="0" presId="urn:microsoft.com/office/officeart/2009/layout/CirclePictureHierarchy"/>
    <dgm:cxn modelId="{1D073BD2-03FC-4922-9ADB-79652887FCB2}" type="presOf" srcId="{25FD8B3D-9FC4-4F72-BA25-87C9C3663B57}" destId="{98625FAC-4D8E-4B6A-BDA4-AB5D05B7C8FE}" srcOrd="0" destOrd="0" presId="urn:microsoft.com/office/officeart/2009/layout/CirclePictureHierarchy"/>
    <dgm:cxn modelId="{029A7099-761F-4B66-9426-1B0FD5A20112}" srcId="{D6F00903-1920-46A5-9661-F28007773489}" destId="{DAB9A6C8-21E3-49BD-ACAF-7AD308C80F46}" srcOrd="0" destOrd="0" parTransId="{F1F47EA7-B510-47A6-839E-A4530B2AC34F}" sibTransId="{F9F8D233-6EBE-4B14-B792-71A74D945794}"/>
    <dgm:cxn modelId="{7FCA39CF-FB5B-496A-A32E-BB0EC0DF42BA}" type="presParOf" srcId="{DE7AAEC6-44BB-47D3-8AEC-F5DBD4AA3AF5}" destId="{61FB9E1A-DB22-4EDC-AA58-354A68495C42}" srcOrd="0" destOrd="0" presId="urn:microsoft.com/office/officeart/2009/layout/CirclePictureHierarchy"/>
    <dgm:cxn modelId="{0758EF8A-47F4-4183-819C-085026B19566}" type="presParOf" srcId="{61FB9E1A-DB22-4EDC-AA58-354A68495C42}" destId="{74A719D8-A59A-4D3C-B3B8-4B2C1EF2C1CE}" srcOrd="0" destOrd="0" presId="urn:microsoft.com/office/officeart/2009/layout/CirclePictureHierarchy"/>
    <dgm:cxn modelId="{75476C2C-842B-4864-AE2F-E47CBEB2599D}" type="presParOf" srcId="{74A719D8-A59A-4D3C-B3B8-4B2C1EF2C1CE}" destId="{0107E1E7-3B7E-40D2-B793-776A344F6086}" srcOrd="0" destOrd="0" presId="urn:microsoft.com/office/officeart/2009/layout/CirclePictureHierarchy"/>
    <dgm:cxn modelId="{1FB9A92D-65D7-44B1-8CEC-A3D519B1B674}" type="presParOf" srcId="{74A719D8-A59A-4D3C-B3B8-4B2C1EF2C1CE}" destId="{9BF4114E-64B7-409D-A35B-A34A371273A9}" srcOrd="1" destOrd="0" presId="urn:microsoft.com/office/officeart/2009/layout/CirclePictureHierarchy"/>
    <dgm:cxn modelId="{95B2024E-B8BC-4F67-BFF5-F4042087E70F}" type="presParOf" srcId="{61FB9E1A-DB22-4EDC-AA58-354A68495C42}" destId="{B65AC0A8-0CDE-4BFD-99E2-7DB325D8EC81}" srcOrd="1" destOrd="0" presId="urn:microsoft.com/office/officeart/2009/layout/CirclePictureHierarchy"/>
    <dgm:cxn modelId="{BEEF8EC0-6D47-4DC6-A4C6-1C6A0FF48F72}" type="presParOf" srcId="{B65AC0A8-0CDE-4BFD-99E2-7DB325D8EC81}" destId="{1EF48D0D-D174-47FA-9324-EA8EA2593FF1}" srcOrd="0" destOrd="0" presId="urn:microsoft.com/office/officeart/2009/layout/CirclePictureHierarchy"/>
    <dgm:cxn modelId="{A0831DC5-CE8B-4B68-8F40-89BC352433F1}" type="presParOf" srcId="{B65AC0A8-0CDE-4BFD-99E2-7DB325D8EC81}" destId="{3F5A9AF1-597E-4D1A-A055-DF2C38C429EA}" srcOrd="1" destOrd="0" presId="urn:microsoft.com/office/officeart/2009/layout/CirclePictureHierarchy"/>
    <dgm:cxn modelId="{C9588676-1B10-47B8-935F-814E88604C07}" type="presParOf" srcId="{3F5A9AF1-597E-4D1A-A055-DF2C38C429EA}" destId="{13F36921-0247-401E-9BD0-4D595C41EA09}" srcOrd="0" destOrd="0" presId="urn:microsoft.com/office/officeart/2009/layout/CirclePictureHierarchy"/>
    <dgm:cxn modelId="{F58EEDCE-50FB-4EEA-8EDF-B0FE5C83640C}" type="presParOf" srcId="{13F36921-0247-401E-9BD0-4D595C41EA09}" destId="{A6348830-53D3-47A2-8A8F-8935C5B3CC0F}" srcOrd="0" destOrd="0" presId="urn:microsoft.com/office/officeart/2009/layout/CirclePictureHierarchy"/>
    <dgm:cxn modelId="{89AE8667-2494-494C-87E0-CB2E4D4A6F65}" type="presParOf" srcId="{13F36921-0247-401E-9BD0-4D595C41EA09}" destId="{1CAAAE18-AAA5-4A25-94B1-6E03DEF7542D}" srcOrd="1" destOrd="0" presId="urn:microsoft.com/office/officeart/2009/layout/CirclePictureHierarchy"/>
    <dgm:cxn modelId="{AE64A1E6-6D5D-4E95-99ED-F63E0EBC1FD6}" type="presParOf" srcId="{3F5A9AF1-597E-4D1A-A055-DF2C38C429EA}" destId="{44BF6265-99EF-4F41-9A8F-87469D1339C4}" srcOrd="1" destOrd="0" presId="urn:microsoft.com/office/officeart/2009/layout/CirclePictureHierarchy"/>
    <dgm:cxn modelId="{D65D3A4D-2A89-4BC9-9EF7-B7290F48098C}" type="presParOf" srcId="{44BF6265-99EF-4F41-9A8F-87469D1339C4}" destId="{5439A799-7E80-4D47-8498-DB9915D8CC8B}" srcOrd="0" destOrd="0" presId="urn:microsoft.com/office/officeart/2009/layout/CirclePictureHierarchy"/>
    <dgm:cxn modelId="{FD68A8D3-64FC-4542-86F4-322CB2E49BAF}" type="presParOf" srcId="{44BF6265-99EF-4F41-9A8F-87469D1339C4}" destId="{A5DD5A6D-6259-4E9D-B07E-C46D0A0E0BDB}" srcOrd="1" destOrd="0" presId="urn:microsoft.com/office/officeart/2009/layout/CirclePictureHierarchy"/>
    <dgm:cxn modelId="{6D58D1A4-5889-4F10-8DAB-D39E136C6E78}" type="presParOf" srcId="{A5DD5A6D-6259-4E9D-B07E-C46D0A0E0BDB}" destId="{6E0CCD92-11AF-44E0-99A8-54ACC1767ED3}" srcOrd="0" destOrd="0" presId="urn:microsoft.com/office/officeart/2009/layout/CirclePictureHierarchy"/>
    <dgm:cxn modelId="{0956F619-92D2-4B4B-ACE1-AD15398EE5BC}" type="presParOf" srcId="{6E0CCD92-11AF-44E0-99A8-54ACC1767ED3}" destId="{DA6555C1-6138-448A-B2F8-0F5C8C86C81C}" srcOrd="0" destOrd="0" presId="urn:microsoft.com/office/officeart/2009/layout/CirclePictureHierarchy"/>
    <dgm:cxn modelId="{934CF586-401C-4A3A-BFFB-E6161153AE22}" type="presParOf" srcId="{6E0CCD92-11AF-44E0-99A8-54ACC1767ED3}" destId="{FF9B808F-4010-41F3-8A05-2206E766C8C4}" srcOrd="1" destOrd="0" presId="urn:microsoft.com/office/officeart/2009/layout/CirclePictureHierarchy"/>
    <dgm:cxn modelId="{9748BB86-DF1A-43E6-A3D1-3DCD287F9ECB}" type="presParOf" srcId="{A5DD5A6D-6259-4E9D-B07E-C46D0A0E0BDB}" destId="{E1A53973-AC90-41C9-A77E-316BE6887634}" srcOrd="1" destOrd="0" presId="urn:microsoft.com/office/officeart/2009/layout/CirclePictureHierarchy"/>
    <dgm:cxn modelId="{CAA3AFF3-368D-46C6-AB0C-4C8769336863}" type="presParOf" srcId="{E1A53973-AC90-41C9-A77E-316BE6887634}" destId="{D6B0D48A-BCC0-4347-8ABD-442AF6C23810}" srcOrd="0" destOrd="0" presId="urn:microsoft.com/office/officeart/2009/layout/CirclePictureHierarchy"/>
    <dgm:cxn modelId="{DCAE9186-E611-4DF3-9177-E2EA05884271}" type="presParOf" srcId="{E1A53973-AC90-41C9-A77E-316BE6887634}" destId="{26DDA597-34D2-4F1F-9724-AC2571EF9034}" srcOrd="1" destOrd="0" presId="urn:microsoft.com/office/officeart/2009/layout/CirclePictureHierarchy"/>
    <dgm:cxn modelId="{06CB0732-8812-4B82-9211-EF3FE047B210}" type="presParOf" srcId="{26DDA597-34D2-4F1F-9724-AC2571EF9034}" destId="{C074FE3C-B150-40EE-B66C-5A18D191EB32}" srcOrd="0" destOrd="0" presId="urn:microsoft.com/office/officeart/2009/layout/CirclePictureHierarchy"/>
    <dgm:cxn modelId="{4E1B3BF6-3AEC-4FEA-A288-8FBEAD209242}" type="presParOf" srcId="{C074FE3C-B150-40EE-B66C-5A18D191EB32}" destId="{77F92418-2F6E-471E-B26C-E9A3046772FB}" srcOrd="0" destOrd="0" presId="urn:microsoft.com/office/officeart/2009/layout/CirclePictureHierarchy"/>
    <dgm:cxn modelId="{C7ECC0E1-3FCB-4CD7-82BC-E57E956C0CC6}" type="presParOf" srcId="{C074FE3C-B150-40EE-B66C-5A18D191EB32}" destId="{C9E1A61E-5E43-44CC-B4B5-99ABB5A13027}" srcOrd="1" destOrd="0" presId="urn:microsoft.com/office/officeart/2009/layout/CirclePictureHierarchy"/>
    <dgm:cxn modelId="{F94D36A5-F1B6-4D8D-B252-3670A2527B5C}" type="presParOf" srcId="{26DDA597-34D2-4F1F-9724-AC2571EF9034}" destId="{2B81AFCA-516C-4581-9F53-E94161B24F52}" srcOrd="1" destOrd="0" presId="urn:microsoft.com/office/officeart/2009/layout/CirclePictureHierarchy"/>
    <dgm:cxn modelId="{134D3EE9-D50D-43F8-8CE0-36A1D48F61CA}" type="presParOf" srcId="{B65AC0A8-0CDE-4BFD-99E2-7DB325D8EC81}" destId="{C607CEA8-5C44-4B7C-837C-D4C0091F5FC6}" srcOrd="2" destOrd="0" presId="urn:microsoft.com/office/officeart/2009/layout/CirclePictureHierarchy"/>
    <dgm:cxn modelId="{AB7736BD-447D-47C8-B1D8-4B5FF4FCBF4D}" type="presParOf" srcId="{B65AC0A8-0CDE-4BFD-99E2-7DB325D8EC81}" destId="{F9E6554D-D5DB-479A-BAAF-23D495D73C0B}" srcOrd="3" destOrd="0" presId="urn:microsoft.com/office/officeart/2009/layout/CirclePictureHierarchy"/>
    <dgm:cxn modelId="{F70CC229-2170-46A0-AC85-567CB41B8C62}" type="presParOf" srcId="{F9E6554D-D5DB-479A-BAAF-23D495D73C0B}" destId="{5EF5C43B-C1B1-42B2-9110-65A3D4DEE19F}" srcOrd="0" destOrd="0" presId="urn:microsoft.com/office/officeart/2009/layout/CirclePictureHierarchy"/>
    <dgm:cxn modelId="{80254B45-55AE-471A-BA68-4FA511A32135}" type="presParOf" srcId="{5EF5C43B-C1B1-42B2-9110-65A3D4DEE19F}" destId="{30435C2E-62A4-460D-95C5-B411988A8440}" srcOrd="0" destOrd="0" presId="urn:microsoft.com/office/officeart/2009/layout/CirclePictureHierarchy"/>
    <dgm:cxn modelId="{10742E66-F69E-45F5-883B-EDC0C8A468B2}" type="presParOf" srcId="{5EF5C43B-C1B1-42B2-9110-65A3D4DEE19F}" destId="{BFEF952A-2383-4F13-AB95-ACABE4433226}" srcOrd="1" destOrd="0" presId="urn:microsoft.com/office/officeart/2009/layout/CirclePictureHierarchy"/>
    <dgm:cxn modelId="{50D9D692-18CF-4B3A-BA10-AA2316C74BBD}" type="presParOf" srcId="{F9E6554D-D5DB-479A-BAAF-23D495D73C0B}" destId="{68E18CBF-D939-4624-ACCE-600D1990C44B}" srcOrd="1" destOrd="0" presId="urn:microsoft.com/office/officeart/2009/layout/CirclePictureHierarchy"/>
    <dgm:cxn modelId="{C858809C-7C76-4F52-848C-77DB952238C8}" type="presParOf" srcId="{68E18CBF-D939-4624-ACCE-600D1990C44B}" destId="{3B088C1F-0A61-4A4F-8534-66E6476088B1}" srcOrd="0" destOrd="0" presId="urn:microsoft.com/office/officeart/2009/layout/CirclePictureHierarchy"/>
    <dgm:cxn modelId="{78BEEC24-BB02-4F2E-B0DC-7ECF50A125E0}" type="presParOf" srcId="{68E18CBF-D939-4624-ACCE-600D1990C44B}" destId="{84C57E02-E9AF-4CC6-A212-A81E7CD8352D}" srcOrd="1" destOrd="0" presId="urn:microsoft.com/office/officeart/2009/layout/CirclePictureHierarchy"/>
    <dgm:cxn modelId="{B1C4892A-CAFF-40A0-9AB8-A6DD588D3E94}" type="presParOf" srcId="{84C57E02-E9AF-4CC6-A212-A81E7CD8352D}" destId="{E46D1CBC-4C3D-47B9-A6AD-6B2FFC2124C9}" srcOrd="0" destOrd="0" presId="urn:microsoft.com/office/officeart/2009/layout/CirclePictureHierarchy"/>
    <dgm:cxn modelId="{334C6477-4DF2-4A71-A465-902F4C5B11D1}" type="presParOf" srcId="{E46D1CBC-4C3D-47B9-A6AD-6B2FFC2124C9}" destId="{8B80047C-DA88-465D-BC85-264AAD187138}" srcOrd="0" destOrd="0" presId="urn:microsoft.com/office/officeart/2009/layout/CirclePictureHierarchy"/>
    <dgm:cxn modelId="{0CE90170-281F-4F30-A9EF-CB28B7CF0BF3}" type="presParOf" srcId="{E46D1CBC-4C3D-47B9-A6AD-6B2FFC2124C9}" destId="{42AF909A-9F96-4423-9A0B-3A23B9D282DD}" srcOrd="1" destOrd="0" presId="urn:microsoft.com/office/officeart/2009/layout/CirclePictureHierarchy"/>
    <dgm:cxn modelId="{0F5EC818-81EA-435B-9464-B667660C24C2}" type="presParOf" srcId="{84C57E02-E9AF-4CC6-A212-A81E7CD8352D}" destId="{55CFF5CD-AB56-4B8F-8EF1-E992BEAEA1EF}" srcOrd="1" destOrd="0" presId="urn:microsoft.com/office/officeart/2009/layout/CirclePictureHierarchy"/>
    <dgm:cxn modelId="{065B8D6F-9B9F-4A59-9A17-11ED5D1C6A5A}" type="presParOf" srcId="{55CFF5CD-AB56-4B8F-8EF1-E992BEAEA1EF}" destId="{CBF3B9BB-068F-430F-8F37-83A2479285F1}" srcOrd="0" destOrd="0" presId="urn:microsoft.com/office/officeart/2009/layout/CirclePictureHierarchy"/>
    <dgm:cxn modelId="{4077F1B4-5F85-48CF-801C-046704EE1749}" type="presParOf" srcId="{55CFF5CD-AB56-4B8F-8EF1-E992BEAEA1EF}" destId="{E240A110-6260-48BB-8E87-83468D938285}" srcOrd="1" destOrd="0" presId="urn:microsoft.com/office/officeart/2009/layout/CirclePictureHierarchy"/>
    <dgm:cxn modelId="{183CD692-CCF7-4AD3-8B66-D38EE8DFA0BF}" type="presParOf" srcId="{E240A110-6260-48BB-8E87-83468D938285}" destId="{6BDBDA5B-5B67-451B-8E0D-34247D2CB5D1}" srcOrd="0" destOrd="0" presId="urn:microsoft.com/office/officeart/2009/layout/CirclePictureHierarchy"/>
    <dgm:cxn modelId="{24AE76AB-CA35-4B7C-BEFD-D0DE8994574C}" type="presParOf" srcId="{6BDBDA5B-5B67-451B-8E0D-34247D2CB5D1}" destId="{A5EEE5F0-D15D-4210-90B2-73D98E5BA980}" srcOrd="0" destOrd="0" presId="urn:microsoft.com/office/officeart/2009/layout/CirclePictureHierarchy"/>
    <dgm:cxn modelId="{B9B4FF31-1343-4E89-8872-A4163BE55AEE}" type="presParOf" srcId="{6BDBDA5B-5B67-451B-8E0D-34247D2CB5D1}" destId="{8511A566-129D-4494-8CC1-9138AADE6EFE}" srcOrd="1" destOrd="0" presId="urn:microsoft.com/office/officeart/2009/layout/CirclePictureHierarchy"/>
    <dgm:cxn modelId="{D21B6207-18CD-4884-A927-6578E2A9A107}" type="presParOf" srcId="{E240A110-6260-48BB-8E87-83468D938285}" destId="{ED82D5AA-452E-43F2-BEEA-7EB2BB168CD4}" srcOrd="1" destOrd="0" presId="urn:microsoft.com/office/officeart/2009/layout/CirclePictureHierarchy"/>
    <dgm:cxn modelId="{A7173FC6-1C6C-4105-9AFE-05C59C1F0CA3}" type="presParOf" srcId="{55CFF5CD-AB56-4B8F-8EF1-E992BEAEA1EF}" destId="{96149130-130E-4718-A1C6-72D222AB5450}" srcOrd="2" destOrd="0" presId="urn:microsoft.com/office/officeart/2009/layout/CirclePictureHierarchy"/>
    <dgm:cxn modelId="{F0C30833-28C2-4973-9B65-3ACD900DB93E}" type="presParOf" srcId="{55CFF5CD-AB56-4B8F-8EF1-E992BEAEA1EF}" destId="{5C850E2C-4FDE-4AE5-BCA3-C886576258E8}" srcOrd="3" destOrd="0" presId="urn:microsoft.com/office/officeart/2009/layout/CirclePictureHierarchy"/>
    <dgm:cxn modelId="{70CEA237-336E-4AC3-B9A9-C18102675060}" type="presParOf" srcId="{5C850E2C-4FDE-4AE5-BCA3-C886576258E8}" destId="{33E947DE-4FA3-46E8-825B-DFF35D27DC31}" srcOrd="0" destOrd="0" presId="urn:microsoft.com/office/officeart/2009/layout/CirclePictureHierarchy"/>
    <dgm:cxn modelId="{98FB26D4-FE91-4817-9AC1-BA983B9645CD}" type="presParOf" srcId="{33E947DE-4FA3-46E8-825B-DFF35D27DC31}" destId="{90440347-95D5-4DB3-82E2-A836BF2DE293}" srcOrd="0" destOrd="0" presId="urn:microsoft.com/office/officeart/2009/layout/CirclePictureHierarchy"/>
    <dgm:cxn modelId="{58067F06-5E8D-460D-A3BA-55190330C832}" type="presParOf" srcId="{33E947DE-4FA3-46E8-825B-DFF35D27DC31}" destId="{D036C1D6-7615-49B6-8862-E20811ACEA0B}" srcOrd="1" destOrd="0" presId="urn:microsoft.com/office/officeart/2009/layout/CirclePictureHierarchy"/>
    <dgm:cxn modelId="{2E90B0BA-D6FD-43EF-90DF-991146C4979C}" type="presParOf" srcId="{5C850E2C-4FDE-4AE5-BCA3-C886576258E8}" destId="{530E81F5-75FC-40BF-B035-3C33003562EF}" srcOrd="1" destOrd="0" presId="urn:microsoft.com/office/officeart/2009/layout/CirclePictureHierarchy"/>
    <dgm:cxn modelId="{B6FB71D5-BA7E-4F29-94CF-B53668E896C4}" type="presParOf" srcId="{68E18CBF-D939-4624-ACCE-600D1990C44B}" destId="{5B99DDA0-CA8F-48A4-A725-C7F65230C181}" srcOrd="2" destOrd="0" presId="urn:microsoft.com/office/officeart/2009/layout/CirclePictureHierarchy"/>
    <dgm:cxn modelId="{6083E742-6571-4BAF-89F2-6E35034A1952}" type="presParOf" srcId="{68E18CBF-D939-4624-ACCE-600D1990C44B}" destId="{19577C8A-BCCF-48C5-AB6B-18BECA74C33F}" srcOrd="3" destOrd="0" presId="urn:microsoft.com/office/officeart/2009/layout/CirclePictureHierarchy"/>
    <dgm:cxn modelId="{6A6E2FEC-8325-456C-96EF-50CD171593E2}" type="presParOf" srcId="{19577C8A-BCCF-48C5-AB6B-18BECA74C33F}" destId="{8ABB7B1D-7A76-4489-8510-D435B576C598}" srcOrd="0" destOrd="0" presId="urn:microsoft.com/office/officeart/2009/layout/CirclePictureHierarchy"/>
    <dgm:cxn modelId="{2EAB7DCF-61FF-4DEA-932F-E9DFF1A0343E}" type="presParOf" srcId="{8ABB7B1D-7A76-4489-8510-D435B576C598}" destId="{9E1E83D1-A580-4D6B-B39B-DAF256E90463}" srcOrd="0" destOrd="0" presId="urn:microsoft.com/office/officeart/2009/layout/CirclePictureHierarchy"/>
    <dgm:cxn modelId="{B8A5645D-6BE3-42BD-BDA8-226EA5F8B5BC}" type="presParOf" srcId="{8ABB7B1D-7A76-4489-8510-D435B576C598}" destId="{98625FAC-4D8E-4B6A-BDA4-AB5D05B7C8FE}" srcOrd="1" destOrd="0" presId="urn:microsoft.com/office/officeart/2009/layout/CirclePictureHierarchy"/>
    <dgm:cxn modelId="{8D675A59-75B9-4F08-99F9-DE7EF4C57459}" type="presParOf" srcId="{19577C8A-BCCF-48C5-AB6B-18BECA74C33F}" destId="{0096E124-7F02-41FD-AFE2-A6223525F930}" srcOrd="1" destOrd="0" presId="urn:microsoft.com/office/officeart/2009/layout/CirclePictureHierarchy"/>
    <dgm:cxn modelId="{025AFCE7-291A-40AD-B1C3-9587595DB344}" type="presParOf" srcId="{0096E124-7F02-41FD-AFE2-A6223525F930}" destId="{D59AD450-0484-40F8-A501-5DD3C2914A86}" srcOrd="0" destOrd="0" presId="urn:microsoft.com/office/officeart/2009/layout/CirclePictureHierarchy"/>
    <dgm:cxn modelId="{0E6094AF-D28D-4619-A034-F0885C87DC70}" type="presParOf" srcId="{0096E124-7F02-41FD-AFE2-A6223525F930}" destId="{2D63363A-9541-4541-B73E-7CA3635CE1FA}" srcOrd="1" destOrd="0" presId="urn:microsoft.com/office/officeart/2009/layout/CirclePictureHierarchy"/>
    <dgm:cxn modelId="{920F8424-E047-4EC6-A8A5-94DC69E894C0}" type="presParOf" srcId="{2D63363A-9541-4541-B73E-7CA3635CE1FA}" destId="{71785F2D-7DEC-4C01-8960-587880923F2D}" srcOrd="0" destOrd="0" presId="urn:microsoft.com/office/officeart/2009/layout/CirclePictureHierarchy"/>
    <dgm:cxn modelId="{DEF94F2C-4C56-4C74-A262-CA0AA589946E}" type="presParOf" srcId="{71785F2D-7DEC-4C01-8960-587880923F2D}" destId="{E1CCA3F1-3A7C-48F2-B4CE-B82F382EA7D4}" srcOrd="0" destOrd="0" presId="urn:microsoft.com/office/officeart/2009/layout/CirclePictureHierarchy"/>
    <dgm:cxn modelId="{916572DA-FB61-46D8-BB00-724898F9D0B0}" type="presParOf" srcId="{71785F2D-7DEC-4C01-8960-587880923F2D}" destId="{F858B514-BE88-4355-914C-4900FD127700}" srcOrd="1" destOrd="0" presId="urn:microsoft.com/office/officeart/2009/layout/CirclePictureHierarchy"/>
    <dgm:cxn modelId="{1B476783-99B2-43EF-AD74-4656D3FF039F}" type="presParOf" srcId="{2D63363A-9541-4541-B73E-7CA3635CE1FA}" destId="{BA199C2A-5A3F-4AB9-A0A1-63BE91FDB107}" srcOrd="1" destOrd="0" presId="urn:microsoft.com/office/officeart/2009/layout/CirclePictureHierarchy"/>
    <dgm:cxn modelId="{AD576D24-01CE-4C90-B291-84EC2802E596}" type="presParOf" srcId="{68E18CBF-D939-4624-ACCE-600D1990C44B}" destId="{9E7DD488-76FF-4AA6-A2AA-05F12E022873}" srcOrd="4" destOrd="0" presId="urn:microsoft.com/office/officeart/2009/layout/CirclePictureHierarchy"/>
    <dgm:cxn modelId="{0B4D3ABC-F6E2-4158-877C-77CC5ACD7EE3}" type="presParOf" srcId="{68E18CBF-D939-4624-ACCE-600D1990C44B}" destId="{76C82FC5-3866-4BF1-93AE-9DD114DC76C5}" srcOrd="5" destOrd="0" presId="urn:microsoft.com/office/officeart/2009/layout/CirclePictureHierarchy"/>
    <dgm:cxn modelId="{DE46FF19-20C5-4D8E-9833-5727AC2619E4}" type="presParOf" srcId="{76C82FC5-3866-4BF1-93AE-9DD114DC76C5}" destId="{1C1008C6-FCC2-4D05-A643-5792204AD39E}" srcOrd="0" destOrd="0" presId="urn:microsoft.com/office/officeart/2009/layout/CirclePictureHierarchy"/>
    <dgm:cxn modelId="{A8922780-7E66-4881-A55D-8A84AABE6CA2}" type="presParOf" srcId="{1C1008C6-FCC2-4D05-A643-5792204AD39E}" destId="{3AA3196E-B6BA-4245-AF4A-32C0CC7B0256}" srcOrd="0" destOrd="0" presId="urn:microsoft.com/office/officeart/2009/layout/CirclePictureHierarchy"/>
    <dgm:cxn modelId="{82AFB637-9D21-4D95-BBF5-A2DD8030D76D}" type="presParOf" srcId="{1C1008C6-FCC2-4D05-A643-5792204AD39E}" destId="{40AEB1C5-C76E-4F89-9B49-6920CBE07704}" srcOrd="1" destOrd="0" presId="urn:microsoft.com/office/officeart/2009/layout/CirclePictureHierarchy"/>
    <dgm:cxn modelId="{3B8B27F9-C41B-4F17-9647-3B7DB5EBBCF0}" type="presParOf" srcId="{76C82FC5-3866-4BF1-93AE-9DD114DC76C5}" destId="{04170AEB-C518-4BE1-8FFD-79B0468F040B}" srcOrd="1" destOrd="0" presId="urn:microsoft.com/office/officeart/2009/layout/CirclePictureHierarchy"/>
    <dgm:cxn modelId="{376CC215-2551-4F45-8485-42A7476BA0DC}" type="presParOf" srcId="{04170AEB-C518-4BE1-8FFD-79B0468F040B}" destId="{1CBF0AF1-A351-4772-B3B3-9A39CC801BA5}" srcOrd="0" destOrd="0" presId="urn:microsoft.com/office/officeart/2009/layout/CirclePictureHierarchy"/>
    <dgm:cxn modelId="{677B6B84-827B-4FE5-87C6-C8B91BDAF763}" type="presParOf" srcId="{04170AEB-C518-4BE1-8FFD-79B0468F040B}" destId="{211286F6-1B50-48A8-8A63-90FC6FFCB71F}" srcOrd="1" destOrd="0" presId="urn:microsoft.com/office/officeart/2009/layout/CirclePictureHierarchy"/>
    <dgm:cxn modelId="{DAE64A53-0AE4-4437-B6EA-20CF1E7BC2F5}" type="presParOf" srcId="{211286F6-1B50-48A8-8A63-90FC6FFCB71F}" destId="{80599E75-4536-4C06-8CBD-B7C5183F546B}" srcOrd="0" destOrd="0" presId="urn:microsoft.com/office/officeart/2009/layout/CirclePictureHierarchy"/>
    <dgm:cxn modelId="{331603A3-2EC5-46EB-99A1-C7A1E842B00F}" type="presParOf" srcId="{80599E75-4536-4C06-8CBD-B7C5183F546B}" destId="{13D2E0D6-6FF8-4FE6-A1F4-CCE993F01C2E}" srcOrd="0" destOrd="0" presId="urn:microsoft.com/office/officeart/2009/layout/CirclePictureHierarchy"/>
    <dgm:cxn modelId="{885168A1-1A06-42FF-985A-F302C9C45D0C}" type="presParOf" srcId="{80599E75-4536-4C06-8CBD-B7C5183F546B}" destId="{8828909A-7258-4CC2-A1B3-89BC2572AA61}" srcOrd="1" destOrd="0" presId="urn:microsoft.com/office/officeart/2009/layout/CirclePictureHierarchy"/>
    <dgm:cxn modelId="{34DAAB00-3746-48AB-BB7B-42BA6E09F0C6}" type="presParOf" srcId="{211286F6-1B50-48A8-8A63-90FC6FFCB71F}" destId="{9A911C87-AFC5-4CBD-8257-38C5799F23B1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0AC7BA-DE3A-4C1A-9935-51331A1FD4D4}" type="doc">
      <dgm:prSet loTypeId="urn:microsoft.com/office/officeart/2005/8/layout/cycle8" loCatId="cycle" qsTypeId="urn:microsoft.com/office/officeart/2005/8/quickstyle/simple1" qsCatId="simple" csTypeId="urn:microsoft.com/office/officeart/2005/8/colors/colorful2" csCatId="colorful" phldr="1"/>
      <dgm:spPr/>
    </dgm:pt>
    <dgm:pt modelId="{3813CDEB-C5D2-4000-9CFF-76879806001F}">
      <dgm:prSet phldrT="[Text]"/>
      <dgm:spPr>
        <a:noFill/>
      </dgm:spPr>
      <dgm:t>
        <a:bodyPr/>
        <a:lstStyle/>
        <a:p>
          <a:r>
            <a:rPr lang="ca-ES" dirty="0" smtClean="0"/>
            <a:t>Los recursos</a:t>
          </a:r>
          <a:endParaRPr lang="ca-ES" dirty="0"/>
        </a:p>
      </dgm:t>
    </dgm:pt>
    <dgm:pt modelId="{B515FE1C-7116-4FE4-942E-27055D3B35AF}" type="parTrans" cxnId="{927E20E1-7912-474C-A9DB-2343CC19BA7F}">
      <dgm:prSet/>
      <dgm:spPr/>
      <dgm:t>
        <a:bodyPr/>
        <a:lstStyle/>
        <a:p>
          <a:endParaRPr lang="ca-ES"/>
        </a:p>
      </dgm:t>
    </dgm:pt>
    <dgm:pt modelId="{2BF7343D-4EC3-4382-A28C-0B2488A2249B}" type="sibTrans" cxnId="{927E20E1-7912-474C-A9DB-2343CC19BA7F}">
      <dgm:prSet/>
      <dgm:spPr/>
      <dgm:t>
        <a:bodyPr/>
        <a:lstStyle/>
        <a:p>
          <a:endParaRPr lang="ca-ES"/>
        </a:p>
      </dgm:t>
    </dgm:pt>
    <dgm:pt modelId="{CE0098F2-1ED3-4F08-9E3E-3200F4D61645}">
      <dgm:prSet phldrT="[Text]"/>
      <dgm:spPr>
        <a:noFill/>
      </dgm:spPr>
      <dgm:t>
        <a:bodyPr/>
        <a:lstStyle/>
        <a:p>
          <a:r>
            <a:rPr lang="ca-ES" dirty="0" smtClean="0"/>
            <a:t>La </a:t>
          </a:r>
          <a:r>
            <a:rPr lang="ca-ES" dirty="0" err="1" smtClean="0"/>
            <a:t>solución</a:t>
          </a:r>
          <a:endParaRPr lang="ca-ES" dirty="0"/>
        </a:p>
      </dgm:t>
    </dgm:pt>
    <dgm:pt modelId="{33B70D53-D317-4018-9E49-16CB91A543B4}" type="parTrans" cxnId="{68E890D1-7E89-4E64-9DA1-979A2FE087D3}">
      <dgm:prSet/>
      <dgm:spPr/>
      <dgm:t>
        <a:bodyPr/>
        <a:lstStyle/>
        <a:p>
          <a:endParaRPr lang="ca-ES"/>
        </a:p>
      </dgm:t>
    </dgm:pt>
    <dgm:pt modelId="{9B552206-EB73-4D66-9C3F-CAAF3EB6763B}" type="sibTrans" cxnId="{68E890D1-7E89-4E64-9DA1-979A2FE087D3}">
      <dgm:prSet/>
      <dgm:spPr/>
      <dgm:t>
        <a:bodyPr/>
        <a:lstStyle/>
        <a:p>
          <a:endParaRPr lang="ca-ES"/>
        </a:p>
      </dgm:t>
    </dgm:pt>
    <dgm:pt modelId="{861493A3-29EB-45FB-86C6-E99BC62EABBD}">
      <dgm:prSet phldrT="[Text]"/>
      <dgm:spPr>
        <a:solidFill>
          <a:srgbClr val="FF0000"/>
        </a:solidFill>
      </dgm:spPr>
      <dgm:t>
        <a:bodyPr/>
        <a:lstStyle/>
        <a:p>
          <a:r>
            <a:rPr lang="ca-ES" dirty="0" smtClean="0"/>
            <a:t>El problema</a:t>
          </a:r>
          <a:endParaRPr lang="ca-ES" dirty="0"/>
        </a:p>
      </dgm:t>
    </dgm:pt>
    <dgm:pt modelId="{AC3666A2-2D29-40C1-8061-FAB0355BBC80}" type="parTrans" cxnId="{4E20185E-FAFD-43AE-B4DF-8CA2C47030FD}">
      <dgm:prSet/>
      <dgm:spPr/>
      <dgm:t>
        <a:bodyPr/>
        <a:lstStyle/>
        <a:p>
          <a:endParaRPr lang="ca-ES"/>
        </a:p>
      </dgm:t>
    </dgm:pt>
    <dgm:pt modelId="{8BDC79A4-E686-4A98-961E-29C7614D8185}" type="sibTrans" cxnId="{4E20185E-FAFD-43AE-B4DF-8CA2C47030FD}">
      <dgm:prSet/>
      <dgm:spPr/>
      <dgm:t>
        <a:bodyPr/>
        <a:lstStyle/>
        <a:p>
          <a:endParaRPr lang="ca-ES"/>
        </a:p>
      </dgm:t>
    </dgm:pt>
    <dgm:pt modelId="{E5C1DC5A-7320-4542-8C84-53754D0F3CDE}" type="pres">
      <dgm:prSet presAssocID="{730AC7BA-DE3A-4C1A-9935-51331A1FD4D4}" presName="compositeShape" presStyleCnt="0">
        <dgm:presLayoutVars>
          <dgm:chMax val="7"/>
          <dgm:dir/>
          <dgm:resizeHandles val="exact"/>
        </dgm:presLayoutVars>
      </dgm:prSet>
      <dgm:spPr/>
    </dgm:pt>
    <dgm:pt modelId="{0BE2AA39-34F1-4DD7-98C7-2D9C79E9CB8D}" type="pres">
      <dgm:prSet presAssocID="{730AC7BA-DE3A-4C1A-9935-51331A1FD4D4}" presName="wedge1" presStyleLbl="node1" presStyleIdx="0" presStyleCnt="3"/>
      <dgm:spPr/>
      <dgm:t>
        <a:bodyPr/>
        <a:lstStyle/>
        <a:p>
          <a:endParaRPr lang="ca-ES"/>
        </a:p>
      </dgm:t>
    </dgm:pt>
    <dgm:pt modelId="{BA201BB1-7A7E-4E78-9385-EBC8911491EB}" type="pres">
      <dgm:prSet presAssocID="{730AC7BA-DE3A-4C1A-9935-51331A1FD4D4}" presName="dummy1a" presStyleCnt="0"/>
      <dgm:spPr/>
    </dgm:pt>
    <dgm:pt modelId="{2E4D22AE-BA4F-4BBC-9CE7-9B1C845ABD70}" type="pres">
      <dgm:prSet presAssocID="{730AC7BA-DE3A-4C1A-9935-51331A1FD4D4}" presName="dummy1b" presStyleCnt="0"/>
      <dgm:spPr/>
    </dgm:pt>
    <dgm:pt modelId="{1D93FCE7-2BB1-45BF-930D-170BF66326C4}" type="pres">
      <dgm:prSet presAssocID="{730AC7BA-DE3A-4C1A-9935-51331A1FD4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431A524F-96FC-41A6-8ACA-E5BDC8047194}" type="pres">
      <dgm:prSet presAssocID="{730AC7BA-DE3A-4C1A-9935-51331A1FD4D4}" presName="wedge2" presStyleLbl="node1" presStyleIdx="1" presStyleCnt="3"/>
      <dgm:spPr/>
      <dgm:t>
        <a:bodyPr/>
        <a:lstStyle/>
        <a:p>
          <a:endParaRPr lang="ca-ES"/>
        </a:p>
      </dgm:t>
    </dgm:pt>
    <dgm:pt modelId="{279908BD-38D4-4F29-B923-AB6D63EBE56C}" type="pres">
      <dgm:prSet presAssocID="{730AC7BA-DE3A-4C1A-9935-51331A1FD4D4}" presName="dummy2a" presStyleCnt="0"/>
      <dgm:spPr/>
    </dgm:pt>
    <dgm:pt modelId="{EEB35CC0-1985-4941-A02D-23380AF5A7A9}" type="pres">
      <dgm:prSet presAssocID="{730AC7BA-DE3A-4C1A-9935-51331A1FD4D4}" presName="dummy2b" presStyleCnt="0"/>
      <dgm:spPr/>
    </dgm:pt>
    <dgm:pt modelId="{04C9ABD8-9B2E-4762-B5AF-55513399FC26}" type="pres">
      <dgm:prSet presAssocID="{730AC7BA-DE3A-4C1A-9935-51331A1FD4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6B281A60-57EA-486B-821F-BDC56659E7DA}" type="pres">
      <dgm:prSet presAssocID="{730AC7BA-DE3A-4C1A-9935-51331A1FD4D4}" presName="wedge3" presStyleLbl="node1" presStyleIdx="2" presStyleCnt="3"/>
      <dgm:spPr/>
      <dgm:t>
        <a:bodyPr/>
        <a:lstStyle/>
        <a:p>
          <a:endParaRPr lang="ca-ES"/>
        </a:p>
      </dgm:t>
    </dgm:pt>
    <dgm:pt modelId="{35564AE4-6D2F-4E79-8F62-3D251AA46006}" type="pres">
      <dgm:prSet presAssocID="{730AC7BA-DE3A-4C1A-9935-51331A1FD4D4}" presName="dummy3a" presStyleCnt="0"/>
      <dgm:spPr/>
    </dgm:pt>
    <dgm:pt modelId="{740AC4D8-E15D-4282-BC5F-7288BB2D66A0}" type="pres">
      <dgm:prSet presAssocID="{730AC7BA-DE3A-4C1A-9935-51331A1FD4D4}" presName="dummy3b" presStyleCnt="0"/>
      <dgm:spPr/>
    </dgm:pt>
    <dgm:pt modelId="{8055D7A0-7169-460E-B634-C17EA70CD038}" type="pres">
      <dgm:prSet presAssocID="{730AC7BA-DE3A-4C1A-9935-51331A1FD4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8D5D7835-1447-4EE1-AE69-FDC4F04B1E93}" type="pres">
      <dgm:prSet presAssocID="{2BF7343D-4EC3-4382-A28C-0B2488A2249B}" presName="arrowWedge1" presStyleLbl="fgSibTrans2D1" presStyleIdx="0" presStyleCnt="3"/>
      <dgm:spPr/>
    </dgm:pt>
    <dgm:pt modelId="{8A92263B-30C1-48E0-B439-8E356A1D53D8}" type="pres">
      <dgm:prSet presAssocID="{9B552206-EB73-4D66-9C3F-CAAF3EB6763B}" presName="arrowWedge2" presStyleLbl="fgSibTrans2D1" presStyleIdx="1" presStyleCnt="3"/>
      <dgm:spPr/>
    </dgm:pt>
    <dgm:pt modelId="{8E4430AD-7381-4FB8-9A79-A244ECE4B934}" type="pres">
      <dgm:prSet presAssocID="{8BDC79A4-E686-4A98-961E-29C7614D8185}" presName="arrowWedge3" presStyleLbl="fgSibTrans2D1" presStyleIdx="2" presStyleCnt="3"/>
      <dgm:spPr/>
    </dgm:pt>
  </dgm:ptLst>
  <dgm:cxnLst>
    <dgm:cxn modelId="{EF89D785-9986-40E1-AFC3-45942DF5F58E}" type="presOf" srcId="{730AC7BA-DE3A-4C1A-9935-51331A1FD4D4}" destId="{E5C1DC5A-7320-4542-8C84-53754D0F3CDE}" srcOrd="0" destOrd="0" presId="urn:microsoft.com/office/officeart/2005/8/layout/cycle8"/>
    <dgm:cxn modelId="{767A455A-9EEA-41B5-9ADA-0E6395D80618}" type="presOf" srcId="{3813CDEB-C5D2-4000-9CFF-76879806001F}" destId="{0BE2AA39-34F1-4DD7-98C7-2D9C79E9CB8D}" srcOrd="0" destOrd="0" presId="urn:microsoft.com/office/officeart/2005/8/layout/cycle8"/>
    <dgm:cxn modelId="{8E6257E1-086F-47C1-AC0C-0A724C9A3334}" type="presOf" srcId="{CE0098F2-1ED3-4F08-9E3E-3200F4D61645}" destId="{04C9ABD8-9B2E-4762-B5AF-55513399FC26}" srcOrd="1" destOrd="0" presId="urn:microsoft.com/office/officeart/2005/8/layout/cycle8"/>
    <dgm:cxn modelId="{4E20185E-FAFD-43AE-B4DF-8CA2C47030FD}" srcId="{730AC7BA-DE3A-4C1A-9935-51331A1FD4D4}" destId="{861493A3-29EB-45FB-86C6-E99BC62EABBD}" srcOrd="2" destOrd="0" parTransId="{AC3666A2-2D29-40C1-8061-FAB0355BBC80}" sibTransId="{8BDC79A4-E686-4A98-961E-29C7614D8185}"/>
    <dgm:cxn modelId="{E0D6EA36-8EB9-4C46-B5ED-50B20829BCE3}" type="presOf" srcId="{861493A3-29EB-45FB-86C6-E99BC62EABBD}" destId="{8055D7A0-7169-460E-B634-C17EA70CD038}" srcOrd="1" destOrd="0" presId="urn:microsoft.com/office/officeart/2005/8/layout/cycle8"/>
    <dgm:cxn modelId="{87798801-6355-4F4B-8E79-E49D170B828F}" type="presOf" srcId="{861493A3-29EB-45FB-86C6-E99BC62EABBD}" destId="{6B281A60-57EA-486B-821F-BDC56659E7DA}" srcOrd="0" destOrd="0" presId="urn:microsoft.com/office/officeart/2005/8/layout/cycle8"/>
    <dgm:cxn modelId="{927E20E1-7912-474C-A9DB-2343CC19BA7F}" srcId="{730AC7BA-DE3A-4C1A-9935-51331A1FD4D4}" destId="{3813CDEB-C5D2-4000-9CFF-76879806001F}" srcOrd="0" destOrd="0" parTransId="{B515FE1C-7116-4FE4-942E-27055D3B35AF}" sibTransId="{2BF7343D-4EC3-4382-A28C-0B2488A2249B}"/>
    <dgm:cxn modelId="{A48213F9-1F62-4807-BADC-41502B8BA18F}" type="presOf" srcId="{3813CDEB-C5D2-4000-9CFF-76879806001F}" destId="{1D93FCE7-2BB1-45BF-930D-170BF66326C4}" srcOrd="1" destOrd="0" presId="urn:microsoft.com/office/officeart/2005/8/layout/cycle8"/>
    <dgm:cxn modelId="{AF2859CF-371A-49AA-AA8B-818E943005F4}" type="presOf" srcId="{CE0098F2-1ED3-4F08-9E3E-3200F4D61645}" destId="{431A524F-96FC-41A6-8ACA-E5BDC8047194}" srcOrd="0" destOrd="0" presId="urn:microsoft.com/office/officeart/2005/8/layout/cycle8"/>
    <dgm:cxn modelId="{68E890D1-7E89-4E64-9DA1-979A2FE087D3}" srcId="{730AC7BA-DE3A-4C1A-9935-51331A1FD4D4}" destId="{CE0098F2-1ED3-4F08-9E3E-3200F4D61645}" srcOrd="1" destOrd="0" parTransId="{33B70D53-D317-4018-9E49-16CB91A543B4}" sibTransId="{9B552206-EB73-4D66-9C3F-CAAF3EB6763B}"/>
    <dgm:cxn modelId="{A0809D98-62C3-402A-96E7-9B8F851C446A}" type="presParOf" srcId="{E5C1DC5A-7320-4542-8C84-53754D0F3CDE}" destId="{0BE2AA39-34F1-4DD7-98C7-2D9C79E9CB8D}" srcOrd="0" destOrd="0" presId="urn:microsoft.com/office/officeart/2005/8/layout/cycle8"/>
    <dgm:cxn modelId="{FE579B6A-18F7-4FE4-A248-9C01A916330F}" type="presParOf" srcId="{E5C1DC5A-7320-4542-8C84-53754D0F3CDE}" destId="{BA201BB1-7A7E-4E78-9385-EBC8911491EB}" srcOrd="1" destOrd="0" presId="urn:microsoft.com/office/officeart/2005/8/layout/cycle8"/>
    <dgm:cxn modelId="{9CA72609-66A9-44D3-8E73-D9B9DB76932A}" type="presParOf" srcId="{E5C1DC5A-7320-4542-8C84-53754D0F3CDE}" destId="{2E4D22AE-BA4F-4BBC-9CE7-9B1C845ABD70}" srcOrd="2" destOrd="0" presId="urn:microsoft.com/office/officeart/2005/8/layout/cycle8"/>
    <dgm:cxn modelId="{DB0F3FA2-7492-4288-9584-BED1E4CFACC4}" type="presParOf" srcId="{E5C1DC5A-7320-4542-8C84-53754D0F3CDE}" destId="{1D93FCE7-2BB1-45BF-930D-170BF66326C4}" srcOrd="3" destOrd="0" presId="urn:microsoft.com/office/officeart/2005/8/layout/cycle8"/>
    <dgm:cxn modelId="{613A309D-BA8D-4F6A-BACE-E4BC59218507}" type="presParOf" srcId="{E5C1DC5A-7320-4542-8C84-53754D0F3CDE}" destId="{431A524F-96FC-41A6-8ACA-E5BDC8047194}" srcOrd="4" destOrd="0" presId="urn:microsoft.com/office/officeart/2005/8/layout/cycle8"/>
    <dgm:cxn modelId="{6C208BE5-92C5-4E33-A954-AF086B2A9C9D}" type="presParOf" srcId="{E5C1DC5A-7320-4542-8C84-53754D0F3CDE}" destId="{279908BD-38D4-4F29-B923-AB6D63EBE56C}" srcOrd="5" destOrd="0" presId="urn:microsoft.com/office/officeart/2005/8/layout/cycle8"/>
    <dgm:cxn modelId="{798BE3A8-ECCE-453D-92F1-D157E305AAA1}" type="presParOf" srcId="{E5C1DC5A-7320-4542-8C84-53754D0F3CDE}" destId="{EEB35CC0-1985-4941-A02D-23380AF5A7A9}" srcOrd="6" destOrd="0" presId="urn:microsoft.com/office/officeart/2005/8/layout/cycle8"/>
    <dgm:cxn modelId="{5921A224-E0A2-4040-806F-6AC567FF37D0}" type="presParOf" srcId="{E5C1DC5A-7320-4542-8C84-53754D0F3CDE}" destId="{04C9ABD8-9B2E-4762-B5AF-55513399FC26}" srcOrd="7" destOrd="0" presId="urn:microsoft.com/office/officeart/2005/8/layout/cycle8"/>
    <dgm:cxn modelId="{9F69EDC1-B4DA-4FA7-B24A-61C82451D7AD}" type="presParOf" srcId="{E5C1DC5A-7320-4542-8C84-53754D0F3CDE}" destId="{6B281A60-57EA-486B-821F-BDC56659E7DA}" srcOrd="8" destOrd="0" presId="urn:microsoft.com/office/officeart/2005/8/layout/cycle8"/>
    <dgm:cxn modelId="{09B6E19C-BBB9-4DA0-A37A-937E3548DD13}" type="presParOf" srcId="{E5C1DC5A-7320-4542-8C84-53754D0F3CDE}" destId="{35564AE4-6D2F-4E79-8F62-3D251AA46006}" srcOrd="9" destOrd="0" presId="urn:microsoft.com/office/officeart/2005/8/layout/cycle8"/>
    <dgm:cxn modelId="{90C8AA60-83FB-4E66-B1E7-8A53839A9117}" type="presParOf" srcId="{E5C1DC5A-7320-4542-8C84-53754D0F3CDE}" destId="{740AC4D8-E15D-4282-BC5F-7288BB2D66A0}" srcOrd="10" destOrd="0" presId="urn:microsoft.com/office/officeart/2005/8/layout/cycle8"/>
    <dgm:cxn modelId="{4F39142E-F38C-4CBF-8331-D29FCA387CF2}" type="presParOf" srcId="{E5C1DC5A-7320-4542-8C84-53754D0F3CDE}" destId="{8055D7A0-7169-460E-B634-C17EA70CD038}" srcOrd="11" destOrd="0" presId="urn:microsoft.com/office/officeart/2005/8/layout/cycle8"/>
    <dgm:cxn modelId="{0CBAB216-A997-41C4-9062-9F51049B5C22}" type="presParOf" srcId="{E5C1DC5A-7320-4542-8C84-53754D0F3CDE}" destId="{8D5D7835-1447-4EE1-AE69-FDC4F04B1E93}" srcOrd="12" destOrd="0" presId="urn:microsoft.com/office/officeart/2005/8/layout/cycle8"/>
    <dgm:cxn modelId="{C71F13C3-3833-4EE0-869B-9696D710508B}" type="presParOf" srcId="{E5C1DC5A-7320-4542-8C84-53754D0F3CDE}" destId="{8A92263B-30C1-48E0-B439-8E356A1D53D8}" srcOrd="13" destOrd="0" presId="urn:microsoft.com/office/officeart/2005/8/layout/cycle8"/>
    <dgm:cxn modelId="{ADEF87A4-9188-44EB-99BD-0674D5DBAE49}" type="presParOf" srcId="{E5C1DC5A-7320-4542-8C84-53754D0F3CDE}" destId="{8E4430AD-7381-4FB8-9A79-A244ECE4B93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21974D-393D-47F7-A2CA-AC1428C72909}" type="doc">
      <dgm:prSet loTypeId="urn:microsoft.com/office/officeart/2008/layout/IncreasingCircleProces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a-ES"/>
        </a:p>
      </dgm:t>
    </dgm:pt>
    <dgm:pt modelId="{CF8AED1D-1ABF-4A5D-960D-32685FDA6C34}">
      <dgm:prSet phldrT="[Text]"/>
      <dgm:spPr/>
      <dgm:t>
        <a:bodyPr/>
        <a:lstStyle/>
        <a:p>
          <a:r>
            <a:rPr lang="ca-ES" dirty="0" err="1" smtClean="0"/>
            <a:t>Diccionario</a:t>
          </a:r>
          <a:endParaRPr lang="ca-ES" dirty="0"/>
        </a:p>
      </dgm:t>
    </dgm:pt>
    <dgm:pt modelId="{0C4943BE-8639-40A6-B347-A5D8BC9F9E7C}" type="parTrans" cxnId="{953A6A5F-477B-45D5-9EC7-2D1EBCF22FB9}">
      <dgm:prSet/>
      <dgm:spPr/>
      <dgm:t>
        <a:bodyPr/>
        <a:lstStyle/>
        <a:p>
          <a:endParaRPr lang="ca-ES"/>
        </a:p>
      </dgm:t>
    </dgm:pt>
    <dgm:pt modelId="{8ABDF0B6-A755-428A-9F1D-CC97914A0C2C}" type="sibTrans" cxnId="{953A6A5F-477B-45D5-9EC7-2D1EBCF22FB9}">
      <dgm:prSet/>
      <dgm:spPr/>
      <dgm:t>
        <a:bodyPr/>
        <a:lstStyle/>
        <a:p>
          <a:endParaRPr lang="ca-ES"/>
        </a:p>
      </dgm:t>
    </dgm:pt>
    <dgm:pt modelId="{3283F4B7-AB8D-4427-9174-373B741936BD}">
      <dgm:prSet phldrT="[Text]"/>
      <dgm:spPr/>
      <dgm:t>
        <a:bodyPr/>
        <a:lstStyle/>
        <a:p>
          <a:r>
            <a:rPr lang="ca-ES" dirty="0" smtClean="0"/>
            <a:t>FEDER</a:t>
          </a:r>
          <a:endParaRPr lang="ca-ES" dirty="0"/>
        </a:p>
      </dgm:t>
    </dgm:pt>
    <dgm:pt modelId="{F168576A-70EF-4B1F-AFF4-225ACE74C1EE}" type="parTrans" cxnId="{52095689-358C-478C-89AC-0B8E2A23E63A}">
      <dgm:prSet/>
      <dgm:spPr/>
      <dgm:t>
        <a:bodyPr/>
        <a:lstStyle/>
        <a:p>
          <a:endParaRPr lang="ca-ES"/>
        </a:p>
      </dgm:t>
    </dgm:pt>
    <dgm:pt modelId="{4F7150E0-C1A4-4C22-BF88-825078C7601B}" type="sibTrans" cxnId="{52095689-358C-478C-89AC-0B8E2A23E63A}">
      <dgm:prSet/>
      <dgm:spPr/>
      <dgm:t>
        <a:bodyPr/>
        <a:lstStyle/>
        <a:p>
          <a:endParaRPr lang="ca-ES"/>
        </a:p>
      </dgm:t>
    </dgm:pt>
    <dgm:pt modelId="{3EF9EFC3-75AF-4E10-829A-823CF7FAE483}">
      <dgm:prSet phldrT="[Text]"/>
      <dgm:spPr/>
      <dgm:t>
        <a:bodyPr/>
        <a:lstStyle/>
        <a:p>
          <a:r>
            <a:rPr lang="ca-ES" dirty="0" err="1" smtClean="0"/>
            <a:t>Webgrafia</a:t>
          </a:r>
          <a:endParaRPr lang="ca-ES" dirty="0"/>
        </a:p>
      </dgm:t>
    </dgm:pt>
    <dgm:pt modelId="{8B7BDB49-07DA-48EC-AB6E-049EEF072775}" type="parTrans" cxnId="{C25189B9-9284-4060-8960-D737BBAC92F2}">
      <dgm:prSet/>
      <dgm:spPr/>
      <dgm:t>
        <a:bodyPr/>
        <a:lstStyle/>
        <a:p>
          <a:endParaRPr lang="ca-ES"/>
        </a:p>
      </dgm:t>
    </dgm:pt>
    <dgm:pt modelId="{EAA0451B-ED93-4442-9B5E-393F7CF52980}" type="sibTrans" cxnId="{C25189B9-9284-4060-8960-D737BBAC92F2}">
      <dgm:prSet/>
      <dgm:spPr/>
      <dgm:t>
        <a:bodyPr/>
        <a:lstStyle/>
        <a:p>
          <a:endParaRPr lang="ca-ES"/>
        </a:p>
      </dgm:t>
    </dgm:pt>
    <dgm:pt modelId="{678DBA7E-5EC9-4E06-8BC8-916236D338AD}">
      <dgm:prSet phldrT="[Text]"/>
      <dgm:spPr/>
      <dgm:t>
        <a:bodyPr/>
        <a:lstStyle/>
        <a:p>
          <a:r>
            <a:rPr lang="ca-ES" dirty="0" err="1" smtClean="0"/>
            <a:t>Retos</a:t>
          </a:r>
          <a:endParaRPr lang="ca-ES" dirty="0"/>
        </a:p>
      </dgm:t>
    </dgm:pt>
    <dgm:pt modelId="{C4EA6272-D5F5-4835-8C7E-685CB22AA4C4}" type="parTrans" cxnId="{C3C825CF-3C21-4264-A844-B7C4E82B390F}">
      <dgm:prSet/>
      <dgm:spPr/>
      <dgm:t>
        <a:bodyPr/>
        <a:lstStyle/>
        <a:p>
          <a:endParaRPr lang="ca-ES"/>
        </a:p>
      </dgm:t>
    </dgm:pt>
    <dgm:pt modelId="{8407244C-EEA9-45C6-A7E8-AC22D64CC23D}" type="sibTrans" cxnId="{C3C825CF-3C21-4264-A844-B7C4E82B390F}">
      <dgm:prSet/>
      <dgm:spPr/>
      <dgm:t>
        <a:bodyPr/>
        <a:lstStyle/>
        <a:p>
          <a:endParaRPr lang="ca-ES"/>
        </a:p>
      </dgm:t>
    </dgm:pt>
    <dgm:pt modelId="{79EFA9B6-92D8-4EEF-A212-CA30CC13551C}" type="pres">
      <dgm:prSet presAssocID="{0821974D-393D-47F7-A2CA-AC1428C72909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ca-ES"/>
        </a:p>
      </dgm:t>
    </dgm:pt>
    <dgm:pt modelId="{34EFA959-A54F-4BF7-95AA-E560BF47EC77}" type="pres">
      <dgm:prSet presAssocID="{CF8AED1D-1ABF-4A5D-960D-32685FDA6C34}" presName="composite" presStyleCnt="0"/>
      <dgm:spPr/>
    </dgm:pt>
    <dgm:pt modelId="{19368C38-B3FA-4698-9902-90B3384026B0}" type="pres">
      <dgm:prSet presAssocID="{CF8AED1D-1ABF-4A5D-960D-32685FDA6C34}" presName="BackAccent" presStyleLbl="bgShp" presStyleIdx="0" presStyleCnt="4"/>
      <dgm:spPr/>
    </dgm:pt>
    <dgm:pt modelId="{FD495B9D-6422-42E9-B0B5-B417EBE8F787}" type="pres">
      <dgm:prSet presAssocID="{CF8AED1D-1ABF-4A5D-960D-32685FDA6C34}" presName="Accent" presStyleLbl="alignNode1" presStyleIdx="0" presStyleCnt="4"/>
      <dgm:spPr/>
    </dgm:pt>
    <dgm:pt modelId="{877BF480-647C-4F61-BAFF-CA6BD1A033C0}" type="pres">
      <dgm:prSet presAssocID="{CF8AED1D-1ABF-4A5D-960D-32685FDA6C34}" presName="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CE5A8815-4367-4478-8656-C9EE4FD6F95C}" type="pres">
      <dgm:prSet presAssocID="{CF8AED1D-1ABF-4A5D-960D-32685FDA6C34}" presName="Parent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B50A8FF9-95B4-44EC-ACF1-5F16DA7FD2D0}" type="pres">
      <dgm:prSet presAssocID="{8ABDF0B6-A755-428A-9F1D-CC97914A0C2C}" presName="sibTrans" presStyleCnt="0"/>
      <dgm:spPr/>
    </dgm:pt>
    <dgm:pt modelId="{3AD86BF2-79DE-45A5-8912-E28C292F4CDB}" type="pres">
      <dgm:prSet presAssocID="{3283F4B7-AB8D-4427-9174-373B741936BD}" presName="composite" presStyleCnt="0"/>
      <dgm:spPr/>
    </dgm:pt>
    <dgm:pt modelId="{A509C6CD-B1B2-4BA2-914D-881BC64D43F7}" type="pres">
      <dgm:prSet presAssocID="{3283F4B7-AB8D-4427-9174-373B741936BD}" presName="BackAccent" presStyleLbl="bgShp" presStyleIdx="1" presStyleCnt="4"/>
      <dgm:spPr/>
    </dgm:pt>
    <dgm:pt modelId="{2A93A922-77E3-4654-B4D6-C68BF1EBC43D}" type="pres">
      <dgm:prSet presAssocID="{3283F4B7-AB8D-4427-9174-373B741936BD}" presName="Accent" presStyleLbl="alignNode1" presStyleIdx="1" presStyleCnt="4"/>
      <dgm:spPr/>
    </dgm:pt>
    <dgm:pt modelId="{30415A85-30B8-43F9-8F05-24471EFEB03A}" type="pres">
      <dgm:prSet presAssocID="{3283F4B7-AB8D-4427-9174-373B741936BD}" presName="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862C5F3B-747B-4FB4-B03F-683DC88A33F2}" type="pres">
      <dgm:prSet presAssocID="{3283F4B7-AB8D-4427-9174-373B741936BD}" presName="Parent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07537589-27C4-4191-B307-98CBD5C81CF8}" type="pres">
      <dgm:prSet presAssocID="{4F7150E0-C1A4-4C22-BF88-825078C7601B}" presName="sibTrans" presStyleCnt="0"/>
      <dgm:spPr/>
    </dgm:pt>
    <dgm:pt modelId="{D63E1B1F-5D6F-467A-B223-0535C2922A31}" type="pres">
      <dgm:prSet presAssocID="{3EF9EFC3-75AF-4E10-829A-823CF7FAE483}" presName="composite" presStyleCnt="0"/>
      <dgm:spPr/>
    </dgm:pt>
    <dgm:pt modelId="{51D6C9C5-9D36-4FE6-B281-A33E8A0778EE}" type="pres">
      <dgm:prSet presAssocID="{3EF9EFC3-75AF-4E10-829A-823CF7FAE483}" presName="BackAccent" presStyleLbl="bgShp" presStyleIdx="2" presStyleCnt="4"/>
      <dgm:spPr/>
    </dgm:pt>
    <dgm:pt modelId="{27D3CEFD-5B57-4703-98A9-E73334C31FB1}" type="pres">
      <dgm:prSet presAssocID="{3EF9EFC3-75AF-4E10-829A-823CF7FAE483}" presName="Accent" presStyleLbl="alignNode1" presStyleIdx="2" presStyleCnt="4" custLinFactNeighborX="12520" custLinFactNeighborY="-22851"/>
      <dgm:spPr/>
    </dgm:pt>
    <dgm:pt modelId="{20A58C4C-47A1-4AA8-B2B6-829DEA2A303F}" type="pres">
      <dgm:prSet presAssocID="{3EF9EFC3-75AF-4E10-829A-823CF7FAE483}" presName="Child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46359816-0DA0-4BAA-BCE6-49840B688A3C}" type="pres">
      <dgm:prSet presAssocID="{3EF9EFC3-75AF-4E10-829A-823CF7FAE483}" presName="Parent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0CEB08A3-7198-4A7E-A785-6CDC67EA843C}" type="pres">
      <dgm:prSet presAssocID="{EAA0451B-ED93-4442-9B5E-393F7CF52980}" presName="sibTrans" presStyleCnt="0"/>
      <dgm:spPr/>
    </dgm:pt>
    <dgm:pt modelId="{587A1161-E541-4FEB-B73F-3CD216EA3592}" type="pres">
      <dgm:prSet presAssocID="{678DBA7E-5EC9-4E06-8BC8-916236D338AD}" presName="composite" presStyleCnt="0"/>
      <dgm:spPr/>
    </dgm:pt>
    <dgm:pt modelId="{1EC0DC07-5767-4476-8C90-A2254F5753F5}" type="pres">
      <dgm:prSet presAssocID="{678DBA7E-5EC9-4E06-8BC8-916236D338AD}" presName="BackAccent" presStyleLbl="bgShp" presStyleIdx="3" presStyleCnt="4"/>
      <dgm:spPr/>
    </dgm:pt>
    <dgm:pt modelId="{D467FE87-37B5-4FEF-93CF-5BC51031FF3D}" type="pres">
      <dgm:prSet presAssocID="{678DBA7E-5EC9-4E06-8BC8-916236D338AD}" presName="Accent" presStyleLbl="alignNode1" presStyleIdx="3" presStyleCnt="4"/>
      <dgm:spPr/>
    </dgm:pt>
    <dgm:pt modelId="{9E8F0858-7998-4AA4-9989-502C99BB2FC3}" type="pres">
      <dgm:prSet presAssocID="{678DBA7E-5EC9-4E06-8BC8-916236D338AD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98A91EBA-4B12-4B25-8280-2687EC0AB784}" type="pres">
      <dgm:prSet presAssocID="{678DBA7E-5EC9-4E06-8BC8-916236D338AD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a-ES"/>
        </a:p>
      </dgm:t>
    </dgm:pt>
  </dgm:ptLst>
  <dgm:cxnLst>
    <dgm:cxn modelId="{2EB60FE5-E51A-4C80-8DDF-4D39F93FA258}" type="presOf" srcId="{3EF9EFC3-75AF-4E10-829A-823CF7FAE483}" destId="{46359816-0DA0-4BAA-BCE6-49840B688A3C}" srcOrd="0" destOrd="0" presId="urn:microsoft.com/office/officeart/2008/layout/IncreasingCircleProcess"/>
    <dgm:cxn modelId="{C25189B9-9284-4060-8960-D737BBAC92F2}" srcId="{0821974D-393D-47F7-A2CA-AC1428C72909}" destId="{3EF9EFC3-75AF-4E10-829A-823CF7FAE483}" srcOrd="2" destOrd="0" parTransId="{8B7BDB49-07DA-48EC-AB6E-049EEF072775}" sibTransId="{EAA0451B-ED93-4442-9B5E-393F7CF52980}"/>
    <dgm:cxn modelId="{52095689-358C-478C-89AC-0B8E2A23E63A}" srcId="{0821974D-393D-47F7-A2CA-AC1428C72909}" destId="{3283F4B7-AB8D-4427-9174-373B741936BD}" srcOrd="1" destOrd="0" parTransId="{F168576A-70EF-4B1F-AFF4-225ACE74C1EE}" sibTransId="{4F7150E0-C1A4-4C22-BF88-825078C7601B}"/>
    <dgm:cxn modelId="{A82530C7-CBA2-4A63-B535-BF76468CC377}" type="presOf" srcId="{678DBA7E-5EC9-4E06-8BC8-916236D338AD}" destId="{98A91EBA-4B12-4B25-8280-2687EC0AB784}" srcOrd="0" destOrd="0" presId="urn:microsoft.com/office/officeart/2008/layout/IncreasingCircleProcess"/>
    <dgm:cxn modelId="{22818CB3-9241-4EF9-83D1-BC4D8FD4903E}" type="presOf" srcId="{3283F4B7-AB8D-4427-9174-373B741936BD}" destId="{862C5F3B-747B-4FB4-B03F-683DC88A33F2}" srcOrd="0" destOrd="0" presId="urn:microsoft.com/office/officeart/2008/layout/IncreasingCircleProcess"/>
    <dgm:cxn modelId="{426CC03C-FDF9-47D6-81BE-435B862181CA}" type="presOf" srcId="{CF8AED1D-1ABF-4A5D-960D-32685FDA6C34}" destId="{CE5A8815-4367-4478-8656-C9EE4FD6F95C}" srcOrd="0" destOrd="0" presId="urn:microsoft.com/office/officeart/2008/layout/IncreasingCircleProcess"/>
    <dgm:cxn modelId="{5B760367-F401-40C5-850D-BD944AA34312}" type="presOf" srcId="{0821974D-393D-47F7-A2CA-AC1428C72909}" destId="{79EFA9B6-92D8-4EEF-A212-CA30CC13551C}" srcOrd="0" destOrd="0" presId="urn:microsoft.com/office/officeart/2008/layout/IncreasingCircleProcess"/>
    <dgm:cxn modelId="{953A6A5F-477B-45D5-9EC7-2D1EBCF22FB9}" srcId="{0821974D-393D-47F7-A2CA-AC1428C72909}" destId="{CF8AED1D-1ABF-4A5D-960D-32685FDA6C34}" srcOrd="0" destOrd="0" parTransId="{0C4943BE-8639-40A6-B347-A5D8BC9F9E7C}" sibTransId="{8ABDF0B6-A755-428A-9F1D-CC97914A0C2C}"/>
    <dgm:cxn modelId="{C3C825CF-3C21-4264-A844-B7C4E82B390F}" srcId="{0821974D-393D-47F7-A2CA-AC1428C72909}" destId="{678DBA7E-5EC9-4E06-8BC8-916236D338AD}" srcOrd="3" destOrd="0" parTransId="{C4EA6272-D5F5-4835-8C7E-685CB22AA4C4}" sibTransId="{8407244C-EEA9-45C6-A7E8-AC22D64CC23D}"/>
    <dgm:cxn modelId="{F713838E-A782-4F9F-BF6B-116C3926B0E4}" type="presParOf" srcId="{79EFA9B6-92D8-4EEF-A212-CA30CC13551C}" destId="{34EFA959-A54F-4BF7-95AA-E560BF47EC77}" srcOrd="0" destOrd="0" presId="urn:microsoft.com/office/officeart/2008/layout/IncreasingCircleProcess"/>
    <dgm:cxn modelId="{FD443521-C5B6-49F3-9262-C5597EEF0AF1}" type="presParOf" srcId="{34EFA959-A54F-4BF7-95AA-E560BF47EC77}" destId="{19368C38-B3FA-4698-9902-90B3384026B0}" srcOrd="0" destOrd="0" presId="urn:microsoft.com/office/officeart/2008/layout/IncreasingCircleProcess"/>
    <dgm:cxn modelId="{CD0C83AF-7A29-46EA-A5E5-1FD3E1858335}" type="presParOf" srcId="{34EFA959-A54F-4BF7-95AA-E560BF47EC77}" destId="{FD495B9D-6422-42E9-B0B5-B417EBE8F787}" srcOrd="1" destOrd="0" presId="urn:microsoft.com/office/officeart/2008/layout/IncreasingCircleProcess"/>
    <dgm:cxn modelId="{8258DBF2-86BB-4605-A0B5-DF2528951A08}" type="presParOf" srcId="{34EFA959-A54F-4BF7-95AA-E560BF47EC77}" destId="{877BF480-647C-4F61-BAFF-CA6BD1A033C0}" srcOrd="2" destOrd="0" presId="urn:microsoft.com/office/officeart/2008/layout/IncreasingCircleProcess"/>
    <dgm:cxn modelId="{BC1C4CBB-DD02-4286-9A0A-0A02DAD0B07F}" type="presParOf" srcId="{34EFA959-A54F-4BF7-95AA-E560BF47EC77}" destId="{CE5A8815-4367-4478-8656-C9EE4FD6F95C}" srcOrd="3" destOrd="0" presId="urn:microsoft.com/office/officeart/2008/layout/IncreasingCircleProcess"/>
    <dgm:cxn modelId="{F275BC4F-C49D-4E17-9D1A-B7FC15FCACBF}" type="presParOf" srcId="{79EFA9B6-92D8-4EEF-A212-CA30CC13551C}" destId="{B50A8FF9-95B4-44EC-ACF1-5F16DA7FD2D0}" srcOrd="1" destOrd="0" presId="urn:microsoft.com/office/officeart/2008/layout/IncreasingCircleProcess"/>
    <dgm:cxn modelId="{25BFCD0A-EF53-4523-9659-F0BBBEFC42C1}" type="presParOf" srcId="{79EFA9B6-92D8-4EEF-A212-CA30CC13551C}" destId="{3AD86BF2-79DE-45A5-8912-E28C292F4CDB}" srcOrd="2" destOrd="0" presId="urn:microsoft.com/office/officeart/2008/layout/IncreasingCircleProcess"/>
    <dgm:cxn modelId="{0751B77D-2394-4934-AD72-ADBCE265A9DB}" type="presParOf" srcId="{3AD86BF2-79DE-45A5-8912-E28C292F4CDB}" destId="{A509C6CD-B1B2-4BA2-914D-881BC64D43F7}" srcOrd="0" destOrd="0" presId="urn:microsoft.com/office/officeart/2008/layout/IncreasingCircleProcess"/>
    <dgm:cxn modelId="{03A46220-75BF-4CB7-B441-B2C019B87D70}" type="presParOf" srcId="{3AD86BF2-79DE-45A5-8912-E28C292F4CDB}" destId="{2A93A922-77E3-4654-B4D6-C68BF1EBC43D}" srcOrd="1" destOrd="0" presId="urn:microsoft.com/office/officeart/2008/layout/IncreasingCircleProcess"/>
    <dgm:cxn modelId="{3D94E1A5-EFF4-4661-BA85-0C019FAA584D}" type="presParOf" srcId="{3AD86BF2-79DE-45A5-8912-E28C292F4CDB}" destId="{30415A85-30B8-43F9-8F05-24471EFEB03A}" srcOrd="2" destOrd="0" presId="urn:microsoft.com/office/officeart/2008/layout/IncreasingCircleProcess"/>
    <dgm:cxn modelId="{853CF7FB-C843-420E-8101-3E4CBE576F71}" type="presParOf" srcId="{3AD86BF2-79DE-45A5-8912-E28C292F4CDB}" destId="{862C5F3B-747B-4FB4-B03F-683DC88A33F2}" srcOrd="3" destOrd="0" presId="urn:microsoft.com/office/officeart/2008/layout/IncreasingCircleProcess"/>
    <dgm:cxn modelId="{8EA5D1EB-9D84-4D3C-957B-7C725A4A9CEF}" type="presParOf" srcId="{79EFA9B6-92D8-4EEF-A212-CA30CC13551C}" destId="{07537589-27C4-4191-B307-98CBD5C81CF8}" srcOrd="3" destOrd="0" presId="urn:microsoft.com/office/officeart/2008/layout/IncreasingCircleProcess"/>
    <dgm:cxn modelId="{B02F968F-F8E1-4CD3-859C-5F0CFDB92F96}" type="presParOf" srcId="{79EFA9B6-92D8-4EEF-A212-CA30CC13551C}" destId="{D63E1B1F-5D6F-467A-B223-0535C2922A31}" srcOrd="4" destOrd="0" presId="urn:microsoft.com/office/officeart/2008/layout/IncreasingCircleProcess"/>
    <dgm:cxn modelId="{3C5E0345-0FE6-4A4F-BA63-535C80A25FC0}" type="presParOf" srcId="{D63E1B1F-5D6F-467A-B223-0535C2922A31}" destId="{51D6C9C5-9D36-4FE6-B281-A33E8A0778EE}" srcOrd="0" destOrd="0" presId="urn:microsoft.com/office/officeart/2008/layout/IncreasingCircleProcess"/>
    <dgm:cxn modelId="{67C6081B-8A75-4DE5-B538-8BCAA0E8C770}" type="presParOf" srcId="{D63E1B1F-5D6F-467A-B223-0535C2922A31}" destId="{27D3CEFD-5B57-4703-98A9-E73334C31FB1}" srcOrd="1" destOrd="0" presId="urn:microsoft.com/office/officeart/2008/layout/IncreasingCircleProcess"/>
    <dgm:cxn modelId="{46DBF7F8-3143-4EA1-BFFD-E31C5D8F03EE}" type="presParOf" srcId="{D63E1B1F-5D6F-467A-B223-0535C2922A31}" destId="{20A58C4C-47A1-4AA8-B2B6-829DEA2A303F}" srcOrd="2" destOrd="0" presId="urn:microsoft.com/office/officeart/2008/layout/IncreasingCircleProcess"/>
    <dgm:cxn modelId="{1240432C-52BE-45E9-8CE9-4C05AC9BB9E3}" type="presParOf" srcId="{D63E1B1F-5D6F-467A-B223-0535C2922A31}" destId="{46359816-0DA0-4BAA-BCE6-49840B688A3C}" srcOrd="3" destOrd="0" presId="urn:microsoft.com/office/officeart/2008/layout/IncreasingCircleProcess"/>
    <dgm:cxn modelId="{31395539-CE05-4EB6-93B0-4BB0E082F0EA}" type="presParOf" srcId="{79EFA9B6-92D8-4EEF-A212-CA30CC13551C}" destId="{0CEB08A3-7198-4A7E-A785-6CDC67EA843C}" srcOrd="5" destOrd="0" presId="urn:microsoft.com/office/officeart/2008/layout/IncreasingCircleProcess"/>
    <dgm:cxn modelId="{334786A8-73AE-457C-BFAE-69A344C86132}" type="presParOf" srcId="{79EFA9B6-92D8-4EEF-A212-CA30CC13551C}" destId="{587A1161-E541-4FEB-B73F-3CD216EA3592}" srcOrd="6" destOrd="0" presId="urn:microsoft.com/office/officeart/2008/layout/IncreasingCircleProcess"/>
    <dgm:cxn modelId="{B1E1A8EE-B1A6-4281-B4AE-F29ABF612451}" type="presParOf" srcId="{587A1161-E541-4FEB-B73F-3CD216EA3592}" destId="{1EC0DC07-5767-4476-8C90-A2254F5753F5}" srcOrd="0" destOrd="0" presId="urn:microsoft.com/office/officeart/2008/layout/IncreasingCircleProcess"/>
    <dgm:cxn modelId="{B209AF25-A41A-45D6-A272-2F8A5128D739}" type="presParOf" srcId="{587A1161-E541-4FEB-B73F-3CD216EA3592}" destId="{D467FE87-37B5-4FEF-93CF-5BC51031FF3D}" srcOrd="1" destOrd="0" presId="urn:microsoft.com/office/officeart/2008/layout/IncreasingCircleProcess"/>
    <dgm:cxn modelId="{AAB724A6-A9DC-4ABA-A22A-429F14C4E527}" type="presParOf" srcId="{587A1161-E541-4FEB-B73F-3CD216EA3592}" destId="{9E8F0858-7998-4AA4-9989-502C99BB2FC3}" srcOrd="2" destOrd="0" presId="urn:microsoft.com/office/officeart/2008/layout/IncreasingCircleProcess"/>
    <dgm:cxn modelId="{3D69121E-F91D-4A5E-989E-B65C7AAA1034}" type="presParOf" srcId="{587A1161-E541-4FEB-B73F-3CD216EA3592}" destId="{98A91EBA-4B12-4B25-8280-2687EC0AB784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9AD450-0484-40F8-A501-5DD3C2914A86}">
      <dsp:nvSpPr>
        <dsp:cNvPr id="0" name=""/>
        <dsp:cNvSpPr/>
      </dsp:nvSpPr>
      <dsp:spPr>
        <a:xfrm>
          <a:off x="4915019" y="3366040"/>
          <a:ext cx="91440" cy="1785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52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9DDA0-CA8F-48A4-A725-C7F65230C181}">
      <dsp:nvSpPr>
        <dsp:cNvPr id="0" name=""/>
        <dsp:cNvSpPr/>
      </dsp:nvSpPr>
      <dsp:spPr>
        <a:xfrm>
          <a:off x="3791842" y="2620780"/>
          <a:ext cx="1168896" cy="178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969"/>
              </a:lnTo>
              <a:lnTo>
                <a:pt x="1168896" y="89969"/>
              </a:lnTo>
              <a:lnTo>
                <a:pt x="1168896" y="1785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49130-130E-4718-A1C6-72D222AB5450}">
      <dsp:nvSpPr>
        <dsp:cNvPr id="0" name=""/>
        <dsp:cNvSpPr/>
      </dsp:nvSpPr>
      <dsp:spPr>
        <a:xfrm>
          <a:off x="2622946" y="3366040"/>
          <a:ext cx="779264" cy="178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969"/>
              </a:lnTo>
              <a:lnTo>
                <a:pt x="779264" y="89969"/>
              </a:lnTo>
              <a:lnTo>
                <a:pt x="779264" y="17852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3B9BB-068F-430F-8F37-83A2479285F1}">
      <dsp:nvSpPr>
        <dsp:cNvPr id="0" name=""/>
        <dsp:cNvSpPr/>
      </dsp:nvSpPr>
      <dsp:spPr>
        <a:xfrm>
          <a:off x="1843682" y="3366040"/>
          <a:ext cx="779264" cy="178522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89969"/>
              </a:lnTo>
              <a:lnTo>
                <a:pt x="0" y="89969"/>
              </a:lnTo>
              <a:lnTo>
                <a:pt x="0" y="17852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88C1F-0A61-4A4F-8534-66E6476088B1}">
      <dsp:nvSpPr>
        <dsp:cNvPr id="0" name=""/>
        <dsp:cNvSpPr/>
      </dsp:nvSpPr>
      <dsp:spPr>
        <a:xfrm>
          <a:off x="2622946" y="2620780"/>
          <a:ext cx="1168896" cy="178522"/>
        </a:xfrm>
        <a:custGeom>
          <a:avLst/>
          <a:gdLst/>
          <a:ahLst/>
          <a:cxnLst/>
          <a:rect l="0" t="0" r="0" b="0"/>
          <a:pathLst>
            <a:path>
              <a:moveTo>
                <a:pt x="1168896" y="0"/>
              </a:moveTo>
              <a:lnTo>
                <a:pt x="1168896" y="89969"/>
              </a:lnTo>
              <a:lnTo>
                <a:pt x="0" y="89969"/>
              </a:lnTo>
              <a:lnTo>
                <a:pt x="0" y="1785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7CEA8-5C44-4B7C-837C-D4C0091F5FC6}">
      <dsp:nvSpPr>
        <dsp:cNvPr id="0" name=""/>
        <dsp:cNvSpPr/>
      </dsp:nvSpPr>
      <dsp:spPr>
        <a:xfrm>
          <a:off x="2038498" y="1875520"/>
          <a:ext cx="1753344" cy="178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969"/>
              </a:lnTo>
              <a:lnTo>
                <a:pt x="1753344" y="89969"/>
              </a:lnTo>
              <a:lnTo>
                <a:pt x="1753344" y="17852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B0D48A-BCC0-4347-8ABD-442AF6C23810}">
      <dsp:nvSpPr>
        <dsp:cNvPr id="0" name=""/>
        <dsp:cNvSpPr/>
      </dsp:nvSpPr>
      <dsp:spPr>
        <a:xfrm>
          <a:off x="239434" y="3366040"/>
          <a:ext cx="91440" cy="1785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52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9A799-7E80-4D47-8498-DB9915D8CC8B}">
      <dsp:nvSpPr>
        <dsp:cNvPr id="0" name=""/>
        <dsp:cNvSpPr/>
      </dsp:nvSpPr>
      <dsp:spPr>
        <a:xfrm>
          <a:off x="239434" y="2620780"/>
          <a:ext cx="91440" cy="1785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5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48D0D-D174-47FA-9324-EA8EA2593FF1}">
      <dsp:nvSpPr>
        <dsp:cNvPr id="0" name=""/>
        <dsp:cNvSpPr/>
      </dsp:nvSpPr>
      <dsp:spPr>
        <a:xfrm>
          <a:off x="285154" y="1875520"/>
          <a:ext cx="1753344" cy="178522"/>
        </a:xfrm>
        <a:custGeom>
          <a:avLst/>
          <a:gdLst/>
          <a:ahLst/>
          <a:cxnLst/>
          <a:rect l="0" t="0" r="0" b="0"/>
          <a:pathLst>
            <a:path>
              <a:moveTo>
                <a:pt x="1753344" y="0"/>
              </a:moveTo>
              <a:lnTo>
                <a:pt x="1753344" y="89969"/>
              </a:lnTo>
              <a:lnTo>
                <a:pt x="0" y="89969"/>
              </a:lnTo>
              <a:lnTo>
                <a:pt x="0" y="17852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7E1E7-3B7E-40D2-B793-776A344F6086}">
      <dsp:nvSpPr>
        <dsp:cNvPr id="0" name=""/>
        <dsp:cNvSpPr/>
      </dsp:nvSpPr>
      <dsp:spPr>
        <a:xfrm>
          <a:off x="1755130" y="1308783"/>
          <a:ext cx="566737" cy="566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4114E-64B7-409D-A35B-A34A371273A9}">
      <dsp:nvSpPr>
        <dsp:cNvPr id="0" name=""/>
        <dsp:cNvSpPr/>
      </dsp:nvSpPr>
      <dsp:spPr>
        <a:xfrm>
          <a:off x="2321867" y="130736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Entrada</a:t>
          </a:r>
          <a:endParaRPr lang="ca-ES" sz="1400" kern="1200" dirty="0"/>
        </a:p>
      </dsp:txBody>
      <dsp:txXfrm>
        <a:off x="2321867" y="1307366"/>
        <a:ext cx="850106" cy="566737"/>
      </dsp:txXfrm>
    </dsp:sp>
    <dsp:sp modelId="{A6348830-53D3-47A2-8A8F-8935C5B3CC0F}">
      <dsp:nvSpPr>
        <dsp:cNvPr id="0" name=""/>
        <dsp:cNvSpPr/>
      </dsp:nvSpPr>
      <dsp:spPr>
        <a:xfrm>
          <a:off x="1785" y="2054043"/>
          <a:ext cx="566737" cy="566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AAE18-AAA5-4A25-94B1-6E03DEF7542D}">
      <dsp:nvSpPr>
        <dsp:cNvPr id="0" name=""/>
        <dsp:cNvSpPr/>
      </dsp:nvSpPr>
      <dsp:spPr>
        <a:xfrm>
          <a:off x="568523" y="205262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Tema 1</a:t>
          </a:r>
          <a:endParaRPr lang="ca-ES" sz="1400" kern="1200" dirty="0"/>
        </a:p>
      </dsp:txBody>
      <dsp:txXfrm>
        <a:off x="568523" y="2052626"/>
        <a:ext cx="850106" cy="566737"/>
      </dsp:txXfrm>
    </dsp:sp>
    <dsp:sp modelId="{DA6555C1-6138-448A-B2F8-0F5C8C86C81C}">
      <dsp:nvSpPr>
        <dsp:cNvPr id="0" name=""/>
        <dsp:cNvSpPr/>
      </dsp:nvSpPr>
      <dsp:spPr>
        <a:xfrm>
          <a:off x="1785" y="2799303"/>
          <a:ext cx="566737" cy="5667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B808F-4010-41F3-8A05-2206E766C8C4}">
      <dsp:nvSpPr>
        <dsp:cNvPr id="0" name=""/>
        <dsp:cNvSpPr/>
      </dsp:nvSpPr>
      <dsp:spPr>
        <a:xfrm>
          <a:off x="568523" y="279788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Repte 1</a:t>
          </a:r>
          <a:endParaRPr lang="ca-ES" sz="1400" kern="1200" dirty="0"/>
        </a:p>
      </dsp:txBody>
      <dsp:txXfrm>
        <a:off x="568523" y="2797886"/>
        <a:ext cx="850106" cy="566737"/>
      </dsp:txXfrm>
    </dsp:sp>
    <dsp:sp modelId="{77F92418-2F6E-471E-B26C-E9A3046772FB}">
      <dsp:nvSpPr>
        <dsp:cNvPr id="0" name=""/>
        <dsp:cNvSpPr/>
      </dsp:nvSpPr>
      <dsp:spPr>
        <a:xfrm>
          <a:off x="1785" y="3544562"/>
          <a:ext cx="566737" cy="566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E1A61E-5E43-44CC-B4B5-99ABB5A13027}">
      <dsp:nvSpPr>
        <dsp:cNvPr id="0" name=""/>
        <dsp:cNvSpPr/>
      </dsp:nvSpPr>
      <dsp:spPr>
        <a:xfrm>
          <a:off x="568523" y="354314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RR.AA T1/R1/M1</a:t>
          </a:r>
          <a:endParaRPr lang="ca-ES" sz="1400" kern="1200" dirty="0"/>
        </a:p>
      </dsp:txBody>
      <dsp:txXfrm>
        <a:off x="568523" y="3543146"/>
        <a:ext cx="850106" cy="566737"/>
      </dsp:txXfrm>
    </dsp:sp>
    <dsp:sp modelId="{30435C2E-62A4-460D-95C5-B411988A8440}">
      <dsp:nvSpPr>
        <dsp:cNvPr id="0" name=""/>
        <dsp:cNvSpPr/>
      </dsp:nvSpPr>
      <dsp:spPr>
        <a:xfrm>
          <a:off x="3508474" y="2054043"/>
          <a:ext cx="566737" cy="566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EF952A-2383-4F13-AB95-ACABE4433226}">
      <dsp:nvSpPr>
        <dsp:cNvPr id="0" name=""/>
        <dsp:cNvSpPr/>
      </dsp:nvSpPr>
      <dsp:spPr>
        <a:xfrm>
          <a:off x="4075211" y="205262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Tema 2</a:t>
          </a:r>
          <a:endParaRPr lang="ca-ES" sz="1400" kern="1200" dirty="0"/>
        </a:p>
      </dsp:txBody>
      <dsp:txXfrm>
        <a:off x="4075211" y="2052626"/>
        <a:ext cx="850106" cy="566737"/>
      </dsp:txXfrm>
    </dsp:sp>
    <dsp:sp modelId="{8B80047C-DA88-465D-BC85-264AAD187138}">
      <dsp:nvSpPr>
        <dsp:cNvPr id="0" name=""/>
        <dsp:cNvSpPr/>
      </dsp:nvSpPr>
      <dsp:spPr>
        <a:xfrm>
          <a:off x="2339578" y="2799303"/>
          <a:ext cx="566737" cy="5667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AF909A-9F96-4423-9A0B-3A23B9D282DD}">
      <dsp:nvSpPr>
        <dsp:cNvPr id="0" name=""/>
        <dsp:cNvSpPr/>
      </dsp:nvSpPr>
      <dsp:spPr>
        <a:xfrm>
          <a:off x="2906315" y="279788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Repte </a:t>
          </a:r>
          <a:r>
            <a:rPr lang="ca-ES" sz="1400" kern="1200" dirty="0" smtClean="0"/>
            <a:t>1</a:t>
          </a:r>
          <a:endParaRPr lang="ca-ES" sz="1400" kern="1200" dirty="0"/>
        </a:p>
      </dsp:txBody>
      <dsp:txXfrm>
        <a:off x="2906315" y="2797886"/>
        <a:ext cx="850106" cy="566737"/>
      </dsp:txXfrm>
    </dsp:sp>
    <dsp:sp modelId="{A5EEE5F0-D15D-4210-90B2-73D98E5BA980}">
      <dsp:nvSpPr>
        <dsp:cNvPr id="0" name=""/>
        <dsp:cNvSpPr/>
      </dsp:nvSpPr>
      <dsp:spPr>
        <a:xfrm>
          <a:off x="1560314" y="3544562"/>
          <a:ext cx="566737" cy="566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1A566-129D-4494-8CC1-9138AADE6EFE}">
      <dsp:nvSpPr>
        <dsp:cNvPr id="0" name=""/>
        <dsp:cNvSpPr/>
      </dsp:nvSpPr>
      <dsp:spPr>
        <a:xfrm>
          <a:off x="2127051" y="354314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RR.AA T2-R2-M1</a:t>
          </a:r>
          <a:endParaRPr lang="ca-ES" sz="1400" kern="1200" dirty="0"/>
        </a:p>
      </dsp:txBody>
      <dsp:txXfrm>
        <a:off x="2127051" y="3543146"/>
        <a:ext cx="850106" cy="566737"/>
      </dsp:txXfrm>
    </dsp:sp>
    <dsp:sp modelId="{90440347-95D5-4DB3-82E2-A836BF2DE293}">
      <dsp:nvSpPr>
        <dsp:cNvPr id="0" name=""/>
        <dsp:cNvSpPr/>
      </dsp:nvSpPr>
      <dsp:spPr>
        <a:xfrm>
          <a:off x="3118842" y="3544562"/>
          <a:ext cx="566737" cy="566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6C1D6-7615-49B6-8862-E20811ACEA0B}">
      <dsp:nvSpPr>
        <dsp:cNvPr id="0" name=""/>
        <dsp:cNvSpPr/>
      </dsp:nvSpPr>
      <dsp:spPr>
        <a:xfrm>
          <a:off x="3685579" y="354314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T2-R2-M2</a:t>
          </a:r>
          <a:endParaRPr lang="ca-ES" sz="1400" kern="1200" dirty="0"/>
        </a:p>
      </dsp:txBody>
      <dsp:txXfrm>
        <a:off x="3685579" y="3543146"/>
        <a:ext cx="850106" cy="566737"/>
      </dsp:txXfrm>
    </dsp:sp>
    <dsp:sp modelId="{9E1E83D1-A580-4D6B-B39B-DAF256E90463}">
      <dsp:nvSpPr>
        <dsp:cNvPr id="0" name=""/>
        <dsp:cNvSpPr/>
      </dsp:nvSpPr>
      <dsp:spPr>
        <a:xfrm>
          <a:off x="4677370" y="2799303"/>
          <a:ext cx="566737" cy="5667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625FAC-4D8E-4B6A-BDA4-AB5D05B7C8FE}">
      <dsp:nvSpPr>
        <dsp:cNvPr id="0" name=""/>
        <dsp:cNvSpPr/>
      </dsp:nvSpPr>
      <dsp:spPr>
        <a:xfrm>
          <a:off x="5244107" y="279788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Repte 2</a:t>
          </a:r>
          <a:endParaRPr lang="ca-ES" sz="1400" kern="1200" dirty="0"/>
        </a:p>
      </dsp:txBody>
      <dsp:txXfrm>
        <a:off x="5244107" y="2797886"/>
        <a:ext cx="850106" cy="566737"/>
      </dsp:txXfrm>
    </dsp:sp>
    <dsp:sp modelId="{E1CCA3F1-3A7C-48F2-B4CE-B82F382EA7D4}">
      <dsp:nvSpPr>
        <dsp:cNvPr id="0" name=""/>
        <dsp:cNvSpPr/>
      </dsp:nvSpPr>
      <dsp:spPr>
        <a:xfrm>
          <a:off x="4677370" y="3544562"/>
          <a:ext cx="566737" cy="566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58B514-BE88-4355-914C-4900FD127700}">
      <dsp:nvSpPr>
        <dsp:cNvPr id="0" name=""/>
        <dsp:cNvSpPr/>
      </dsp:nvSpPr>
      <dsp:spPr>
        <a:xfrm>
          <a:off x="5244107" y="3543146"/>
          <a:ext cx="850106" cy="566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T2/R2/M1</a:t>
          </a:r>
          <a:endParaRPr lang="ca-ES" sz="1400" kern="1200" dirty="0"/>
        </a:p>
      </dsp:txBody>
      <dsp:txXfrm>
        <a:off x="5244107" y="3543146"/>
        <a:ext cx="850106" cy="56673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47E7A7-CBD2-443D-BBDC-D7F9C756984C}">
      <dsp:nvSpPr>
        <dsp:cNvPr id="0" name=""/>
        <dsp:cNvSpPr/>
      </dsp:nvSpPr>
      <dsp:spPr>
        <a:xfrm>
          <a:off x="0" y="85761"/>
          <a:ext cx="2611211" cy="1997242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3300" kern="1200" dirty="0" smtClean="0"/>
            <a:t>Reto 1</a:t>
          </a:r>
          <a:endParaRPr lang="ca-ES" sz="33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2600" kern="1200" dirty="0" err="1" smtClean="0"/>
            <a:t>Durante</a:t>
          </a:r>
          <a:r>
            <a:rPr lang="ca-ES" sz="2600" kern="1200" dirty="0" smtClean="0"/>
            <a:t> la visita</a:t>
          </a:r>
          <a:endParaRPr lang="ca-ES" sz="2600" kern="1200" dirty="0"/>
        </a:p>
      </dsp:txBody>
      <dsp:txXfrm>
        <a:off x="721966" y="85761"/>
        <a:ext cx="1889244" cy="1997242"/>
      </dsp:txXfrm>
    </dsp:sp>
    <dsp:sp modelId="{4E4C7FC7-1E4E-4B9F-96F5-313D26F686D9}">
      <dsp:nvSpPr>
        <dsp:cNvPr id="0" name=""/>
        <dsp:cNvSpPr/>
      </dsp:nvSpPr>
      <dsp:spPr>
        <a:xfrm>
          <a:off x="199724" y="199724"/>
          <a:ext cx="522242" cy="1597794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0AD36-0BAD-4DEA-8262-15EB90763AC9}">
      <dsp:nvSpPr>
        <dsp:cNvPr id="0" name=""/>
        <dsp:cNvSpPr/>
      </dsp:nvSpPr>
      <dsp:spPr>
        <a:xfrm>
          <a:off x="0" y="2196967"/>
          <a:ext cx="2611211" cy="1997242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3300" kern="1200" dirty="0" smtClean="0"/>
            <a:t>Reto 2</a:t>
          </a:r>
          <a:endParaRPr lang="ca-ES" sz="33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2600" kern="1200" dirty="0" err="1" smtClean="0"/>
            <a:t>Después</a:t>
          </a:r>
          <a:r>
            <a:rPr lang="ca-ES" sz="2600" kern="1200" dirty="0" smtClean="0"/>
            <a:t> de la visita</a:t>
          </a:r>
          <a:endParaRPr lang="ca-ES" sz="2600" kern="1200" dirty="0"/>
        </a:p>
      </dsp:txBody>
      <dsp:txXfrm>
        <a:off x="721966" y="2196967"/>
        <a:ext cx="1889244" cy="1997242"/>
      </dsp:txXfrm>
    </dsp:sp>
    <dsp:sp modelId="{0F2DD9DC-7BE8-4557-9FB5-DBFEF3970185}">
      <dsp:nvSpPr>
        <dsp:cNvPr id="0" name=""/>
        <dsp:cNvSpPr/>
      </dsp:nvSpPr>
      <dsp:spPr>
        <a:xfrm>
          <a:off x="199724" y="2396691"/>
          <a:ext cx="522242" cy="1597794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E2AA39-34F1-4DD7-98C7-2D9C79E9CB8D}">
      <dsp:nvSpPr>
        <dsp:cNvPr id="0" name=""/>
        <dsp:cNvSpPr/>
      </dsp:nvSpPr>
      <dsp:spPr>
        <a:xfrm>
          <a:off x="444770" y="297276"/>
          <a:ext cx="3853179" cy="3853179"/>
        </a:xfrm>
        <a:prstGeom prst="pie">
          <a:avLst>
            <a:gd name="adj1" fmla="val 16200000"/>
            <a:gd name="adj2" fmla="val 180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600" kern="1200" dirty="0" smtClean="0"/>
            <a:t>Los recursos</a:t>
          </a:r>
          <a:endParaRPr lang="ca-ES" sz="2600" kern="1200" dirty="0"/>
        </a:p>
      </dsp:txBody>
      <dsp:txXfrm>
        <a:off x="2475487" y="1113783"/>
        <a:ext cx="1376135" cy="1146779"/>
      </dsp:txXfrm>
    </dsp:sp>
    <dsp:sp modelId="{431A524F-96FC-41A6-8ACA-E5BDC8047194}">
      <dsp:nvSpPr>
        <dsp:cNvPr id="0" name=""/>
        <dsp:cNvSpPr/>
      </dsp:nvSpPr>
      <dsp:spPr>
        <a:xfrm>
          <a:off x="397510" y="435776"/>
          <a:ext cx="3853179" cy="3853179"/>
        </a:xfrm>
        <a:prstGeom prst="pie">
          <a:avLst>
            <a:gd name="adj1" fmla="val 1800000"/>
            <a:gd name="adj2" fmla="val 90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600" kern="1200" dirty="0" smtClean="0"/>
            <a:t>La </a:t>
          </a:r>
          <a:r>
            <a:rPr lang="ca-ES" sz="2600" kern="1200" dirty="0" err="1" smtClean="0"/>
            <a:t>solución</a:t>
          </a:r>
          <a:endParaRPr lang="ca-ES" sz="2600" kern="1200" dirty="0"/>
        </a:p>
      </dsp:txBody>
      <dsp:txXfrm>
        <a:off x="1314933" y="2935756"/>
        <a:ext cx="2064203" cy="1009166"/>
      </dsp:txXfrm>
    </dsp:sp>
    <dsp:sp modelId="{6B281A60-57EA-486B-821F-BDC56659E7DA}">
      <dsp:nvSpPr>
        <dsp:cNvPr id="0" name=""/>
        <dsp:cNvSpPr/>
      </dsp:nvSpPr>
      <dsp:spPr>
        <a:xfrm>
          <a:off x="318152" y="298162"/>
          <a:ext cx="3853179" cy="3853179"/>
        </a:xfrm>
        <a:prstGeom prst="pie">
          <a:avLst>
            <a:gd name="adj1" fmla="val 9000000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600" kern="1200" dirty="0" smtClean="0"/>
            <a:t>El problema</a:t>
          </a:r>
          <a:endParaRPr lang="ca-ES" sz="2600" kern="1200" dirty="0"/>
        </a:p>
      </dsp:txBody>
      <dsp:txXfrm>
        <a:off x="764479" y="1114669"/>
        <a:ext cx="1376135" cy="1146779"/>
      </dsp:txXfrm>
    </dsp:sp>
    <dsp:sp modelId="{8D5D7835-1447-4EE1-AE69-FDC4F04B1E93}">
      <dsp:nvSpPr>
        <dsp:cNvPr id="0" name=""/>
        <dsp:cNvSpPr/>
      </dsp:nvSpPr>
      <dsp:spPr>
        <a:xfrm>
          <a:off x="206558" y="58746"/>
          <a:ext cx="4330240" cy="433024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2263B-30C1-48E0-B439-8E356A1D53D8}">
      <dsp:nvSpPr>
        <dsp:cNvPr id="0" name=""/>
        <dsp:cNvSpPr/>
      </dsp:nvSpPr>
      <dsp:spPr>
        <a:xfrm>
          <a:off x="158979" y="197002"/>
          <a:ext cx="4330240" cy="433024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430AD-7381-4FB8-9A79-A244ECE4B934}">
      <dsp:nvSpPr>
        <dsp:cNvPr id="0" name=""/>
        <dsp:cNvSpPr/>
      </dsp:nvSpPr>
      <dsp:spPr>
        <a:xfrm>
          <a:off x="79304" y="59632"/>
          <a:ext cx="4330240" cy="433024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368C38-B3FA-4698-9902-90B3384026B0}">
      <dsp:nvSpPr>
        <dsp:cNvPr id="0" name=""/>
        <dsp:cNvSpPr/>
      </dsp:nvSpPr>
      <dsp:spPr>
        <a:xfrm>
          <a:off x="653346" y="0"/>
          <a:ext cx="307006" cy="3070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495B9D-6422-42E9-B0B5-B417EBE8F787}">
      <dsp:nvSpPr>
        <dsp:cNvPr id="0" name=""/>
        <dsp:cNvSpPr/>
      </dsp:nvSpPr>
      <dsp:spPr>
        <a:xfrm>
          <a:off x="684046" y="30700"/>
          <a:ext cx="245604" cy="245604"/>
        </a:xfrm>
        <a:prstGeom prst="chord">
          <a:avLst>
            <a:gd name="adj1" fmla="val 1800000"/>
            <a:gd name="adj2" fmla="val 90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A8815-4367-4478-8656-C9EE4FD6F95C}">
      <dsp:nvSpPr>
        <dsp:cNvPr id="0" name=""/>
        <dsp:cNvSpPr/>
      </dsp:nvSpPr>
      <dsp:spPr>
        <a:xfrm>
          <a:off x="1024311" y="0"/>
          <a:ext cx="908226" cy="307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err="1" smtClean="0"/>
            <a:t>Diccionario</a:t>
          </a:r>
          <a:endParaRPr lang="ca-ES" sz="1400" kern="1200" dirty="0"/>
        </a:p>
      </dsp:txBody>
      <dsp:txXfrm>
        <a:off x="1024311" y="0"/>
        <a:ext cx="908226" cy="307006"/>
      </dsp:txXfrm>
    </dsp:sp>
    <dsp:sp modelId="{A509C6CD-B1B2-4BA2-914D-881BC64D43F7}">
      <dsp:nvSpPr>
        <dsp:cNvPr id="0" name=""/>
        <dsp:cNvSpPr/>
      </dsp:nvSpPr>
      <dsp:spPr>
        <a:xfrm>
          <a:off x="1996497" y="0"/>
          <a:ext cx="307006" cy="3070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3A922-77E3-4654-B4D6-C68BF1EBC43D}">
      <dsp:nvSpPr>
        <dsp:cNvPr id="0" name=""/>
        <dsp:cNvSpPr/>
      </dsp:nvSpPr>
      <dsp:spPr>
        <a:xfrm>
          <a:off x="2027198" y="30700"/>
          <a:ext cx="245604" cy="245604"/>
        </a:xfrm>
        <a:prstGeom prst="chord">
          <a:avLst>
            <a:gd name="adj1" fmla="val 0"/>
            <a:gd name="adj2" fmla="val 1080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C5F3B-747B-4FB4-B03F-683DC88A33F2}">
      <dsp:nvSpPr>
        <dsp:cNvPr id="0" name=""/>
        <dsp:cNvSpPr/>
      </dsp:nvSpPr>
      <dsp:spPr>
        <a:xfrm>
          <a:off x="2367463" y="0"/>
          <a:ext cx="908226" cy="307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smtClean="0"/>
            <a:t>FEDER</a:t>
          </a:r>
          <a:endParaRPr lang="ca-ES" sz="1400" kern="1200" dirty="0"/>
        </a:p>
      </dsp:txBody>
      <dsp:txXfrm>
        <a:off x="2367463" y="0"/>
        <a:ext cx="908226" cy="307006"/>
      </dsp:txXfrm>
    </dsp:sp>
    <dsp:sp modelId="{51D6C9C5-9D36-4FE6-B281-A33E8A0778EE}">
      <dsp:nvSpPr>
        <dsp:cNvPr id="0" name=""/>
        <dsp:cNvSpPr/>
      </dsp:nvSpPr>
      <dsp:spPr>
        <a:xfrm>
          <a:off x="3339649" y="0"/>
          <a:ext cx="307006" cy="3070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D3CEFD-5B57-4703-98A9-E73334C31FB1}">
      <dsp:nvSpPr>
        <dsp:cNvPr id="0" name=""/>
        <dsp:cNvSpPr/>
      </dsp:nvSpPr>
      <dsp:spPr>
        <a:xfrm>
          <a:off x="3401099" y="-25422"/>
          <a:ext cx="245604" cy="245604"/>
        </a:xfrm>
        <a:prstGeom prst="chord">
          <a:avLst>
            <a:gd name="adj1" fmla="val 19800000"/>
            <a:gd name="adj2" fmla="val 1260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59816-0DA0-4BAA-BCE6-49840B688A3C}">
      <dsp:nvSpPr>
        <dsp:cNvPr id="0" name=""/>
        <dsp:cNvSpPr/>
      </dsp:nvSpPr>
      <dsp:spPr>
        <a:xfrm>
          <a:off x="3710614" y="0"/>
          <a:ext cx="908226" cy="307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err="1" smtClean="0"/>
            <a:t>Webgrafia</a:t>
          </a:r>
          <a:endParaRPr lang="ca-ES" sz="1400" kern="1200" dirty="0"/>
        </a:p>
      </dsp:txBody>
      <dsp:txXfrm>
        <a:off x="3710614" y="0"/>
        <a:ext cx="908226" cy="307006"/>
      </dsp:txXfrm>
    </dsp:sp>
    <dsp:sp modelId="{1EC0DC07-5767-4476-8C90-A2254F5753F5}">
      <dsp:nvSpPr>
        <dsp:cNvPr id="0" name=""/>
        <dsp:cNvSpPr/>
      </dsp:nvSpPr>
      <dsp:spPr>
        <a:xfrm>
          <a:off x="4682800" y="0"/>
          <a:ext cx="307006" cy="3070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7FE87-37B5-4FEF-93CF-5BC51031FF3D}">
      <dsp:nvSpPr>
        <dsp:cNvPr id="0" name=""/>
        <dsp:cNvSpPr/>
      </dsp:nvSpPr>
      <dsp:spPr>
        <a:xfrm>
          <a:off x="4713501" y="30700"/>
          <a:ext cx="245604" cy="245604"/>
        </a:xfrm>
        <a:prstGeom prst="chord">
          <a:avLst>
            <a:gd name="adj1" fmla="val 16200000"/>
            <a:gd name="adj2" fmla="val 1620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91EBA-4B12-4B25-8280-2687EC0AB784}">
      <dsp:nvSpPr>
        <dsp:cNvPr id="0" name=""/>
        <dsp:cNvSpPr/>
      </dsp:nvSpPr>
      <dsp:spPr>
        <a:xfrm>
          <a:off x="5053766" y="0"/>
          <a:ext cx="908226" cy="307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 err="1" smtClean="0"/>
            <a:t>Retos</a:t>
          </a:r>
          <a:endParaRPr lang="ca-ES" sz="1400" kern="1200" dirty="0"/>
        </a:p>
      </dsp:txBody>
      <dsp:txXfrm>
        <a:off x="5053766" y="0"/>
        <a:ext cx="908226" cy="30700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BF0AF1-A351-4772-B3B3-9A39CC801BA5}">
      <dsp:nvSpPr>
        <dsp:cNvPr id="0" name=""/>
        <dsp:cNvSpPr/>
      </dsp:nvSpPr>
      <dsp:spPr>
        <a:xfrm>
          <a:off x="1993667" y="89673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0155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DD488-76FF-4AA6-A2AA-05F12E022873}">
      <dsp:nvSpPr>
        <dsp:cNvPr id="0" name=""/>
        <dsp:cNvSpPr/>
      </dsp:nvSpPr>
      <dsp:spPr>
        <a:xfrm>
          <a:off x="1430032" y="663627"/>
          <a:ext cx="6093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3861"/>
              </a:lnTo>
              <a:lnTo>
                <a:pt x="609354" y="73861"/>
              </a:lnTo>
              <a:lnTo>
                <a:pt x="609354" y="1015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AD450-0484-40F8-A501-5DD3C2914A86}">
      <dsp:nvSpPr>
        <dsp:cNvPr id="0" name=""/>
        <dsp:cNvSpPr/>
      </dsp:nvSpPr>
      <dsp:spPr>
        <a:xfrm>
          <a:off x="1506183" y="89673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0155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9DDA0-CA8F-48A4-A725-C7F65230C181}">
      <dsp:nvSpPr>
        <dsp:cNvPr id="0" name=""/>
        <dsp:cNvSpPr/>
      </dsp:nvSpPr>
      <dsp:spPr>
        <a:xfrm>
          <a:off x="1430032" y="663627"/>
          <a:ext cx="1218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3861"/>
              </a:lnTo>
              <a:lnTo>
                <a:pt x="121870" y="73861"/>
              </a:lnTo>
              <a:lnTo>
                <a:pt x="121870" y="1015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49130-130E-4718-A1C6-72D222AB5450}">
      <dsp:nvSpPr>
        <dsp:cNvPr id="0" name=""/>
        <dsp:cNvSpPr/>
      </dsp:nvSpPr>
      <dsp:spPr>
        <a:xfrm>
          <a:off x="820677" y="896733"/>
          <a:ext cx="2437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3861"/>
              </a:lnTo>
              <a:lnTo>
                <a:pt x="243741" y="73861"/>
              </a:lnTo>
              <a:lnTo>
                <a:pt x="243741" y="10155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3B9BB-068F-430F-8F37-83A2479285F1}">
      <dsp:nvSpPr>
        <dsp:cNvPr id="0" name=""/>
        <dsp:cNvSpPr/>
      </dsp:nvSpPr>
      <dsp:spPr>
        <a:xfrm>
          <a:off x="576935" y="896733"/>
          <a:ext cx="243741" cy="91440"/>
        </a:xfrm>
        <a:custGeom>
          <a:avLst/>
          <a:gdLst/>
          <a:ahLst/>
          <a:cxnLst/>
          <a:rect l="0" t="0" r="0" b="0"/>
          <a:pathLst>
            <a:path>
              <a:moveTo>
                <a:pt x="243741" y="45720"/>
              </a:moveTo>
              <a:lnTo>
                <a:pt x="243741" y="73861"/>
              </a:lnTo>
              <a:lnTo>
                <a:pt x="0" y="73861"/>
              </a:lnTo>
              <a:lnTo>
                <a:pt x="0" y="10155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88C1F-0A61-4A4F-8534-66E6476088B1}">
      <dsp:nvSpPr>
        <dsp:cNvPr id="0" name=""/>
        <dsp:cNvSpPr/>
      </dsp:nvSpPr>
      <dsp:spPr>
        <a:xfrm>
          <a:off x="820677" y="663627"/>
          <a:ext cx="609354" cy="91440"/>
        </a:xfrm>
        <a:custGeom>
          <a:avLst/>
          <a:gdLst/>
          <a:ahLst/>
          <a:cxnLst/>
          <a:rect l="0" t="0" r="0" b="0"/>
          <a:pathLst>
            <a:path>
              <a:moveTo>
                <a:pt x="609354" y="45720"/>
              </a:moveTo>
              <a:lnTo>
                <a:pt x="609354" y="73861"/>
              </a:lnTo>
              <a:lnTo>
                <a:pt x="0" y="73861"/>
              </a:lnTo>
              <a:lnTo>
                <a:pt x="0" y="1015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7CEA8-5C44-4B7C-837C-D4C0091F5FC6}">
      <dsp:nvSpPr>
        <dsp:cNvPr id="0" name=""/>
        <dsp:cNvSpPr/>
      </dsp:nvSpPr>
      <dsp:spPr>
        <a:xfrm>
          <a:off x="759742" y="430521"/>
          <a:ext cx="6702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3861"/>
              </a:lnTo>
              <a:lnTo>
                <a:pt x="670290" y="73861"/>
              </a:lnTo>
              <a:lnTo>
                <a:pt x="670290" y="1015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B0D48A-BCC0-4347-8ABD-442AF6C23810}">
      <dsp:nvSpPr>
        <dsp:cNvPr id="0" name=""/>
        <dsp:cNvSpPr/>
      </dsp:nvSpPr>
      <dsp:spPr>
        <a:xfrm>
          <a:off x="43731" y="89673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0155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9A799-7E80-4D47-8498-DB9915D8CC8B}">
      <dsp:nvSpPr>
        <dsp:cNvPr id="0" name=""/>
        <dsp:cNvSpPr/>
      </dsp:nvSpPr>
      <dsp:spPr>
        <a:xfrm>
          <a:off x="43731" y="663627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015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48D0D-D174-47FA-9324-EA8EA2593FF1}">
      <dsp:nvSpPr>
        <dsp:cNvPr id="0" name=""/>
        <dsp:cNvSpPr/>
      </dsp:nvSpPr>
      <dsp:spPr>
        <a:xfrm>
          <a:off x="89451" y="430521"/>
          <a:ext cx="670290" cy="91440"/>
        </a:xfrm>
        <a:custGeom>
          <a:avLst/>
          <a:gdLst/>
          <a:ahLst/>
          <a:cxnLst/>
          <a:rect l="0" t="0" r="0" b="0"/>
          <a:pathLst>
            <a:path>
              <a:moveTo>
                <a:pt x="670290" y="45720"/>
              </a:moveTo>
              <a:lnTo>
                <a:pt x="670290" y="73861"/>
              </a:lnTo>
              <a:lnTo>
                <a:pt x="0" y="73861"/>
              </a:lnTo>
              <a:lnTo>
                <a:pt x="0" y="1015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7E1E7-3B7E-40D2-B793-776A344F6086}">
      <dsp:nvSpPr>
        <dsp:cNvPr id="0" name=""/>
        <dsp:cNvSpPr/>
      </dsp:nvSpPr>
      <dsp:spPr>
        <a:xfrm>
          <a:off x="671108" y="298974"/>
          <a:ext cx="177266" cy="177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4114E-64B7-409D-A35B-A34A371273A9}">
      <dsp:nvSpPr>
        <dsp:cNvPr id="0" name=""/>
        <dsp:cNvSpPr/>
      </dsp:nvSpPr>
      <dsp:spPr>
        <a:xfrm>
          <a:off x="848375" y="298531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Entrada</a:t>
          </a:r>
          <a:endParaRPr lang="ca-ES" sz="500" kern="1200" dirty="0"/>
        </a:p>
      </dsp:txBody>
      <dsp:txXfrm>
        <a:off x="848375" y="298531"/>
        <a:ext cx="265900" cy="177266"/>
      </dsp:txXfrm>
    </dsp:sp>
    <dsp:sp modelId="{A6348830-53D3-47A2-8A8F-8935C5B3CC0F}">
      <dsp:nvSpPr>
        <dsp:cNvPr id="0" name=""/>
        <dsp:cNvSpPr/>
      </dsp:nvSpPr>
      <dsp:spPr>
        <a:xfrm>
          <a:off x="818" y="532080"/>
          <a:ext cx="177266" cy="1772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AAE18-AAA5-4A25-94B1-6E03DEF7542D}">
      <dsp:nvSpPr>
        <dsp:cNvPr id="0" name=""/>
        <dsp:cNvSpPr/>
      </dsp:nvSpPr>
      <dsp:spPr>
        <a:xfrm>
          <a:off x="178085" y="531637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Tema 1</a:t>
          </a:r>
          <a:endParaRPr lang="ca-ES" sz="500" kern="1200" dirty="0"/>
        </a:p>
      </dsp:txBody>
      <dsp:txXfrm>
        <a:off x="178085" y="531637"/>
        <a:ext cx="265900" cy="177266"/>
      </dsp:txXfrm>
    </dsp:sp>
    <dsp:sp modelId="{DA6555C1-6138-448A-B2F8-0F5C8C86C81C}">
      <dsp:nvSpPr>
        <dsp:cNvPr id="0" name=""/>
        <dsp:cNvSpPr/>
      </dsp:nvSpPr>
      <dsp:spPr>
        <a:xfrm>
          <a:off x="818" y="765186"/>
          <a:ext cx="177266" cy="177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B808F-4010-41F3-8A05-2206E766C8C4}">
      <dsp:nvSpPr>
        <dsp:cNvPr id="0" name=""/>
        <dsp:cNvSpPr/>
      </dsp:nvSpPr>
      <dsp:spPr>
        <a:xfrm>
          <a:off x="178085" y="764743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Reto 1</a:t>
          </a:r>
          <a:endParaRPr lang="ca-ES" sz="500" kern="1200" dirty="0"/>
        </a:p>
      </dsp:txBody>
      <dsp:txXfrm>
        <a:off x="178085" y="764743"/>
        <a:ext cx="265900" cy="177266"/>
      </dsp:txXfrm>
    </dsp:sp>
    <dsp:sp modelId="{77F92418-2F6E-471E-B26C-E9A3046772FB}">
      <dsp:nvSpPr>
        <dsp:cNvPr id="0" name=""/>
        <dsp:cNvSpPr/>
      </dsp:nvSpPr>
      <dsp:spPr>
        <a:xfrm>
          <a:off x="818" y="998292"/>
          <a:ext cx="177266" cy="177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E1A61E-5E43-44CC-B4B5-99ABB5A13027}">
      <dsp:nvSpPr>
        <dsp:cNvPr id="0" name=""/>
        <dsp:cNvSpPr/>
      </dsp:nvSpPr>
      <dsp:spPr>
        <a:xfrm>
          <a:off x="178085" y="997849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RR.AA T1/R1/M1</a:t>
          </a:r>
          <a:endParaRPr lang="ca-ES" sz="500" kern="1200" dirty="0"/>
        </a:p>
      </dsp:txBody>
      <dsp:txXfrm>
        <a:off x="178085" y="997849"/>
        <a:ext cx="265900" cy="177266"/>
      </dsp:txXfrm>
    </dsp:sp>
    <dsp:sp modelId="{30435C2E-62A4-460D-95C5-B411988A8440}">
      <dsp:nvSpPr>
        <dsp:cNvPr id="0" name=""/>
        <dsp:cNvSpPr/>
      </dsp:nvSpPr>
      <dsp:spPr>
        <a:xfrm>
          <a:off x="1341399" y="532080"/>
          <a:ext cx="177266" cy="1772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EF952A-2383-4F13-AB95-ACABE4433226}">
      <dsp:nvSpPr>
        <dsp:cNvPr id="0" name=""/>
        <dsp:cNvSpPr/>
      </dsp:nvSpPr>
      <dsp:spPr>
        <a:xfrm>
          <a:off x="1518666" y="531637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Tema 2</a:t>
          </a:r>
          <a:endParaRPr lang="ca-ES" sz="500" kern="1200" dirty="0"/>
        </a:p>
      </dsp:txBody>
      <dsp:txXfrm>
        <a:off x="1518666" y="531637"/>
        <a:ext cx="265900" cy="177266"/>
      </dsp:txXfrm>
    </dsp:sp>
    <dsp:sp modelId="{8B80047C-DA88-465D-BC85-264AAD187138}">
      <dsp:nvSpPr>
        <dsp:cNvPr id="0" name=""/>
        <dsp:cNvSpPr/>
      </dsp:nvSpPr>
      <dsp:spPr>
        <a:xfrm>
          <a:off x="732044" y="765186"/>
          <a:ext cx="177266" cy="177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AF909A-9F96-4423-9A0B-3A23B9D282DD}">
      <dsp:nvSpPr>
        <dsp:cNvPr id="0" name=""/>
        <dsp:cNvSpPr/>
      </dsp:nvSpPr>
      <dsp:spPr>
        <a:xfrm>
          <a:off x="909311" y="764743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Reto 1</a:t>
          </a:r>
          <a:endParaRPr lang="ca-ES" sz="500" kern="1200" dirty="0"/>
        </a:p>
      </dsp:txBody>
      <dsp:txXfrm>
        <a:off x="909311" y="764743"/>
        <a:ext cx="265900" cy="177266"/>
      </dsp:txXfrm>
    </dsp:sp>
    <dsp:sp modelId="{A5EEE5F0-D15D-4210-90B2-73D98E5BA980}">
      <dsp:nvSpPr>
        <dsp:cNvPr id="0" name=""/>
        <dsp:cNvSpPr/>
      </dsp:nvSpPr>
      <dsp:spPr>
        <a:xfrm>
          <a:off x="488302" y="998292"/>
          <a:ext cx="177266" cy="177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1A566-129D-4494-8CC1-9138AADE6EFE}">
      <dsp:nvSpPr>
        <dsp:cNvPr id="0" name=""/>
        <dsp:cNvSpPr/>
      </dsp:nvSpPr>
      <dsp:spPr>
        <a:xfrm>
          <a:off x="665569" y="997849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RR.AA T2-R2-M1</a:t>
          </a:r>
          <a:endParaRPr lang="ca-ES" sz="500" kern="1200" dirty="0"/>
        </a:p>
      </dsp:txBody>
      <dsp:txXfrm>
        <a:off x="665569" y="997849"/>
        <a:ext cx="265900" cy="177266"/>
      </dsp:txXfrm>
    </dsp:sp>
    <dsp:sp modelId="{90440347-95D5-4DB3-82E2-A836BF2DE293}">
      <dsp:nvSpPr>
        <dsp:cNvPr id="0" name=""/>
        <dsp:cNvSpPr/>
      </dsp:nvSpPr>
      <dsp:spPr>
        <a:xfrm>
          <a:off x="975786" y="998292"/>
          <a:ext cx="177266" cy="177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6C1D6-7615-49B6-8862-E20811ACEA0B}">
      <dsp:nvSpPr>
        <dsp:cNvPr id="0" name=""/>
        <dsp:cNvSpPr/>
      </dsp:nvSpPr>
      <dsp:spPr>
        <a:xfrm>
          <a:off x="1153053" y="997849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T2-R2-M2</a:t>
          </a:r>
          <a:endParaRPr lang="ca-ES" sz="500" kern="1200" dirty="0"/>
        </a:p>
      </dsp:txBody>
      <dsp:txXfrm>
        <a:off x="1153053" y="997849"/>
        <a:ext cx="265900" cy="177266"/>
      </dsp:txXfrm>
    </dsp:sp>
    <dsp:sp modelId="{9E1E83D1-A580-4D6B-B39B-DAF256E90463}">
      <dsp:nvSpPr>
        <dsp:cNvPr id="0" name=""/>
        <dsp:cNvSpPr/>
      </dsp:nvSpPr>
      <dsp:spPr>
        <a:xfrm>
          <a:off x="1463270" y="765186"/>
          <a:ext cx="177266" cy="177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625FAC-4D8E-4B6A-BDA4-AB5D05B7C8FE}">
      <dsp:nvSpPr>
        <dsp:cNvPr id="0" name=""/>
        <dsp:cNvSpPr/>
      </dsp:nvSpPr>
      <dsp:spPr>
        <a:xfrm>
          <a:off x="1640537" y="764743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Reto 2</a:t>
          </a:r>
          <a:endParaRPr lang="ca-ES" sz="500" kern="1200" dirty="0"/>
        </a:p>
      </dsp:txBody>
      <dsp:txXfrm>
        <a:off x="1640537" y="764743"/>
        <a:ext cx="265900" cy="177266"/>
      </dsp:txXfrm>
    </dsp:sp>
    <dsp:sp modelId="{E1CCA3F1-3A7C-48F2-B4CE-B82F382EA7D4}">
      <dsp:nvSpPr>
        <dsp:cNvPr id="0" name=""/>
        <dsp:cNvSpPr/>
      </dsp:nvSpPr>
      <dsp:spPr>
        <a:xfrm>
          <a:off x="1463270" y="998292"/>
          <a:ext cx="177266" cy="177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58B514-BE88-4355-914C-4900FD127700}">
      <dsp:nvSpPr>
        <dsp:cNvPr id="0" name=""/>
        <dsp:cNvSpPr/>
      </dsp:nvSpPr>
      <dsp:spPr>
        <a:xfrm>
          <a:off x="1640537" y="997849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T2/R2/M1</a:t>
          </a:r>
          <a:endParaRPr lang="ca-ES" sz="500" kern="1200" dirty="0"/>
        </a:p>
      </dsp:txBody>
      <dsp:txXfrm>
        <a:off x="1640537" y="997849"/>
        <a:ext cx="265900" cy="177266"/>
      </dsp:txXfrm>
    </dsp:sp>
    <dsp:sp modelId="{3AA3196E-B6BA-4245-AF4A-32C0CC7B0256}">
      <dsp:nvSpPr>
        <dsp:cNvPr id="0" name=""/>
        <dsp:cNvSpPr/>
      </dsp:nvSpPr>
      <dsp:spPr>
        <a:xfrm>
          <a:off x="1950754" y="765186"/>
          <a:ext cx="177266" cy="177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EB1C5-C76E-4F89-9B49-6920CBE07704}">
      <dsp:nvSpPr>
        <dsp:cNvPr id="0" name=""/>
        <dsp:cNvSpPr/>
      </dsp:nvSpPr>
      <dsp:spPr>
        <a:xfrm>
          <a:off x="2128021" y="764743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Reto 3</a:t>
          </a:r>
          <a:endParaRPr lang="ca-ES" sz="500" kern="1200" dirty="0"/>
        </a:p>
      </dsp:txBody>
      <dsp:txXfrm>
        <a:off x="2128021" y="764743"/>
        <a:ext cx="265900" cy="177266"/>
      </dsp:txXfrm>
    </dsp:sp>
    <dsp:sp modelId="{13D2E0D6-6FF8-4FE6-A1F4-CCE993F01C2E}">
      <dsp:nvSpPr>
        <dsp:cNvPr id="0" name=""/>
        <dsp:cNvSpPr/>
      </dsp:nvSpPr>
      <dsp:spPr>
        <a:xfrm>
          <a:off x="1950754" y="998292"/>
          <a:ext cx="177266" cy="177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28909A-7258-4CC2-A1B3-89BC2572AA61}">
      <dsp:nvSpPr>
        <dsp:cNvPr id="0" name=""/>
        <dsp:cNvSpPr/>
      </dsp:nvSpPr>
      <dsp:spPr>
        <a:xfrm>
          <a:off x="2128021" y="997849"/>
          <a:ext cx="265900" cy="17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500" kern="1200" dirty="0" smtClean="0"/>
            <a:t>T2/R3/M1</a:t>
          </a:r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500" kern="1200" dirty="0"/>
        </a:p>
      </dsp:txBody>
      <dsp:txXfrm>
        <a:off x="2128021" y="997849"/>
        <a:ext cx="265900" cy="17726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E2AA39-34F1-4DD7-98C7-2D9C79E9CB8D}">
      <dsp:nvSpPr>
        <dsp:cNvPr id="0" name=""/>
        <dsp:cNvSpPr/>
      </dsp:nvSpPr>
      <dsp:spPr>
        <a:xfrm>
          <a:off x="159141" y="643190"/>
          <a:ext cx="1373885" cy="1373885"/>
        </a:xfrm>
        <a:prstGeom prst="pie">
          <a:avLst>
            <a:gd name="adj1" fmla="val 16200000"/>
            <a:gd name="adj2" fmla="val 180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Los recursos</a:t>
          </a:r>
          <a:endParaRPr lang="ca-ES" sz="900" kern="1200" dirty="0"/>
        </a:p>
      </dsp:txBody>
      <dsp:txXfrm>
        <a:off x="883212" y="934322"/>
        <a:ext cx="490673" cy="408894"/>
      </dsp:txXfrm>
    </dsp:sp>
    <dsp:sp modelId="{431A524F-96FC-41A6-8ACA-E5BDC8047194}">
      <dsp:nvSpPr>
        <dsp:cNvPr id="0" name=""/>
        <dsp:cNvSpPr/>
      </dsp:nvSpPr>
      <dsp:spPr>
        <a:xfrm>
          <a:off x="130846" y="692257"/>
          <a:ext cx="1373885" cy="1373885"/>
        </a:xfrm>
        <a:prstGeom prst="pie">
          <a:avLst>
            <a:gd name="adj1" fmla="val 1800000"/>
            <a:gd name="adj2" fmla="val 900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La </a:t>
          </a:r>
          <a:r>
            <a:rPr lang="ca-ES" sz="900" kern="1200" dirty="0" err="1" smtClean="0"/>
            <a:t>solución</a:t>
          </a:r>
          <a:endParaRPr lang="ca-ES" sz="900" kern="1200" dirty="0"/>
        </a:p>
      </dsp:txBody>
      <dsp:txXfrm>
        <a:off x="457961" y="1583647"/>
        <a:ext cx="736010" cy="359827"/>
      </dsp:txXfrm>
    </dsp:sp>
    <dsp:sp modelId="{6B281A60-57EA-486B-821F-BDC56659E7DA}">
      <dsp:nvSpPr>
        <dsp:cNvPr id="0" name=""/>
        <dsp:cNvSpPr/>
      </dsp:nvSpPr>
      <dsp:spPr>
        <a:xfrm>
          <a:off x="102550" y="643190"/>
          <a:ext cx="1373885" cy="1373885"/>
        </a:xfrm>
        <a:prstGeom prst="pie">
          <a:avLst>
            <a:gd name="adj1" fmla="val 9000000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El problema</a:t>
          </a:r>
          <a:endParaRPr lang="ca-ES" sz="900" kern="1200" dirty="0"/>
        </a:p>
      </dsp:txBody>
      <dsp:txXfrm>
        <a:off x="261692" y="934322"/>
        <a:ext cx="490673" cy="408894"/>
      </dsp:txXfrm>
    </dsp:sp>
    <dsp:sp modelId="{8D5D7835-1447-4EE1-AE69-FDC4F04B1E93}">
      <dsp:nvSpPr>
        <dsp:cNvPr id="0" name=""/>
        <dsp:cNvSpPr/>
      </dsp:nvSpPr>
      <dsp:spPr>
        <a:xfrm>
          <a:off x="74205" y="558140"/>
          <a:ext cx="1543985" cy="154398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2263B-30C1-48E0-B439-8E356A1D53D8}">
      <dsp:nvSpPr>
        <dsp:cNvPr id="0" name=""/>
        <dsp:cNvSpPr/>
      </dsp:nvSpPr>
      <dsp:spPr>
        <a:xfrm>
          <a:off x="45796" y="607120"/>
          <a:ext cx="1543985" cy="154398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430AD-7381-4FB8-9A79-A244ECE4B934}">
      <dsp:nvSpPr>
        <dsp:cNvPr id="0" name=""/>
        <dsp:cNvSpPr/>
      </dsp:nvSpPr>
      <dsp:spPr>
        <a:xfrm>
          <a:off x="17387" y="558140"/>
          <a:ext cx="1543985" cy="154398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368C38-B3FA-4698-9902-90B3384026B0}">
      <dsp:nvSpPr>
        <dsp:cNvPr id="0" name=""/>
        <dsp:cNvSpPr/>
      </dsp:nvSpPr>
      <dsp:spPr>
        <a:xfrm>
          <a:off x="736800" y="0"/>
          <a:ext cx="332318" cy="33231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495B9D-6422-42E9-B0B5-B417EBE8F787}">
      <dsp:nvSpPr>
        <dsp:cNvPr id="0" name=""/>
        <dsp:cNvSpPr/>
      </dsp:nvSpPr>
      <dsp:spPr>
        <a:xfrm>
          <a:off x="770032" y="33231"/>
          <a:ext cx="265855" cy="265855"/>
        </a:xfrm>
        <a:prstGeom prst="chord">
          <a:avLst>
            <a:gd name="adj1" fmla="val 1800000"/>
            <a:gd name="adj2" fmla="val 90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A8815-4367-4478-8656-C9EE4FD6F95C}">
      <dsp:nvSpPr>
        <dsp:cNvPr id="0" name=""/>
        <dsp:cNvSpPr/>
      </dsp:nvSpPr>
      <dsp:spPr>
        <a:xfrm>
          <a:off x="1138352" y="0"/>
          <a:ext cx="983110" cy="332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500" kern="1200" dirty="0" err="1" smtClean="0"/>
            <a:t>Diccionario</a:t>
          </a:r>
          <a:endParaRPr lang="ca-ES" sz="1500" kern="1200" dirty="0"/>
        </a:p>
      </dsp:txBody>
      <dsp:txXfrm>
        <a:off x="1138352" y="0"/>
        <a:ext cx="983110" cy="332318"/>
      </dsp:txXfrm>
    </dsp:sp>
    <dsp:sp modelId="{A509C6CD-B1B2-4BA2-914D-881BC64D43F7}">
      <dsp:nvSpPr>
        <dsp:cNvPr id="0" name=""/>
        <dsp:cNvSpPr/>
      </dsp:nvSpPr>
      <dsp:spPr>
        <a:xfrm>
          <a:off x="2190696" y="0"/>
          <a:ext cx="332318" cy="33231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3A922-77E3-4654-B4D6-C68BF1EBC43D}">
      <dsp:nvSpPr>
        <dsp:cNvPr id="0" name=""/>
        <dsp:cNvSpPr/>
      </dsp:nvSpPr>
      <dsp:spPr>
        <a:xfrm>
          <a:off x="2223927" y="33231"/>
          <a:ext cx="265855" cy="265855"/>
        </a:xfrm>
        <a:prstGeom prst="chord">
          <a:avLst>
            <a:gd name="adj1" fmla="val 0"/>
            <a:gd name="adj2" fmla="val 1080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C5F3B-747B-4FB4-B03F-683DC88A33F2}">
      <dsp:nvSpPr>
        <dsp:cNvPr id="0" name=""/>
        <dsp:cNvSpPr/>
      </dsp:nvSpPr>
      <dsp:spPr>
        <a:xfrm>
          <a:off x="2592248" y="0"/>
          <a:ext cx="983110" cy="332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500" kern="1200" dirty="0" smtClean="0"/>
            <a:t>FEDER</a:t>
          </a:r>
          <a:endParaRPr lang="ca-ES" sz="1500" kern="1200" dirty="0"/>
        </a:p>
      </dsp:txBody>
      <dsp:txXfrm>
        <a:off x="2592248" y="0"/>
        <a:ext cx="983110" cy="332318"/>
      </dsp:txXfrm>
    </dsp:sp>
    <dsp:sp modelId="{51D6C9C5-9D36-4FE6-B281-A33E8A0778EE}">
      <dsp:nvSpPr>
        <dsp:cNvPr id="0" name=""/>
        <dsp:cNvSpPr/>
      </dsp:nvSpPr>
      <dsp:spPr>
        <a:xfrm>
          <a:off x="3644591" y="0"/>
          <a:ext cx="332318" cy="33231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D3CEFD-5B57-4703-98A9-E73334C31FB1}">
      <dsp:nvSpPr>
        <dsp:cNvPr id="0" name=""/>
        <dsp:cNvSpPr/>
      </dsp:nvSpPr>
      <dsp:spPr>
        <a:xfrm>
          <a:off x="3711108" y="-27518"/>
          <a:ext cx="265855" cy="265855"/>
        </a:xfrm>
        <a:prstGeom prst="chord">
          <a:avLst>
            <a:gd name="adj1" fmla="val 19800000"/>
            <a:gd name="adj2" fmla="val 1260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59816-0DA0-4BAA-BCE6-49840B688A3C}">
      <dsp:nvSpPr>
        <dsp:cNvPr id="0" name=""/>
        <dsp:cNvSpPr/>
      </dsp:nvSpPr>
      <dsp:spPr>
        <a:xfrm>
          <a:off x="4046143" y="0"/>
          <a:ext cx="983110" cy="332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500" kern="1200" dirty="0" err="1" smtClean="0"/>
            <a:t>Webgrafia</a:t>
          </a:r>
          <a:endParaRPr lang="ca-ES" sz="1500" kern="1200" dirty="0"/>
        </a:p>
      </dsp:txBody>
      <dsp:txXfrm>
        <a:off x="4046143" y="0"/>
        <a:ext cx="983110" cy="332318"/>
      </dsp:txXfrm>
    </dsp:sp>
    <dsp:sp modelId="{1EC0DC07-5767-4476-8C90-A2254F5753F5}">
      <dsp:nvSpPr>
        <dsp:cNvPr id="0" name=""/>
        <dsp:cNvSpPr/>
      </dsp:nvSpPr>
      <dsp:spPr>
        <a:xfrm>
          <a:off x="5098487" y="0"/>
          <a:ext cx="332318" cy="33231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7FE87-37B5-4FEF-93CF-5BC51031FF3D}">
      <dsp:nvSpPr>
        <dsp:cNvPr id="0" name=""/>
        <dsp:cNvSpPr/>
      </dsp:nvSpPr>
      <dsp:spPr>
        <a:xfrm>
          <a:off x="5131718" y="33231"/>
          <a:ext cx="265855" cy="265855"/>
        </a:xfrm>
        <a:prstGeom prst="chord">
          <a:avLst>
            <a:gd name="adj1" fmla="val 16200000"/>
            <a:gd name="adj2" fmla="val 1620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91EBA-4B12-4B25-8280-2687EC0AB784}">
      <dsp:nvSpPr>
        <dsp:cNvPr id="0" name=""/>
        <dsp:cNvSpPr/>
      </dsp:nvSpPr>
      <dsp:spPr>
        <a:xfrm>
          <a:off x="5500039" y="0"/>
          <a:ext cx="983110" cy="332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500" kern="1200" dirty="0" err="1" smtClean="0"/>
            <a:t>Retos</a:t>
          </a:r>
          <a:endParaRPr lang="ca-ES" sz="1500" kern="1200" dirty="0"/>
        </a:p>
      </dsp:txBody>
      <dsp:txXfrm>
        <a:off x="5500039" y="0"/>
        <a:ext cx="983110" cy="332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A873B-91F1-4CA9-A4D9-5E73C9403D9A}" type="datetimeFigureOut">
              <a:rPr lang="es-ES" smtClean="0"/>
              <a:pPr/>
              <a:t>24/03/2017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B0320-5670-4BFA-B3CD-C670BAF502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298EB-6BBB-441B-9CB5-2CBB1D203975}" type="datetimeFigureOut">
              <a:rPr lang="es-ES" smtClean="0"/>
              <a:pPr/>
              <a:t>24/03/2017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27D78-C31A-49A7-8E57-AA7354DDDC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27D78-C31A-49A7-8E57-AA7354DDDC2F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 err="1" smtClean="0"/>
              <a:t>Basat</a:t>
            </a:r>
            <a:r>
              <a:rPr lang="es-ES" dirty="0" smtClean="0"/>
              <a:t> en “</a:t>
            </a:r>
            <a:r>
              <a:rPr lang="es-ES" dirty="0" err="1" smtClean="0"/>
              <a:t>Ecologies</a:t>
            </a:r>
            <a:r>
              <a:rPr lang="es-ES" dirty="0" smtClean="0"/>
              <a:t> </a:t>
            </a:r>
            <a:r>
              <a:rPr lang="es-ES" dirty="0" err="1" smtClean="0"/>
              <a:t>d’aprenentatge</a:t>
            </a:r>
            <a:r>
              <a:rPr lang="es-ES" dirty="0" smtClean="0"/>
              <a:t>” / </a:t>
            </a:r>
            <a:r>
              <a:rPr lang="es-ES" dirty="0" err="1" smtClean="0"/>
              <a:t>Connectivism</a:t>
            </a:r>
            <a:r>
              <a:rPr lang="es-ES" dirty="0" smtClean="0"/>
              <a:t> /</a:t>
            </a:r>
            <a:r>
              <a:rPr lang="es-ES" dirty="0" err="1" smtClean="0"/>
              <a:t>Gamification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Theories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s-ES" smtClean="0"/>
              <a:pPr rtl="0"/>
              <a:t>11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06991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s-ES" smtClean="0"/>
              <a:pPr/>
              <a:t>12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639486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s-ES" smtClean="0"/>
              <a:pPr/>
              <a:t>15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605340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s-ES" smtClean="0"/>
              <a:pPr/>
              <a:t>16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828525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58E84-8BF5-43B7-893C-35269D7997E1}" type="datetime1">
              <a:rPr lang="es-ES" smtClean="0"/>
              <a:pPr/>
              <a:t>24/03/2017</a:t>
            </a:fld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868144" y="6309320"/>
            <a:ext cx="2133600" cy="365125"/>
          </a:xfrm>
        </p:spPr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052" name="AutoShape 4" descr="https://www.upf.edu/documents/3898938/4073956/RecerCaixaWeb_fondo.png/86530e67-69f0-4c00-9138-f9d86381fae9?t=1465848671088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4" name="AutoShape 6" descr="https://www.upf.edu/documents/3898938/4073956/RecerCaixaWeb_fondo.png/86530e67-69f0-4c00-9138-f9d86381fae9?t=1465848671088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6" name="AutoShape 8" descr="https://www.upf.edu/documents/3898938/4073956/RecerCaixaWeb_fondo.png/86530e67-69f0-4c00-9138-f9d86381fae9?t=1465848671088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DE85-FA6F-4773-8E80-1EEF87903675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FD31-9BC8-4383-B15B-7961508D0C5A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EE84A-7D30-4788-931B-29B80CE73FBB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202B-0D23-41E8-BD93-BB434C2B56F8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AF1A-C59E-4603-8CD1-880189EB7799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EA8E-1A2A-46D3-948C-EC06BC6C8CCA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131E-E636-4F65-895F-50C9FA6DB7A3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6AA3-722E-464D-A802-D6BD102E62A3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07C55-7F95-4CE3-83B6-51592BDEEF30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5033-07C0-424D-BA8F-4F8D0824B21A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9830D-1E54-4940-B0A3-6E5FDA8982C4}" type="datetime1">
              <a:rPr lang="es-ES" smtClean="0"/>
              <a:pPr/>
              <a:t>24/03/2017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6F76F-BDA1-492F-9022-A453F6C97283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0" descr="C:\Users\U16174\Downloads\recercaixa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2915816" cy="1088465"/>
          </a:xfrm>
          <a:prstGeom prst="rect">
            <a:avLst/>
          </a:prstGeom>
          <a:noFill/>
        </p:spPr>
      </p:pic>
      <p:pic>
        <p:nvPicPr>
          <p:cNvPr id="8" name="Picture 6" descr="http://www.iula.upf.edu/img/miniterm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83568" y="6165304"/>
            <a:ext cx="1804996" cy="576064"/>
          </a:xfrm>
          <a:prstGeom prst="rect">
            <a:avLst/>
          </a:prstGeom>
          <a:noFill/>
        </p:spPr>
      </p:pic>
      <p:pic>
        <p:nvPicPr>
          <p:cNvPr id="9" name="Picture 4" descr="C:\Users\U16174\Downloads\psinetUOC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87824" y="6309320"/>
            <a:ext cx="2499779" cy="387429"/>
          </a:xfrm>
          <a:prstGeom prst="rect">
            <a:avLst/>
          </a:prstGeom>
          <a:noFill/>
        </p:spPr>
      </p:pic>
      <p:pic>
        <p:nvPicPr>
          <p:cNvPr id="10" name="Picture 9" descr="RecerCaixa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508104" y="5661248"/>
            <a:ext cx="2520280" cy="10310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1" name="Picture 3" descr="C:\Users\U16174\Downloads\Còpia de HealthSolo (3)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431768" y="6145768"/>
            <a:ext cx="712232" cy="71223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comments" Target="../comments/comment1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image" Target="../media/image10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pf.edu/es/web/medicina_comunicaci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628799"/>
            <a:ext cx="7772400" cy="1971651"/>
          </a:xfrm>
        </p:spPr>
        <p:txBody>
          <a:bodyPr>
            <a:noAutofit/>
          </a:bodyPr>
          <a:lstStyle/>
          <a:p>
            <a:pPr algn="just"/>
            <a:r>
              <a:rPr lang="ca-ES" sz="2800" b="1" dirty="0">
                <a:solidFill>
                  <a:srgbClr val="00B050"/>
                </a:solidFill>
              </a:rPr>
              <a:t>JUNTS</a:t>
            </a:r>
            <a:r>
              <a:rPr lang="ca-ES" sz="2800" b="1" dirty="0"/>
              <a:t>. Superant barreres socioeducatives i afavorint l’alfabetització en salut: Intervenció sobre les interferències i </a:t>
            </a:r>
            <a:r>
              <a:rPr lang="ca-ES" sz="2800" b="1" dirty="0">
                <a:solidFill>
                  <a:srgbClr val="000099"/>
                </a:solidFill>
              </a:rPr>
              <a:t>dificultats de </a:t>
            </a:r>
            <a:r>
              <a:rPr lang="ca-ES" sz="2800" b="1" dirty="0">
                <a:solidFill>
                  <a:srgbClr val="00B050"/>
                </a:solidFill>
              </a:rPr>
              <a:t>comprensió</a:t>
            </a:r>
            <a:r>
              <a:rPr lang="ca-ES" sz="2800" b="1" dirty="0">
                <a:solidFill>
                  <a:srgbClr val="000099"/>
                </a:solidFill>
              </a:rPr>
              <a:t> d’informació</a:t>
            </a:r>
            <a:r>
              <a:rPr lang="ca-ES" sz="2800" b="1" dirty="0"/>
              <a:t> i </a:t>
            </a:r>
            <a:r>
              <a:rPr lang="ca-ES" sz="2800" b="1" dirty="0">
                <a:solidFill>
                  <a:srgbClr val="000099"/>
                </a:solidFill>
              </a:rPr>
              <a:t>documentació</a:t>
            </a:r>
            <a:r>
              <a:rPr lang="ca-ES" sz="2800" b="1" dirty="0"/>
              <a:t> dirigida a </a:t>
            </a:r>
            <a:r>
              <a:rPr lang="ca-ES" sz="2800" b="1" dirty="0">
                <a:solidFill>
                  <a:srgbClr val="000099"/>
                </a:solidFill>
              </a:rPr>
              <a:t>famílies</a:t>
            </a:r>
            <a:r>
              <a:rPr lang="ca-ES" sz="2800" b="1" dirty="0"/>
              <a:t> d’infants afectats per malalties minoritàries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4365104"/>
            <a:ext cx="6400800" cy="1752600"/>
          </a:xfrm>
        </p:spPr>
        <p:txBody>
          <a:bodyPr/>
          <a:lstStyle/>
          <a:p>
            <a:r>
              <a:rPr lang="es-ES" sz="2400" dirty="0" smtClean="0">
                <a:solidFill>
                  <a:schemeClr val="tx1"/>
                </a:solidFill>
              </a:rPr>
              <a:t>IP: Rosa </a:t>
            </a:r>
            <a:r>
              <a:rPr lang="es-ES" sz="2400" dirty="0" err="1" smtClean="0">
                <a:solidFill>
                  <a:schemeClr val="tx1"/>
                </a:solidFill>
              </a:rPr>
              <a:t>Estopà</a:t>
            </a:r>
            <a:r>
              <a:rPr lang="es-ES" sz="2400" dirty="0" smtClean="0">
                <a:solidFill>
                  <a:schemeClr val="tx1"/>
                </a:solidFill>
              </a:rPr>
              <a:t> (UPF) i Manuel </a:t>
            </a:r>
            <a:r>
              <a:rPr lang="es-ES" sz="2400" dirty="0" err="1" smtClean="0">
                <a:solidFill>
                  <a:schemeClr val="tx1"/>
                </a:solidFill>
              </a:rPr>
              <a:t>Armayones</a:t>
            </a:r>
            <a:r>
              <a:rPr lang="es-ES" sz="2400" dirty="0" smtClean="0">
                <a:solidFill>
                  <a:schemeClr val="tx1"/>
                </a:solidFill>
              </a:rPr>
              <a:t> (UOC)</a:t>
            </a:r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err="1" smtClean="0">
                <a:solidFill>
                  <a:srgbClr val="000099"/>
                </a:solidFill>
              </a:rPr>
              <a:t>Objectius</a:t>
            </a:r>
            <a:r>
              <a:rPr lang="es-ES" b="1" dirty="0" smtClean="0">
                <a:solidFill>
                  <a:srgbClr val="000099"/>
                </a:solidFill>
              </a:rPr>
              <a:t> per </a:t>
            </a:r>
            <a:r>
              <a:rPr lang="es-ES" b="1" dirty="0" err="1" smtClean="0">
                <a:solidFill>
                  <a:srgbClr val="000099"/>
                </a:solidFill>
              </a:rPr>
              <a:t>paquets</a:t>
            </a:r>
            <a:r>
              <a:rPr lang="es-ES" b="1" dirty="0" smtClean="0">
                <a:solidFill>
                  <a:srgbClr val="000099"/>
                </a:solidFill>
              </a:rPr>
              <a:t> de </a:t>
            </a:r>
            <a:r>
              <a:rPr lang="es-ES" b="1" dirty="0" err="1" smtClean="0">
                <a:solidFill>
                  <a:srgbClr val="000099"/>
                </a:solidFill>
              </a:rPr>
              <a:t>treball</a:t>
            </a:r>
            <a:r>
              <a:rPr lang="es-ES" b="1" dirty="0" smtClean="0">
                <a:solidFill>
                  <a:srgbClr val="000099"/>
                </a:solidFill>
              </a:rPr>
              <a:t> (IV)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Proposar</a:t>
            </a:r>
            <a:r>
              <a:rPr lang="es-ES" dirty="0" smtClean="0"/>
              <a:t> </a:t>
            </a:r>
          </a:p>
          <a:p>
            <a:pPr lvl="1"/>
            <a:r>
              <a:rPr lang="es-ES" dirty="0" err="1" smtClean="0"/>
              <a:t>Publicació</a:t>
            </a:r>
            <a:r>
              <a:rPr lang="es-ES" dirty="0" smtClean="0"/>
              <a:t> de </a:t>
            </a:r>
            <a:r>
              <a:rPr lang="es-ES" dirty="0" err="1" smtClean="0"/>
              <a:t>resultats</a:t>
            </a:r>
            <a:r>
              <a:rPr lang="es-ES" dirty="0" smtClean="0"/>
              <a:t>: </a:t>
            </a:r>
            <a:r>
              <a:rPr lang="es-ES" dirty="0" err="1" smtClean="0"/>
              <a:t>llibre</a:t>
            </a:r>
            <a:r>
              <a:rPr lang="es-ES" dirty="0" smtClean="0"/>
              <a:t> i </a:t>
            </a:r>
            <a:r>
              <a:rPr lang="es-ES" dirty="0" err="1" smtClean="0"/>
              <a:t>protocol</a:t>
            </a:r>
            <a:endParaRPr lang="es-ES" dirty="0" smtClean="0"/>
          </a:p>
          <a:p>
            <a:pPr lvl="1"/>
            <a:endParaRPr lang="es-ES" dirty="0"/>
          </a:p>
          <a:p>
            <a:pPr lvl="1"/>
            <a:r>
              <a:rPr lang="es-ES" b="1" dirty="0" err="1" smtClean="0">
                <a:solidFill>
                  <a:srgbClr val="00B050"/>
                </a:solidFill>
              </a:rPr>
              <a:t>WebApp</a:t>
            </a:r>
            <a:endParaRPr lang="es-ES" b="1" dirty="0" smtClean="0">
              <a:solidFill>
                <a:srgbClr val="00B050"/>
              </a:solidFill>
            </a:endParaRPr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84635" y="838200"/>
            <a:ext cx="5318521" cy="2793906"/>
          </a:xfrm>
        </p:spPr>
        <p:txBody>
          <a:bodyPr rtlCol="0"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/>
            </a:r>
            <a:br>
              <a:rPr lang="es-ES" dirty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/>
            </a:r>
            <a:br>
              <a:rPr lang="es-ES" dirty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/>
            </a:r>
            <a:br>
              <a:rPr lang="es-ES" dirty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00B050"/>
                </a:solidFill>
              </a:rPr>
              <a:t>CO</a:t>
            </a:r>
            <a:r>
              <a:rPr lang="es-ES" dirty="0" smtClean="0">
                <a:solidFill>
                  <a:srgbClr val="00B0F0"/>
                </a:solidFill>
              </a:rPr>
              <a:t>M</a:t>
            </a:r>
            <a:r>
              <a:rPr lang="es-ES" dirty="0" smtClean="0">
                <a:solidFill>
                  <a:srgbClr val="000099"/>
                </a:solidFill>
              </a:rPr>
              <a:t>JUNTS</a:t>
            </a:r>
            <a:r>
              <a:rPr lang="es-ES" dirty="0" smtClean="0">
                <a:solidFill>
                  <a:srgbClr val="7030A0"/>
                </a:solidFill>
              </a:rPr>
              <a:t/>
            </a:r>
            <a:br>
              <a:rPr lang="es-ES" dirty="0" smtClean="0">
                <a:solidFill>
                  <a:srgbClr val="7030A0"/>
                </a:solidFill>
              </a:rPr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44816" cy="1752600"/>
          </a:xfrm>
        </p:spPr>
        <p:txBody>
          <a:bodyPr rtlCol="0"/>
          <a:lstStyle/>
          <a:p>
            <a:r>
              <a:rPr lang="es-ES" dirty="0" err="1" smtClean="0"/>
              <a:t>L’app</a:t>
            </a:r>
            <a:r>
              <a:rPr lang="es-ES" dirty="0" smtClean="0"/>
              <a:t> </a:t>
            </a:r>
            <a:r>
              <a:rPr lang="es-ES" dirty="0"/>
              <a:t>que facilita la </a:t>
            </a:r>
            <a:r>
              <a:rPr lang="es-ES" dirty="0" err="1">
                <a:solidFill>
                  <a:srgbClr val="000099"/>
                </a:solidFill>
              </a:rPr>
              <a:t>comunicació</a:t>
            </a:r>
            <a:r>
              <a:rPr lang="es-ES" dirty="0"/>
              <a:t> </a:t>
            </a:r>
            <a:r>
              <a:rPr lang="es-ES" dirty="0" smtClean="0"/>
              <a:t>a </a:t>
            </a:r>
            <a:r>
              <a:rPr lang="es-ES" dirty="0"/>
              <a:t>les </a:t>
            </a:r>
            <a:r>
              <a:rPr lang="es-ES" dirty="0" err="1">
                <a:solidFill>
                  <a:srgbClr val="000099"/>
                </a:solidFill>
              </a:rPr>
              <a:t>familíes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una </a:t>
            </a:r>
            <a:r>
              <a:rPr lang="es-ES" dirty="0" err="1"/>
              <a:t>malaltia</a:t>
            </a:r>
            <a:r>
              <a:rPr lang="es-ES" dirty="0"/>
              <a:t> </a:t>
            </a:r>
            <a:r>
              <a:rPr lang="es-ES" dirty="0" err="1"/>
              <a:t>pediàtrica</a:t>
            </a:r>
            <a:r>
              <a:rPr lang="es-ES" dirty="0"/>
              <a:t> rara</a:t>
            </a:r>
          </a:p>
        </p:txBody>
      </p:sp>
    </p:spTree>
    <p:extLst>
      <p:ext uri="{BB962C8B-B14F-4D97-AF65-F5344CB8AC3E}">
        <p14:creationId xmlns="" xmlns:p14="http://schemas.microsoft.com/office/powerpoint/2010/main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1446284019"/>
              </p:ext>
            </p:extLst>
          </p:nvPr>
        </p:nvGraphicFramePr>
        <p:xfrm>
          <a:off x="486348" y="462994"/>
          <a:ext cx="6096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16658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71600" y="1268760"/>
            <a:ext cx="2315817" cy="923330"/>
          </a:xfrm>
          <a:prstGeom prst="rect">
            <a:avLst/>
          </a:prstGeom>
          <a:noFill/>
          <a:ln w="38100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smtClean="0"/>
              <a:t>1. Tengo dudas sobre qué es una enfermedad rara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427984" y="980728"/>
            <a:ext cx="2686052" cy="1200329"/>
          </a:xfrm>
          <a:prstGeom prst="rect">
            <a:avLst/>
          </a:prstGeom>
          <a:noFill/>
          <a:ln w="38100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smtClean="0"/>
              <a:t>3. Vamos de médicos!</a:t>
            </a:r>
          </a:p>
          <a:p>
            <a:endParaRPr lang="es-ES_tradnl" dirty="0"/>
          </a:p>
          <a:p>
            <a:r>
              <a:rPr lang="es-ES_tradnl" dirty="0" smtClean="0"/>
              <a:t>(ensayo clínico, medicamentos)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5652120" y="2348880"/>
            <a:ext cx="3014043" cy="1754326"/>
          </a:xfrm>
          <a:prstGeom prst="rect">
            <a:avLst/>
          </a:prstGeom>
          <a:noFill/>
          <a:ln w="38100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smtClean="0"/>
              <a:t>4. No me entiendo con mi médico</a:t>
            </a:r>
          </a:p>
          <a:p>
            <a:endParaRPr lang="es-ES_tradnl" dirty="0"/>
          </a:p>
          <a:p>
            <a:r>
              <a:rPr lang="es-ES_tradnl" dirty="0" smtClean="0"/>
              <a:t>(no entiendo los informes, no entiendo cuando habla)</a:t>
            </a:r>
          </a:p>
          <a:p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1620079" y="2720849"/>
            <a:ext cx="2370482" cy="923330"/>
          </a:xfrm>
          <a:prstGeom prst="rect">
            <a:avLst/>
          </a:prstGeom>
          <a:noFill/>
          <a:ln w="38100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smtClean="0"/>
              <a:t>2. Cómo preparar mi consulta con un médico</a:t>
            </a:r>
            <a:endParaRPr lang="es-ES_tradnl" dirty="0"/>
          </a:p>
        </p:txBody>
      </p:sp>
      <p:sp>
        <p:nvSpPr>
          <p:cNvPr id="10" name="CuadroTexto 9"/>
          <p:cNvSpPr txBox="1"/>
          <p:nvPr/>
        </p:nvSpPr>
        <p:spPr>
          <a:xfrm>
            <a:off x="2267744" y="4293096"/>
            <a:ext cx="3916017" cy="1477328"/>
          </a:xfrm>
          <a:prstGeom prst="rect">
            <a:avLst/>
          </a:prstGeom>
          <a:noFill/>
          <a:ln w="38100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5</a:t>
            </a:r>
            <a:r>
              <a:rPr lang="es-ES_tradnl" dirty="0" smtClean="0"/>
              <a:t>. Qué profesionales nos acompañan y nos ayudan</a:t>
            </a:r>
          </a:p>
          <a:p>
            <a:endParaRPr lang="es-ES_tradnl" dirty="0"/>
          </a:p>
          <a:p>
            <a:r>
              <a:rPr lang="es-ES_tradnl" dirty="0" smtClean="0"/>
              <a:t>(conoce los especialistas en salud y las asociaciones de pacientes)</a:t>
            </a:r>
            <a:endParaRPr lang="es-ES_tradnl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843808" y="260648"/>
            <a:ext cx="3120887" cy="369332"/>
          </a:xfrm>
          <a:prstGeom prst="rect">
            <a:avLst/>
          </a:prstGeom>
          <a:noFill/>
          <a:ln w="38100" cmpd="dbl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solidFill>
                  <a:srgbClr val="FF0000"/>
                </a:solidFill>
              </a:rPr>
              <a:t>TEMES</a:t>
            </a:r>
            <a:endParaRPr lang="es-ES_tradn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977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203032" cy="101297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 </a:t>
            </a:r>
            <a:r>
              <a:rPr lang="es-ES" b="1" dirty="0" err="1" smtClean="0"/>
              <a:t>paper</a:t>
            </a:r>
            <a:r>
              <a:rPr lang="es-ES" b="1" dirty="0" smtClean="0"/>
              <a:t> de la </a:t>
            </a:r>
            <a:r>
              <a:rPr lang="es-ES" b="1" dirty="0" err="1" smtClean="0"/>
              <a:t>terminologia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Textos</a:t>
            </a:r>
          </a:p>
          <a:p>
            <a:r>
              <a:rPr lang="es-ES" dirty="0" err="1" smtClean="0"/>
              <a:t>Vocabulari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264" y="128144"/>
            <a:ext cx="4174582" cy="4966370"/>
          </a:xfrm>
          <a:prstGeom prst="rect">
            <a:avLst/>
          </a:prstGeom>
        </p:spPr>
      </p:pic>
      <p:sp>
        <p:nvSpPr>
          <p:cNvPr id="12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267310" y="767681"/>
            <a:ext cx="4039528" cy="1683973"/>
          </a:xfrm>
        </p:spPr>
        <p:txBody>
          <a:bodyPr rtlCol="0">
            <a:normAutofit fontScale="77500" lnSpcReduction="20000"/>
          </a:bodyPr>
          <a:lstStyle/>
          <a:p>
            <a:pPr marL="45720" indent="0" rtl="0">
              <a:buNone/>
            </a:pPr>
            <a:r>
              <a:rPr lang="es-ES" sz="3600" dirty="0" smtClean="0"/>
              <a:t>3. ¡Vamos de médicos!</a:t>
            </a:r>
          </a:p>
          <a:p>
            <a:pPr marL="45720" indent="0" rtl="0">
              <a:buNone/>
            </a:pPr>
            <a:endParaRPr lang="es-ES" sz="3600" dirty="0"/>
          </a:p>
          <a:p>
            <a:pPr marL="45720" indent="0" rtl="0">
              <a:buNone/>
            </a:pPr>
            <a:r>
              <a:rPr lang="es-ES" sz="3600" dirty="0" smtClean="0"/>
              <a:t>(breve presentación del tema)</a:t>
            </a:r>
          </a:p>
          <a:p>
            <a:pPr marL="45720" indent="0" rtl="0">
              <a:buNone/>
            </a:pPr>
            <a:endParaRPr lang="es-ES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6250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61258"/>
            <a:ext cx="3664405" cy="770523"/>
          </a:xfrm>
        </p:spPr>
        <p:txBody>
          <a:bodyPr rtlCol="0">
            <a:normAutofit/>
          </a:bodyPr>
          <a:lstStyle/>
          <a:p>
            <a:pPr rtl="0"/>
            <a:r>
              <a:rPr lang="es-ES" dirty="0" smtClean="0"/>
              <a:t>¡Vamos de médicos/Retos</a:t>
            </a:r>
            <a:endParaRPr lang="es-ES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sz="half" idx="2"/>
          </p:nvPr>
        </p:nvSpPr>
        <p:spPr>
          <a:xfrm>
            <a:off x="6628211" y="1917701"/>
            <a:ext cx="2057400" cy="3797300"/>
          </a:xfrm>
        </p:spPr>
        <p:txBody>
          <a:bodyPr rtlCol="0">
            <a:normAutofit/>
          </a:bodyPr>
          <a:lstStyle/>
          <a:p>
            <a:pPr rtl="0"/>
            <a:r>
              <a:rPr lang="es-ES" dirty="0" smtClean="0"/>
              <a:t>!</a:t>
            </a:r>
            <a:endParaRPr lang="es-ES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="" xmlns:p14="http://schemas.microsoft.com/office/powerpoint/2010/main" val="1828424609"/>
              </p:ext>
            </p:extLst>
          </p:nvPr>
        </p:nvGraphicFramePr>
        <p:xfrm>
          <a:off x="6218464" y="773603"/>
          <a:ext cx="2611211" cy="419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QuadreDeText 3"/>
          <p:cNvSpPr txBox="1"/>
          <p:nvPr/>
        </p:nvSpPr>
        <p:spPr>
          <a:xfrm>
            <a:off x="1147678" y="4092375"/>
            <a:ext cx="5033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00" dirty="0" smtClean="0">
                <a:solidFill>
                  <a:schemeClr val="accent2"/>
                </a:solidFill>
              </a:rPr>
              <a:t>A la </a:t>
            </a:r>
            <a:r>
              <a:rPr lang="ca-ES" sz="800" dirty="0" err="1" smtClean="0">
                <a:solidFill>
                  <a:schemeClr val="accent2"/>
                </a:solidFill>
              </a:rPr>
              <a:t>derecha</a:t>
            </a:r>
            <a:r>
              <a:rPr lang="ca-ES" sz="800" dirty="0" smtClean="0">
                <a:solidFill>
                  <a:schemeClr val="accent2"/>
                </a:solidFill>
              </a:rPr>
              <a:t> </a:t>
            </a:r>
            <a:r>
              <a:rPr lang="ca-ES" sz="800" dirty="0" err="1" smtClean="0">
                <a:solidFill>
                  <a:schemeClr val="accent2"/>
                </a:solidFill>
              </a:rPr>
              <a:t>tienes</a:t>
            </a:r>
            <a:r>
              <a:rPr lang="ca-ES" sz="800" dirty="0" smtClean="0">
                <a:solidFill>
                  <a:schemeClr val="accent2"/>
                </a:solidFill>
              </a:rPr>
              <a:t> </a:t>
            </a:r>
            <a:r>
              <a:rPr lang="ca-ES" sz="800" dirty="0" err="1" smtClean="0">
                <a:solidFill>
                  <a:schemeClr val="accent2"/>
                </a:solidFill>
              </a:rPr>
              <a:t>dosretos</a:t>
            </a:r>
            <a:r>
              <a:rPr lang="ca-ES" sz="800" dirty="0" smtClean="0">
                <a:solidFill>
                  <a:schemeClr val="accent2"/>
                </a:solidFill>
              </a:rPr>
              <a:t> que </a:t>
            </a:r>
            <a:r>
              <a:rPr lang="ca-ES" sz="800" dirty="0" err="1" smtClean="0">
                <a:solidFill>
                  <a:schemeClr val="accent2"/>
                </a:solidFill>
              </a:rPr>
              <a:t>familias</a:t>
            </a:r>
            <a:r>
              <a:rPr lang="ca-ES" sz="800" dirty="0" smtClean="0">
                <a:solidFill>
                  <a:schemeClr val="accent2"/>
                </a:solidFill>
              </a:rPr>
              <a:t> de FEDER nos han </a:t>
            </a:r>
            <a:r>
              <a:rPr lang="ca-ES" sz="800" dirty="0" err="1" smtClean="0">
                <a:solidFill>
                  <a:schemeClr val="accent2"/>
                </a:solidFill>
              </a:rPr>
              <a:t>planteado</a:t>
            </a:r>
            <a:r>
              <a:rPr lang="ca-ES" sz="800" dirty="0" smtClean="0">
                <a:solidFill>
                  <a:schemeClr val="accent2"/>
                </a:solidFill>
              </a:rPr>
              <a:t> y </a:t>
            </a:r>
            <a:r>
              <a:rPr lang="ca-ES" sz="800" dirty="0" err="1" smtClean="0">
                <a:solidFill>
                  <a:schemeClr val="accent2"/>
                </a:solidFill>
              </a:rPr>
              <a:t>ayudado</a:t>
            </a:r>
            <a:r>
              <a:rPr lang="ca-ES" sz="800" dirty="0" smtClean="0">
                <a:solidFill>
                  <a:schemeClr val="accent2"/>
                </a:solidFill>
              </a:rPr>
              <a:t> a </a:t>
            </a:r>
            <a:r>
              <a:rPr lang="ca-ES" sz="800" dirty="0" err="1" smtClean="0">
                <a:solidFill>
                  <a:schemeClr val="accent2"/>
                </a:solidFill>
              </a:rPr>
              <a:t>resolver</a:t>
            </a:r>
            <a:r>
              <a:rPr lang="ca-ES" sz="800" dirty="0" smtClean="0">
                <a:solidFill>
                  <a:schemeClr val="accent2"/>
                </a:solidFill>
              </a:rPr>
              <a:t>. </a:t>
            </a:r>
            <a:r>
              <a:rPr lang="ca-ES" sz="800" dirty="0" err="1" smtClean="0">
                <a:solidFill>
                  <a:schemeClr val="accent2"/>
                </a:solidFill>
              </a:rPr>
              <a:t>Seguro</a:t>
            </a:r>
            <a:r>
              <a:rPr lang="ca-ES" sz="800" dirty="0" smtClean="0">
                <a:solidFill>
                  <a:schemeClr val="accent2"/>
                </a:solidFill>
              </a:rPr>
              <a:t> que te sentiràs identificada o </a:t>
            </a:r>
            <a:r>
              <a:rPr lang="ca-ES" sz="800" dirty="0" err="1" smtClean="0">
                <a:solidFill>
                  <a:schemeClr val="accent2"/>
                </a:solidFill>
              </a:rPr>
              <a:t>identificado</a:t>
            </a:r>
            <a:r>
              <a:rPr lang="ca-ES" sz="800" dirty="0" smtClean="0">
                <a:solidFill>
                  <a:schemeClr val="accent2"/>
                </a:solidFill>
              </a:rPr>
              <a:t>.</a:t>
            </a:r>
          </a:p>
          <a:p>
            <a:endParaRPr lang="ca-ES" sz="800" dirty="0" smtClean="0">
              <a:solidFill>
                <a:schemeClr val="accent2"/>
              </a:solidFill>
            </a:endParaRPr>
          </a:p>
          <a:p>
            <a:r>
              <a:rPr lang="es-ES" sz="800" dirty="0" smtClean="0">
                <a:solidFill>
                  <a:schemeClr val="accent2"/>
                </a:solidFill>
              </a:rPr>
              <a:t>Sí, lo sabemos….el </a:t>
            </a:r>
            <a:r>
              <a:rPr lang="es-ES" sz="800" dirty="0">
                <a:solidFill>
                  <a:schemeClr val="accent2"/>
                </a:solidFill>
              </a:rPr>
              <a:t>día que toca médico, o médicos, es un día complicado para las familias. La logística, los nervios por pruebas, intervenciones, que nos puedan decir y como salga todo no nos los quita </a:t>
            </a:r>
            <a:r>
              <a:rPr lang="es-ES" sz="800" dirty="0" smtClean="0">
                <a:solidFill>
                  <a:schemeClr val="accent2"/>
                </a:solidFill>
              </a:rPr>
              <a:t>nadie, pero esperamos que con el trabajo que te proponemos todo sea un poquito más fácil</a:t>
            </a:r>
            <a:endParaRPr lang="ca-ES" dirty="0" smtClean="0"/>
          </a:p>
          <a:p>
            <a:endParaRPr lang="ca-ES" dirty="0"/>
          </a:p>
        </p:txBody>
      </p:sp>
      <p:pic>
        <p:nvPicPr>
          <p:cNvPr id="6" name="Imatg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86" y="634093"/>
            <a:ext cx="4942578" cy="31214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508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="" xmlns:p14="http://schemas.microsoft.com/office/powerpoint/2010/main" val="3811961847"/>
              </p:ext>
            </p:extLst>
          </p:nvPr>
        </p:nvGraphicFramePr>
        <p:xfrm>
          <a:off x="4068249" y="977104"/>
          <a:ext cx="4648200" cy="4587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677664329"/>
              </p:ext>
            </p:extLst>
          </p:nvPr>
        </p:nvGraphicFramePr>
        <p:xfrm>
          <a:off x="3455762" y="195943"/>
          <a:ext cx="6615339" cy="1598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721896" y="1949785"/>
            <a:ext cx="3753853" cy="443386"/>
          </a:xfrm>
          <a:prstGeom prst="rect">
            <a:avLst/>
          </a:prstGeom>
        </p:spPr>
        <p:txBody>
          <a:bodyPr rtlCol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chemeClr val="accent3"/>
                </a:solidFill>
              </a:rPr>
              <a:t>Reto 1: Durante la visita</a:t>
            </a:r>
            <a:endParaRPr lang="es-ES" sz="3200" dirty="0">
              <a:solidFill>
                <a:schemeClr val="accent3"/>
              </a:solidFill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="" xmlns:p14="http://schemas.microsoft.com/office/powerpoint/2010/main" val="3433813998"/>
              </p:ext>
            </p:extLst>
          </p:nvPr>
        </p:nvGraphicFramePr>
        <p:xfrm>
          <a:off x="71734" y="320843"/>
          <a:ext cx="2394740" cy="14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9" name="QuadreDeText 8"/>
          <p:cNvSpPr txBox="1"/>
          <p:nvPr/>
        </p:nvSpPr>
        <p:spPr>
          <a:xfrm>
            <a:off x="1572474" y="3270662"/>
            <a:ext cx="3043990" cy="3693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a-ES" dirty="0" err="1" smtClean="0">
                <a:solidFill>
                  <a:schemeClr val="accent3"/>
                </a:solidFill>
              </a:rPr>
              <a:t>Explicamos</a:t>
            </a:r>
            <a:r>
              <a:rPr lang="ca-ES" dirty="0" smtClean="0">
                <a:solidFill>
                  <a:schemeClr val="accent3"/>
                </a:solidFill>
              </a:rPr>
              <a:t> el reto.....</a:t>
            </a:r>
            <a:r>
              <a:rPr lang="ca-ES" dirty="0" err="1" smtClean="0">
                <a:solidFill>
                  <a:schemeClr val="accent3"/>
                </a:solidFill>
              </a:rPr>
              <a:t>haciendo</a:t>
            </a:r>
            <a:r>
              <a:rPr lang="ca-ES" dirty="0" smtClean="0">
                <a:solidFill>
                  <a:schemeClr val="accent3"/>
                </a:solidFill>
              </a:rPr>
              <a:t> </a:t>
            </a:r>
            <a:r>
              <a:rPr lang="ca-ES" dirty="0" err="1" smtClean="0">
                <a:solidFill>
                  <a:schemeClr val="accent3"/>
                </a:solidFill>
              </a:rPr>
              <a:t>hincapié</a:t>
            </a:r>
            <a:r>
              <a:rPr lang="ca-ES" dirty="0" smtClean="0">
                <a:solidFill>
                  <a:schemeClr val="accent3"/>
                </a:solidFill>
              </a:rPr>
              <a:t> en </a:t>
            </a:r>
            <a:r>
              <a:rPr lang="ca-ES" dirty="0" err="1" smtClean="0">
                <a:solidFill>
                  <a:schemeClr val="accent3"/>
                </a:solidFill>
              </a:rPr>
              <a:t>qué</a:t>
            </a:r>
            <a:r>
              <a:rPr lang="ca-ES" dirty="0" smtClean="0">
                <a:solidFill>
                  <a:schemeClr val="accent3"/>
                </a:solidFill>
              </a:rPr>
              <a:t> </a:t>
            </a:r>
            <a:r>
              <a:rPr lang="ca-ES" dirty="0" err="1" smtClean="0">
                <a:solidFill>
                  <a:schemeClr val="accent3"/>
                </a:solidFill>
              </a:rPr>
              <a:t>viene</a:t>
            </a:r>
            <a:r>
              <a:rPr lang="ca-ES" dirty="0" smtClean="0">
                <a:solidFill>
                  <a:schemeClr val="accent3"/>
                </a:solidFill>
              </a:rPr>
              <a:t> de la </a:t>
            </a:r>
            <a:r>
              <a:rPr lang="ca-ES" dirty="0" err="1" smtClean="0">
                <a:solidFill>
                  <a:schemeClr val="accent3"/>
                </a:solidFill>
              </a:rPr>
              <a:t>gente</a:t>
            </a:r>
            <a:endParaRPr lang="ca-ES" dirty="0" smtClean="0">
              <a:solidFill>
                <a:schemeClr val="accent3"/>
              </a:solidFill>
            </a:endParaRPr>
          </a:p>
          <a:p>
            <a:r>
              <a:rPr lang="ca-ES" dirty="0" err="1" smtClean="0">
                <a:solidFill>
                  <a:schemeClr val="accent3"/>
                </a:solidFill>
              </a:rPr>
              <a:t>Fadfadf</a:t>
            </a:r>
            <a:endParaRPr lang="ca-ES" dirty="0" smtClean="0">
              <a:solidFill>
                <a:schemeClr val="accent3"/>
              </a:solidFill>
            </a:endParaRPr>
          </a:p>
          <a:p>
            <a:r>
              <a:rPr lang="ca-ES" dirty="0" err="1" smtClean="0">
                <a:solidFill>
                  <a:schemeClr val="accent3"/>
                </a:solidFill>
              </a:rPr>
              <a:t>Asdf</a:t>
            </a:r>
            <a:endParaRPr lang="ca-ES" dirty="0" smtClean="0">
              <a:solidFill>
                <a:schemeClr val="accent3"/>
              </a:solidFill>
            </a:endParaRPr>
          </a:p>
          <a:p>
            <a:endParaRPr lang="ca-ES" dirty="0">
              <a:solidFill>
                <a:schemeClr val="accent3"/>
              </a:solidFill>
            </a:endParaRPr>
          </a:p>
          <a:p>
            <a:r>
              <a:rPr lang="ca-ES" dirty="0" err="1" smtClean="0">
                <a:solidFill>
                  <a:schemeClr val="accent3"/>
                </a:solidFill>
              </a:rPr>
              <a:t>Sadf</a:t>
            </a:r>
            <a:endParaRPr lang="ca-ES" dirty="0" smtClean="0">
              <a:solidFill>
                <a:schemeClr val="accent3"/>
              </a:solidFill>
            </a:endParaRPr>
          </a:p>
          <a:p>
            <a:r>
              <a:rPr lang="ca-ES" dirty="0" err="1" smtClean="0">
                <a:solidFill>
                  <a:schemeClr val="accent3"/>
                </a:solidFill>
              </a:rPr>
              <a:t>Adf</a:t>
            </a:r>
            <a:endParaRPr lang="ca-ES" dirty="0" smtClean="0">
              <a:solidFill>
                <a:schemeClr val="accent3"/>
              </a:solidFill>
            </a:endParaRPr>
          </a:p>
          <a:p>
            <a:r>
              <a:rPr lang="ca-ES" dirty="0" smtClean="0">
                <a:solidFill>
                  <a:schemeClr val="accent3"/>
                </a:solidFill>
              </a:rPr>
              <a:t>Ad</a:t>
            </a:r>
          </a:p>
          <a:p>
            <a:r>
              <a:rPr lang="ca-ES" dirty="0" smtClean="0">
                <a:solidFill>
                  <a:schemeClr val="accent3"/>
                </a:solidFill>
              </a:rPr>
              <a:t>Fa</a:t>
            </a:r>
          </a:p>
          <a:p>
            <a:r>
              <a:rPr lang="ca-ES" dirty="0" err="1" smtClean="0">
                <a:solidFill>
                  <a:schemeClr val="accent3"/>
                </a:solidFill>
              </a:rPr>
              <a:t>Df</a:t>
            </a:r>
            <a:endParaRPr lang="ca-ES" dirty="0" smtClean="0">
              <a:solidFill>
                <a:schemeClr val="accent3"/>
              </a:solidFill>
            </a:endParaRPr>
          </a:p>
          <a:p>
            <a:endParaRPr lang="ca-ES" dirty="0" smtClean="0">
              <a:solidFill>
                <a:schemeClr val="accent3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="" xmlns:p14="http://schemas.microsoft.com/office/powerpoint/2010/main" val="44163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="" xmlns:p14="http://schemas.microsoft.com/office/powerpoint/2010/main" val="3139183511"/>
              </p:ext>
            </p:extLst>
          </p:nvPr>
        </p:nvGraphicFramePr>
        <p:xfrm>
          <a:off x="377694" y="2287433"/>
          <a:ext cx="1635578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3496679917"/>
              </p:ext>
            </p:extLst>
          </p:nvPr>
        </p:nvGraphicFramePr>
        <p:xfrm>
          <a:off x="1924050" y="383898"/>
          <a:ext cx="7219950" cy="1730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2502061" y="1379943"/>
            <a:ext cx="2388054" cy="480131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a-ES" dirty="0" err="1"/>
              <a:t>Texto</a:t>
            </a:r>
            <a:r>
              <a:rPr lang="ca-ES" dirty="0"/>
              <a:t> </a:t>
            </a:r>
            <a:r>
              <a:rPr lang="ca-ES" dirty="0" err="1" smtClean="0"/>
              <a:t>Explicativo</a:t>
            </a:r>
            <a:endParaRPr lang="ca-ES" dirty="0" smtClean="0"/>
          </a:p>
          <a:p>
            <a:endParaRPr lang="ca-ES" dirty="0"/>
          </a:p>
          <a:p>
            <a:r>
              <a:rPr lang="ca-ES" dirty="0" err="1" smtClean="0"/>
              <a:t>explicando</a:t>
            </a:r>
            <a:r>
              <a:rPr lang="ca-ES" dirty="0" smtClean="0"/>
              <a:t> </a:t>
            </a:r>
            <a:r>
              <a:rPr lang="ca-ES" dirty="0"/>
              <a:t>la </a:t>
            </a:r>
            <a:r>
              <a:rPr lang="ca-ES" dirty="0" err="1"/>
              <a:t>situación</a:t>
            </a:r>
            <a:r>
              <a:rPr lang="ca-ES" dirty="0"/>
              <a:t> y como se va a </a:t>
            </a:r>
            <a:r>
              <a:rPr lang="ca-ES" dirty="0" err="1"/>
              <a:t>resolver</a:t>
            </a:r>
            <a:r>
              <a:rPr lang="ca-ES" dirty="0"/>
              <a:t> el </a:t>
            </a:r>
            <a:r>
              <a:rPr lang="ca-ES" dirty="0" smtClean="0"/>
              <a:t>reto</a:t>
            </a:r>
          </a:p>
          <a:p>
            <a:endParaRPr lang="ca-ES" dirty="0"/>
          </a:p>
          <a:p>
            <a:r>
              <a:rPr lang="ca-ES" dirty="0" smtClean="0"/>
              <a:t>En recursos se </a:t>
            </a:r>
            <a:r>
              <a:rPr lang="ca-ES" dirty="0" err="1" smtClean="0"/>
              <a:t>incorporan</a:t>
            </a:r>
            <a:r>
              <a:rPr lang="ca-ES" dirty="0" smtClean="0"/>
              <a:t> </a:t>
            </a:r>
            <a:r>
              <a:rPr lang="ca-ES" dirty="0" err="1" smtClean="0"/>
              <a:t>materiales</a:t>
            </a:r>
            <a:r>
              <a:rPr lang="ca-ES" dirty="0" smtClean="0"/>
              <a:t> </a:t>
            </a:r>
            <a:r>
              <a:rPr lang="ca-ES" dirty="0" err="1" smtClean="0"/>
              <a:t>adhoc</a:t>
            </a:r>
            <a:r>
              <a:rPr lang="ca-ES" dirty="0" smtClean="0"/>
              <a:t> y en Soluciones pues tres </a:t>
            </a:r>
            <a:r>
              <a:rPr lang="ca-ES" dirty="0" err="1" smtClean="0"/>
              <a:t>cuartos</a:t>
            </a:r>
            <a:r>
              <a:rPr lang="ca-ES" dirty="0" smtClean="0"/>
              <a:t> de los </a:t>
            </a:r>
            <a:r>
              <a:rPr lang="ca-ES" dirty="0" err="1" smtClean="0"/>
              <a:t>mismo</a:t>
            </a:r>
            <a:endParaRPr lang="ca-ES" dirty="0" smtClean="0"/>
          </a:p>
          <a:p>
            <a:r>
              <a:rPr lang="ca-ES" dirty="0" err="1" smtClean="0"/>
              <a:t>Lslsls</a:t>
            </a:r>
            <a:endParaRPr lang="ca-ES" dirty="0" smtClean="0"/>
          </a:p>
          <a:p>
            <a:r>
              <a:rPr lang="ca-ES" dirty="0" err="1" smtClean="0"/>
              <a:t>Lslslslsl</a:t>
            </a:r>
            <a:endParaRPr lang="ca-ES" dirty="0" smtClean="0"/>
          </a:p>
          <a:p>
            <a:r>
              <a:rPr lang="ca-ES" dirty="0" err="1" smtClean="0"/>
              <a:t>Lslslslsl</a:t>
            </a:r>
            <a:endParaRPr lang="ca-ES" dirty="0" smtClean="0"/>
          </a:p>
          <a:p>
            <a:r>
              <a:rPr lang="ca-ES" dirty="0" err="1" smtClean="0"/>
              <a:t>Lslslsl</a:t>
            </a:r>
            <a:endParaRPr lang="ca-ES" dirty="0" smtClean="0"/>
          </a:p>
          <a:p>
            <a:r>
              <a:rPr lang="ca-ES" dirty="0" err="1" smtClean="0"/>
              <a:t>Lslslsl</a:t>
            </a:r>
            <a:endParaRPr lang="ca-ES" dirty="0" smtClean="0"/>
          </a:p>
          <a:p>
            <a:endParaRPr lang="ca-ES" dirty="0"/>
          </a:p>
        </p:txBody>
      </p:sp>
      <p:pic>
        <p:nvPicPr>
          <p:cNvPr id="8" name="Imatg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854" y="1379943"/>
            <a:ext cx="3535428" cy="4155443"/>
          </a:xfrm>
          <a:prstGeom prst="rect">
            <a:avLst/>
          </a:prstGeom>
        </p:spPr>
      </p:pic>
      <p:sp>
        <p:nvSpPr>
          <p:cNvPr id="9" name="QuadreDeText 8"/>
          <p:cNvSpPr txBox="1"/>
          <p:nvPr/>
        </p:nvSpPr>
        <p:spPr>
          <a:xfrm>
            <a:off x="6196693" y="5666015"/>
            <a:ext cx="1787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err="1" smtClean="0"/>
              <a:t>Video</a:t>
            </a:r>
            <a:r>
              <a:rPr lang="ca-ES" dirty="0" smtClean="0"/>
              <a:t>!!!</a:t>
            </a:r>
            <a:endParaRPr lang="ca-ES" dirty="0"/>
          </a:p>
        </p:txBody>
      </p:sp>
      <p:grpSp>
        <p:nvGrpSpPr>
          <p:cNvPr id="4" name="Agrupa 9"/>
          <p:cNvGrpSpPr/>
          <p:nvPr/>
        </p:nvGrpSpPr>
        <p:grpSpPr>
          <a:xfrm>
            <a:off x="0" y="405852"/>
            <a:ext cx="2390775" cy="1080048"/>
            <a:chOff x="0" y="56294"/>
            <a:chExt cx="3481614" cy="1311010"/>
          </a:xfrm>
        </p:grpSpPr>
        <p:sp>
          <p:nvSpPr>
            <p:cNvPr id="11" name="Rectangle arrodonit 10"/>
            <p:cNvSpPr/>
            <p:nvPr/>
          </p:nvSpPr>
          <p:spPr>
            <a:xfrm>
              <a:off x="0" y="56294"/>
              <a:ext cx="3481614" cy="1311010"/>
            </a:xfrm>
            <a:prstGeom prst="roundRect">
              <a:avLst>
                <a:gd name="adj" fmla="val 10000"/>
              </a:avLst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827423" y="56294"/>
              <a:ext cx="2654190" cy="13110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t" anchorCtr="0">
              <a:noAutofit/>
            </a:bodyPr>
            <a:lstStyle/>
            <a:p>
              <a:pPr lvl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300" kern="1200" dirty="0" smtClean="0"/>
                <a:t>Reto 1</a:t>
              </a:r>
              <a:endParaRPr lang="ca-ES" sz="2300" kern="1200" dirty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ca-ES" sz="1800" kern="1200" dirty="0" err="1" smtClean="0"/>
                <a:t>Durante</a:t>
              </a:r>
              <a:r>
                <a:rPr lang="ca-ES" sz="1800" kern="1200" dirty="0" smtClean="0"/>
                <a:t> la visita</a:t>
              </a:r>
              <a:endParaRPr lang="ca-ES" sz="1800" kern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9578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es-ES" dirty="0" smtClean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www.upf.edu/es/web/medicina_comunicacio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2</a:t>
            </a:fld>
            <a:endParaRPr lang="es-ES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0" y="-1714500"/>
            <a:ext cx="18288000" cy="1028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/>
          <a:lstStyle/>
          <a:p>
            <a:r>
              <a:rPr lang="es-ES" b="1" dirty="0" smtClean="0">
                <a:solidFill>
                  <a:srgbClr val="000099"/>
                </a:solidFill>
              </a:rPr>
              <a:t>Problema real</a:t>
            </a:r>
            <a:endParaRPr lang="es-ES" b="1" dirty="0">
              <a:solidFill>
                <a:srgbClr val="00009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a-ES" dirty="0" smtClean="0"/>
              <a:t>	Existeix </a:t>
            </a:r>
            <a:r>
              <a:rPr lang="ca-ES" dirty="0"/>
              <a:t>una </a:t>
            </a:r>
            <a:r>
              <a:rPr lang="ca-ES" b="1" dirty="0">
                <a:solidFill>
                  <a:srgbClr val="000099"/>
                </a:solidFill>
              </a:rPr>
              <a:t>bretxa comunicativa</a:t>
            </a:r>
            <a:r>
              <a:rPr lang="ca-ES" dirty="0">
                <a:solidFill>
                  <a:srgbClr val="000099"/>
                </a:solidFill>
              </a:rPr>
              <a:t> </a:t>
            </a:r>
            <a:r>
              <a:rPr lang="ca-ES" dirty="0"/>
              <a:t>entre metges i pacients relacionada directament amb el tipus de redacció i el nivell de </a:t>
            </a:r>
            <a:r>
              <a:rPr lang="ca-ES" b="1" dirty="0">
                <a:solidFill>
                  <a:srgbClr val="000099"/>
                </a:solidFill>
              </a:rPr>
              <a:t>comprensió lectora </a:t>
            </a:r>
            <a:r>
              <a:rPr lang="ca-ES" dirty="0"/>
              <a:t>que exigeixen els materials </a:t>
            </a:r>
            <a:r>
              <a:rPr lang="ca-ES" dirty="0" smtClean="0"/>
              <a:t>que </a:t>
            </a:r>
            <a:r>
              <a:rPr lang="ca-ES" dirty="0"/>
              <a:t>reben els pacients. </a:t>
            </a:r>
            <a:endParaRPr lang="ca-ES" dirty="0" smtClean="0"/>
          </a:p>
          <a:p>
            <a:pPr algn="just">
              <a:buNone/>
            </a:pPr>
            <a:r>
              <a:rPr lang="ca-ES" dirty="0"/>
              <a:t>	</a:t>
            </a:r>
            <a:endParaRPr lang="ca-ES" dirty="0" smtClean="0"/>
          </a:p>
          <a:p>
            <a:pPr algn="just">
              <a:buNone/>
            </a:pPr>
            <a:r>
              <a:rPr lang="ca-ES" dirty="0"/>
              <a:t>	</a:t>
            </a:r>
            <a:r>
              <a:rPr lang="ca-ES" dirty="0" smtClean="0"/>
              <a:t>Aquesta </a:t>
            </a:r>
            <a:r>
              <a:rPr lang="ca-ES" dirty="0"/>
              <a:t>situació </a:t>
            </a:r>
            <a:r>
              <a:rPr lang="ca-ES" b="1" dirty="0">
                <a:solidFill>
                  <a:srgbClr val="000099"/>
                </a:solidFill>
              </a:rPr>
              <a:t>genera una desigualtat</a:t>
            </a:r>
            <a:r>
              <a:rPr lang="ca-ES" dirty="0">
                <a:solidFill>
                  <a:srgbClr val="000099"/>
                </a:solidFill>
              </a:rPr>
              <a:t> </a:t>
            </a:r>
            <a:r>
              <a:rPr lang="ca-ES" dirty="0"/>
              <a:t>que pot afectar greument la salut dels pacients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>
                <a:solidFill>
                  <a:srgbClr val="000099"/>
                </a:solidFill>
              </a:rPr>
              <a:t>Hipòtesis</a:t>
            </a:r>
            <a:endParaRPr lang="es-ES" b="1" dirty="0">
              <a:solidFill>
                <a:srgbClr val="00009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/>
            <a:r>
              <a:rPr lang="ca-ES" dirty="0"/>
              <a:t>Les famílies amb un infant amb una malaltia minoritària tenen dificultats per assimilar la documentació i informació </a:t>
            </a:r>
            <a:r>
              <a:rPr lang="ca-ES" dirty="0" err="1" smtClean="0"/>
              <a:t>medicosanitària</a:t>
            </a:r>
            <a:endParaRPr lang="ca-ES" dirty="0"/>
          </a:p>
          <a:p>
            <a:pPr lvl="0" algn="just"/>
            <a:endParaRPr lang="es-ES" dirty="0"/>
          </a:p>
          <a:p>
            <a:pPr lvl="0" algn="just"/>
            <a:r>
              <a:rPr lang="ca-ES" dirty="0"/>
              <a:t>Certes dificultats de comunicació són degudes a deficiències en la comunicació </a:t>
            </a:r>
            <a:r>
              <a:rPr lang="ca-ES" dirty="0" err="1"/>
              <a:t>metge-pacient</a:t>
            </a:r>
            <a:r>
              <a:rPr lang="ca-ES" dirty="0"/>
              <a:t>/familiar i a la no adequació a les necessitats reals dels afectats de la informació </a:t>
            </a:r>
            <a:r>
              <a:rPr lang="ca-ES" dirty="0" err="1"/>
              <a:t>medicosanitària</a:t>
            </a:r>
            <a:r>
              <a:rPr lang="ca-ES" dirty="0"/>
              <a:t> transmesa</a:t>
            </a:r>
            <a:r>
              <a:rPr lang="ca-ES" dirty="0" smtClean="0"/>
              <a:t>.</a:t>
            </a:r>
          </a:p>
          <a:p>
            <a:pPr lvl="0" algn="just"/>
            <a:endParaRPr lang="es-ES" dirty="0"/>
          </a:p>
          <a:p>
            <a:pPr lvl="0" algn="just"/>
            <a:r>
              <a:rPr lang="ca-ES" dirty="0"/>
              <a:t>Hi ha elements lingüístics que no afavoreixen l’assimilació de la documentació </a:t>
            </a:r>
            <a:r>
              <a:rPr lang="ca-ES" dirty="0" smtClean="0"/>
              <a:t>mèdica</a:t>
            </a:r>
            <a:endParaRPr lang="ca-ES" dirty="0"/>
          </a:p>
          <a:p>
            <a:pPr lvl="0" algn="just"/>
            <a:endParaRPr lang="es-ES" dirty="0"/>
          </a:p>
          <a:p>
            <a:pPr lvl="0" algn="just"/>
            <a:r>
              <a:rPr lang="ca-ES" dirty="0"/>
              <a:t>Si adeqüem la informació que reben les famílies de pacients amb malalties minoritàries a les seves competències comunicatives, augmentarà el grau de comprensió, disminuirà la seva angoixa i s’incrementarà la seva percepció de control i apoderament.</a:t>
            </a:r>
            <a:endParaRPr lang="es-ES" dirty="0"/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b="1" dirty="0" err="1" smtClean="0">
                <a:solidFill>
                  <a:srgbClr val="000099"/>
                </a:solidFill>
              </a:rPr>
              <a:t>Objectius</a:t>
            </a:r>
            <a:r>
              <a:rPr lang="es-ES" sz="3200" b="1" dirty="0" smtClean="0">
                <a:solidFill>
                  <a:srgbClr val="000099"/>
                </a:solidFill>
              </a:rPr>
              <a:t> per </a:t>
            </a:r>
            <a:r>
              <a:rPr lang="es-ES" sz="3200" b="1" dirty="0" err="1" smtClean="0">
                <a:solidFill>
                  <a:srgbClr val="000099"/>
                </a:solidFill>
              </a:rPr>
              <a:t>paquets</a:t>
            </a:r>
            <a:r>
              <a:rPr lang="es-ES" sz="3200" b="1" dirty="0" smtClean="0">
                <a:solidFill>
                  <a:srgbClr val="000099"/>
                </a:solidFill>
              </a:rPr>
              <a:t> de </a:t>
            </a:r>
            <a:r>
              <a:rPr lang="es-ES" sz="3200" b="1" dirty="0" err="1" smtClean="0">
                <a:solidFill>
                  <a:srgbClr val="000099"/>
                </a:solidFill>
              </a:rPr>
              <a:t>treball</a:t>
            </a:r>
            <a:r>
              <a:rPr lang="es-ES" sz="3200" b="1" dirty="0" smtClean="0">
                <a:solidFill>
                  <a:srgbClr val="000099"/>
                </a:solidFill>
              </a:rPr>
              <a:t> (I)</a:t>
            </a:r>
            <a:endParaRPr lang="es-ES" sz="3200" b="1" dirty="0">
              <a:solidFill>
                <a:srgbClr val="00009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ca-ES" sz="2800" dirty="0"/>
              <a:t>Analitzar la informació escrita que reben les famílies amb un infant que pateix una malaltia </a:t>
            </a:r>
            <a:r>
              <a:rPr lang="ca-ES" sz="2800" dirty="0" smtClean="0"/>
              <a:t>minoritària (IULATERM)</a:t>
            </a:r>
            <a:endParaRPr lang="es-ES" dirty="0" smtClean="0"/>
          </a:p>
          <a:p>
            <a:pPr lvl="1" algn="just"/>
            <a:r>
              <a:rPr lang="es-ES" sz="2400" dirty="0" err="1" smtClean="0"/>
              <a:t>Anàlisi</a:t>
            </a:r>
            <a:r>
              <a:rPr lang="es-ES" sz="2400" dirty="0" smtClean="0"/>
              <a:t> </a:t>
            </a:r>
            <a:r>
              <a:rPr lang="es-ES" sz="2400" dirty="0" err="1" smtClean="0"/>
              <a:t>qualitativa</a:t>
            </a:r>
            <a:r>
              <a:rPr lang="es-ES" sz="2400" dirty="0" smtClean="0"/>
              <a:t>: 3 casos, 50 </a:t>
            </a:r>
            <a:r>
              <a:rPr lang="es-ES" sz="2400" dirty="0" err="1" smtClean="0"/>
              <a:t>documents</a:t>
            </a:r>
            <a:r>
              <a:rPr lang="es-ES" sz="2400" dirty="0" smtClean="0"/>
              <a:t> (FEDER)</a:t>
            </a:r>
          </a:p>
          <a:p>
            <a:pPr lvl="2" algn="just"/>
            <a:r>
              <a:rPr lang="es-ES" sz="2000" dirty="0" err="1" smtClean="0"/>
              <a:t>Tests</a:t>
            </a:r>
            <a:r>
              <a:rPr lang="es-ES" sz="2000" dirty="0" smtClean="0"/>
              <a:t> de </a:t>
            </a:r>
            <a:r>
              <a:rPr lang="es-ES" sz="2000" dirty="0" err="1" smtClean="0"/>
              <a:t>llegibilitat</a:t>
            </a:r>
            <a:r>
              <a:rPr lang="es-ES" sz="2000" dirty="0" smtClean="0"/>
              <a:t> </a:t>
            </a:r>
            <a:r>
              <a:rPr lang="es-ES" sz="2000" dirty="0" err="1" smtClean="0"/>
              <a:t>estàndards</a:t>
            </a:r>
            <a:r>
              <a:rPr lang="es-ES" sz="2000" dirty="0" smtClean="0"/>
              <a:t> (</a:t>
            </a:r>
            <a:r>
              <a:rPr lang="es-ES" sz="2000" dirty="0" err="1" smtClean="0"/>
              <a:t>Flesch</a:t>
            </a:r>
            <a:r>
              <a:rPr lang="es-ES" sz="2000" dirty="0" smtClean="0"/>
              <a:t>, SMOG, Coleman-</a:t>
            </a:r>
            <a:r>
              <a:rPr lang="es-ES" sz="2000" dirty="0" err="1" smtClean="0"/>
              <a:t>Liau</a:t>
            </a:r>
            <a:r>
              <a:rPr lang="es-ES" sz="2000" dirty="0" smtClean="0"/>
              <a:t>, </a:t>
            </a:r>
            <a:r>
              <a:rPr lang="es-ES" sz="2000" dirty="0" err="1" smtClean="0"/>
              <a:t>Fog</a:t>
            </a:r>
            <a:r>
              <a:rPr lang="es-ES" sz="2000" dirty="0" smtClean="0"/>
              <a:t>)</a:t>
            </a:r>
            <a:endParaRPr lang="es-ES" sz="2000" dirty="0" smtClean="0"/>
          </a:p>
          <a:p>
            <a:pPr lvl="2" algn="just"/>
            <a:r>
              <a:rPr lang="es-ES" sz="2000" dirty="0" smtClean="0"/>
              <a:t>Plantilla </a:t>
            </a:r>
            <a:r>
              <a:rPr lang="es-ES" sz="2000" dirty="0" err="1" smtClean="0"/>
              <a:t>d’anàlisi</a:t>
            </a:r>
            <a:r>
              <a:rPr lang="es-ES" sz="2000" dirty="0" smtClean="0"/>
              <a:t>: </a:t>
            </a:r>
            <a:r>
              <a:rPr lang="es-ES" sz="2000" dirty="0" err="1" smtClean="0"/>
              <a:t>aspectes</a:t>
            </a:r>
            <a:r>
              <a:rPr lang="es-ES" sz="2000" dirty="0" smtClean="0"/>
              <a:t> </a:t>
            </a:r>
            <a:r>
              <a:rPr lang="es-ES" sz="2000" dirty="0" err="1" smtClean="0"/>
              <a:t>morfosintàctics</a:t>
            </a:r>
            <a:r>
              <a:rPr lang="es-ES" sz="2000" dirty="0" smtClean="0"/>
              <a:t>, </a:t>
            </a:r>
            <a:r>
              <a:rPr lang="es-ES" sz="2000" dirty="0" err="1" smtClean="0"/>
              <a:t>terminològics</a:t>
            </a:r>
            <a:r>
              <a:rPr lang="es-ES" sz="2000" dirty="0" smtClean="0"/>
              <a:t>, </a:t>
            </a:r>
            <a:r>
              <a:rPr lang="es-ES" sz="2000" dirty="0" err="1" smtClean="0"/>
              <a:t>semàntics</a:t>
            </a:r>
            <a:r>
              <a:rPr lang="es-ES" sz="2000" dirty="0" smtClean="0"/>
              <a:t>, </a:t>
            </a:r>
            <a:r>
              <a:rPr lang="es-ES" sz="2000" dirty="0" err="1" smtClean="0"/>
              <a:t>tipogràfics</a:t>
            </a:r>
            <a:r>
              <a:rPr lang="es-ES" sz="2000" dirty="0" smtClean="0"/>
              <a:t>, </a:t>
            </a:r>
            <a:r>
              <a:rPr lang="es-ES" sz="2000" dirty="0" err="1" smtClean="0"/>
              <a:t>puntuació</a:t>
            </a:r>
            <a:r>
              <a:rPr lang="es-ES" sz="2000" dirty="0" smtClean="0"/>
              <a:t>, </a:t>
            </a:r>
            <a:r>
              <a:rPr lang="es-ES" sz="2000" dirty="0" err="1" smtClean="0"/>
              <a:t>pargmàtics</a:t>
            </a:r>
            <a:endParaRPr lang="es-ES" sz="2000" dirty="0" smtClean="0"/>
          </a:p>
          <a:p>
            <a:pPr lvl="2" algn="just"/>
            <a:r>
              <a:rPr lang="es-ES" sz="2000" dirty="0" err="1" smtClean="0"/>
              <a:t>Redacció</a:t>
            </a:r>
            <a:r>
              <a:rPr lang="es-ES" sz="2000" dirty="0" smtClean="0"/>
              <a:t> </a:t>
            </a:r>
            <a:r>
              <a:rPr lang="es-ES" sz="2000" dirty="0" err="1" smtClean="0"/>
              <a:t>d’un</a:t>
            </a:r>
            <a:r>
              <a:rPr lang="es-ES" sz="2000" dirty="0" smtClean="0"/>
              <a:t> </a:t>
            </a:r>
            <a:r>
              <a:rPr lang="es-ES" sz="2000" dirty="0" err="1" smtClean="0"/>
              <a:t>document</a:t>
            </a:r>
            <a:r>
              <a:rPr lang="es-ES" sz="2000" dirty="0" smtClean="0"/>
              <a:t> </a:t>
            </a:r>
            <a:r>
              <a:rPr lang="es-ES" sz="2000" dirty="0" err="1" smtClean="0"/>
              <a:t>més</a:t>
            </a:r>
            <a:r>
              <a:rPr lang="es-ES" sz="2000" dirty="0" smtClean="0"/>
              <a:t> comprensible: </a:t>
            </a:r>
            <a:r>
              <a:rPr lang="es-ES" sz="2000" dirty="0" err="1" smtClean="0"/>
              <a:t>prova</a:t>
            </a:r>
            <a:r>
              <a:rPr lang="es-ES" sz="2000" dirty="0" smtClean="0"/>
              <a:t> de </a:t>
            </a:r>
            <a:r>
              <a:rPr lang="es-ES" sz="2000" dirty="0" err="1" smtClean="0"/>
              <a:t>comprensió</a:t>
            </a:r>
            <a:r>
              <a:rPr lang="es-ES" sz="2000" dirty="0" smtClean="0"/>
              <a:t> contrastiva</a:t>
            </a:r>
          </a:p>
          <a:p>
            <a:pPr lvl="1" algn="just"/>
            <a:r>
              <a:rPr lang="es-ES" sz="2400" dirty="0" err="1" smtClean="0"/>
              <a:t>Anàlisi</a:t>
            </a:r>
            <a:r>
              <a:rPr lang="es-ES" sz="2400" dirty="0" smtClean="0"/>
              <a:t> </a:t>
            </a:r>
            <a:r>
              <a:rPr lang="es-ES" sz="2400" dirty="0" err="1" smtClean="0"/>
              <a:t>quantitativa</a:t>
            </a:r>
            <a:r>
              <a:rPr lang="es-ES" sz="2400" dirty="0" smtClean="0"/>
              <a:t>: 2.000 informes </a:t>
            </a:r>
            <a:r>
              <a:rPr lang="es-ES" sz="2400" dirty="0" err="1" smtClean="0"/>
              <a:t>d’alta</a:t>
            </a:r>
            <a:r>
              <a:rPr lang="es-ES" sz="2400" dirty="0" smtClean="0"/>
              <a:t> </a:t>
            </a:r>
            <a:r>
              <a:rPr lang="es-ES" sz="2400" dirty="0" err="1" smtClean="0"/>
              <a:t>mèdica</a:t>
            </a:r>
            <a:r>
              <a:rPr lang="es-ES" sz="2400" dirty="0" smtClean="0"/>
              <a:t> (HIBA)</a:t>
            </a:r>
          </a:p>
          <a:p>
            <a:pPr lvl="2" algn="just"/>
            <a:r>
              <a:rPr lang="es-ES" sz="2000" dirty="0" err="1" smtClean="0"/>
              <a:t>Anàlisi</a:t>
            </a:r>
            <a:r>
              <a:rPr lang="es-ES" sz="2000" dirty="0" smtClean="0"/>
              <a:t> estadística, </a:t>
            </a:r>
            <a:r>
              <a:rPr lang="es-ES" sz="2000" dirty="0" err="1" smtClean="0"/>
              <a:t>detecció</a:t>
            </a:r>
            <a:r>
              <a:rPr lang="es-ES" sz="2000" dirty="0" smtClean="0"/>
              <a:t> de </a:t>
            </a:r>
            <a:r>
              <a:rPr lang="es-ES" sz="2000" dirty="0" err="1" smtClean="0"/>
              <a:t>terminologia</a:t>
            </a:r>
            <a:r>
              <a:rPr lang="es-ES" sz="2000" dirty="0" smtClean="0"/>
              <a:t>, </a:t>
            </a:r>
            <a:r>
              <a:rPr lang="es-ES" sz="2000" dirty="0" err="1" smtClean="0"/>
              <a:t>detecció</a:t>
            </a:r>
            <a:r>
              <a:rPr lang="es-ES" sz="2000" dirty="0" smtClean="0"/>
              <a:t> de </a:t>
            </a:r>
            <a:r>
              <a:rPr lang="es-ES" sz="2000" dirty="0" err="1" smtClean="0"/>
              <a:t>neologia</a:t>
            </a:r>
            <a:endParaRPr lang="es-ES" sz="2000" dirty="0" smtClean="0"/>
          </a:p>
          <a:p>
            <a:pPr lvl="2" algn="just"/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1560" y="1196752"/>
            <a:ext cx="741682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ENFERMEDAD ACTUAL:</a:t>
            </a:r>
          </a:p>
          <a:p>
            <a:r>
              <a:rPr lang="es-ES" dirty="0" smtClean="0"/>
              <a:t>Presenta desde 1 semana previo al ingreso aumento del número de crisis, 2-3 crisis al día con desconexión ambiental, mirada fija y detención de la actividad, con cianosis </a:t>
            </a:r>
            <a:r>
              <a:rPr lang="es-ES" dirty="0" err="1" smtClean="0"/>
              <a:t>peribucal</a:t>
            </a:r>
            <a:r>
              <a:rPr lang="es-ES" dirty="0" smtClean="0"/>
              <a:t>, de segundos de duración sin </a:t>
            </a:r>
            <a:r>
              <a:rPr lang="es-ES" dirty="0" err="1" smtClean="0"/>
              <a:t>postcrítico</a:t>
            </a:r>
            <a:r>
              <a:rPr lang="es-ES" dirty="0" smtClean="0"/>
              <a:t>, se comenta vía telefónica con neuróloga de cabecera y se aumenta VPA. Con lo cual mejoro. A los 5 días coincidiendo con 48 hs de periodo </a:t>
            </a:r>
            <a:r>
              <a:rPr lang="es-ES" dirty="0" err="1" smtClean="0"/>
              <a:t>postvacunal</a:t>
            </a:r>
            <a:r>
              <a:rPr lang="es-ES" dirty="0" smtClean="0"/>
              <a:t> presenta 2 crisis de similares características y el día del ingreso agrega crisis que se inicia con grito, giro cefálico a derecha, elevación de brazos y cianosis </a:t>
            </a:r>
            <a:r>
              <a:rPr lang="es-ES" dirty="0" err="1" smtClean="0"/>
              <a:t>peribucal</a:t>
            </a:r>
            <a:r>
              <a:rPr lang="es-ES" dirty="0" smtClean="0"/>
              <a:t>, por lo cual acude a urgencias y se decide su ingreso.</a:t>
            </a:r>
          </a:p>
          <a:p>
            <a:r>
              <a:rPr lang="es-ES" dirty="0" smtClean="0">
                <a:solidFill>
                  <a:srgbClr val="00B050"/>
                </a:solidFill>
              </a:rPr>
              <a:t>Niega fiebre y otros síntomas. </a:t>
            </a:r>
            <a:r>
              <a:rPr lang="es-ES" dirty="0" smtClean="0"/>
              <a:t>No cuadro infeccioso.</a:t>
            </a:r>
          </a:p>
          <a:p>
            <a:r>
              <a:rPr lang="es-ES" dirty="0" smtClean="0"/>
              <a:t>Medicación habitual: VPA: 300-300-400 Solución </a:t>
            </a:r>
            <a:r>
              <a:rPr lang="es-ES" dirty="0" err="1" smtClean="0"/>
              <a:t>sohl</a:t>
            </a:r>
            <a:r>
              <a:rPr lang="es-ES" dirty="0" smtClean="0"/>
              <a:t>: 15 ml-0-15ml </a:t>
            </a:r>
            <a:r>
              <a:rPr lang="es-ES" dirty="0" err="1" smtClean="0"/>
              <a:t>Ibercal</a:t>
            </a:r>
            <a:r>
              <a:rPr lang="es-ES" dirty="0" smtClean="0"/>
              <a:t>: 5ml-0-5ml. </a:t>
            </a:r>
            <a:r>
              <a:rPr lang="es-ES" dirty="0" err="1" smtClean="0"/>
              <a:t>Rocaldrol</a:t>
            </a:r>
            <a:r>
              <a:rPr lang="es-ES" dirty="0" smtClean="0"/>
              <a:t>: 0.25 ml diario, (descanso domingo) Hormona de crecimiento: 0.4 dosis nocturna. </a:t>
            </a:r>
            <a:r>
              <a:rPr lang="es-ES" dirty="0" err="1" smtClean="0"/>
              <a:t>Melatonina</a:t>
            </a:r>
            <a:r>
              <a:rPr lang="es-ES" dirty="0" smtClean="0"/>
              <a:t>: 6 mg dosis nocturna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7</a:t>
            </a:fld>
            <a:endParaRPr lang="es-E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288000" cy="1028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b="1" dirty="0" err="1" smtClean="0">
                <a:solidFill>
                  <a:srgbClr val="000099"/>
                </a:solidFill>
              </a:rPr>
              <a:t>Objectius</a:t>
            </a:r>
            <a:r>
              <a:rPr lang="es-ES" sz="3200" b="1" dirty="0" smtClean="0">
                <a:solidFill>
                  <a:srgbClr val="000099"/>
                </a:solidFill>
              </a:rPr>
              <a:t> per </a:t>
            </a:r>
            <a:r>
              <a:rPr lang="es-ES" sz="3200" b="1" dirty="0" err="1" smtClean="0">
                <a:solidFill>
                  <a:srgbClr val="000099"/>
                </a:solidFill>
              </a:rPr>
              <a:t>paquets</a:t>
            </a:r>
            <a:r>
              <a:rPr lang="es-ES" sz="3200" b="1" dirty="0" smtClean="0">
                <a:solidFill>
                  <a:srgbClr val="000099"/>
                </a:solidFill>
              </a:rPr>
              <a:t> de </a:t>
            </a:r>
            <a:r>
              <a:rPr lang="es-ES" sz="3200" b="1" dirty="0" err="1" smtClean="0">
                <a:solidFill>
                  <a:srgbClr val="000099"/>
                </a:solidFill>
              </a:rPr>
              <a:t>treball</a:t>
            </a:r>
            <a:r>
              <a:rPr lang="es-ES" sz="3200" b="1" dirty="0" smtClean="0">
                <a:solidFill>
                  <a:srgbClr val="000099"/>
                </a:solidFill>
              </a:rPr>
              <a:t> (II)</a:t>
            </a:r>
            <a:endParaRPr lang="es-ES" sz="3200" b="1" dirty="0">
              <a:solidFill>
                <a:srgbClr val="00009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ca-ES" sz="2800" dirty="0"/>
              <a:t>Analitzar la informació escrita </a:t>
            </a:r>
            <a:r>
              <a:rPr lang="ca-ES" sz="2800" dirty="0" smtClean="0"/>
              <a:t>de les webs d’associacions (IULATERM)</a:t>
            </a:r>
            <a:endParaRPr lang="es-ES" dirty="0" smtClean="0"/>
          </a:p>
          <a:p>
            <a:pPr lvl="1" algn="just"/>
            <a:r>
              <a:rPr lang="es-ES" sz="2400" dirty="0" err="1" smtClean="0"/>
              <a:t>Anàlisi</a:t>
            </a:r>
            <a:r>
              <a:rPr lang="es-ES" sz="2400" dirty="0" smtClean="0"/>
              <a:t> </a:t>
            </a:r>
            <a:r>
              <a:rPr lang="es-ES" sz="2400" dirty="0" err="1" smtClean="0"/>
              <a:t>qualitativa</a:t>
            </a:r>
            <a:r>
              <a:rPr lang="es-ES" sz="2400" dirty="0" smtClean="0"/>
              <a:t>: 3 </a:t>
            </a:r>
            <a:r>
              <a:rPr lang="es-ES" sz="2400" dirty="0" smtClean="0"/>
              <a:t>webs</a:t>
            </a: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err="1" smtClean="0">
                <a:solidFill>
                  <a:srgbClr val="000099"/>
                </a:solidFill>
              </a:rPr>
              <a:t>Objectius</a:t>
            </a:r>
            <a:r>
              <a:rPr lang="es-ES" b="1" dirty="0" smtClean="0">
                <a:solidFill>
                  <a:srgbClr val="000099"/>
                </a:solidFill>
              </a:rPr>
              <a:t> per </a:t>
            </a:r>
            <a:r>
              <a:rPr lang="es-ES" b="1" dirty="0" err="1" smtClean="0">
                <a:solidFill>
                  <a:srgbClr val="000099"/>
                </a:solidFill>
              </a:rPr>
              <a:t>paquets</a:t>
            </a:r>
            <a:r>
              <a:rPr lang="es-ES" b="1" dirty="0" smtClean="0">
                <a:solidFill>
                  <a:srgbClr val="000099"/>
                </a:solidFill>
              </a:rPr>
              <a:t> de </a:t>
            </a:r>
            <a:r>
              <a:rPr lang="es-ES" b="1" dirty="0" err="1" smtClean="0">
                <a:solidFill>
                  <a:srgbClr val="000099"/>
                </a:solidFill>
              </a:rPr>
              <a:t>treball</a:t>
            </a:r>
            <a:r>
              <a:rPr lang="es-ES" b="1" dirty="0" smtClean="0">
                <a:solidFill>
                  <a:srgbClr val="000099"/>
                </a:solidFill>
              </a:rPr>
              <a:t> (III)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Estudiar com </a:t>
            </a:r>
            <a:r>
              <a:rPr lang="ca-ES" dirty="0" smtClean="0"/>
              <a:t>les famílies </a:t>
            </a:r>
            <a:r>
              <a:rPr lang="ca-ES" dirty="0"/>
              <a:t>assimilen la informació rebuda per professionals i </a:t>
            </a:r>
            <a:r>
              <a:rPr lang="ca-ES" dirty="0" smtClean="0"/>
              <a:t>associacions (PSINET)</a:t>
            </a:r>
          </a:p>
          <a:p>
            <a:pPr lvl="1"/>
            <a:r>
              <a:rPr lang="ca-ES" dirty="0" smtClean="0"/>
              <a:t>Entrevistes amb profunditat: 15</a:t>
            </a:r>
          </a:p>
          <a:p>
            <a:pPr lvl="2"/>
            <a:r>
              <a:rPr lang="ca-ES" dirty="0" smtClean="0"/>
              <a:t>Transcripció i anàlisi de les entrevistes</a:t>
            </a:r>
          </a:p>
          <a:p>
            <a:pPr lvl="1"/>
            <a:r>
              <a:rPr lang="ca-ES" dirty="0" smtClean="0"/>
              <a:t>Xats de xarxes socials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F76F-BDA1-492F-9022-A453F6C97283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843</Words>
  <Application>Microsoft Office PowerPoint</Application>
  <PresentationFormat>Presentación en pantalla (4:3)</PresentationFormat>
  <Paragraphs>146</Paragraphs>
  <Slides>19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JUNTS. Superant barreres socioeducatives i afavorint l’alfabetització en salut: Intervenció sobre les interferències i dificultats de comprensió d’informació i documentació dirigida a famílies d’infants afectats per malalties minoritàries </vt:lpstr>
      <vt:lpstr>Diapositiva 2</vt:lpstr>
      <vt:lpstr>Problema real</vt:lpstr>
      <vt:lpstr>Hipòtesis</vt:lpstr>
      <vt:lpstr>Objectius per paquets de treball (I)</vt:lpstr>
      <vt:lpstr>Diapositiva 6</vt:lpstr>
      <vt:lpstr>Diapositiva 7</vt:lpstr>
      <vt:lpstr>Objectius per paquets de treball (II)</vt:lpstr>
      <vt:lpstr>Objectius per paquets de treball (III)</vt:lpstr>
      <vt:lpstr>Objectius per paquets de treball (IV)</vt:lpstr>
      <vt:lpstr>      COMJUNTS   </vt:lpstr>
      <vt:lpstr>Diapositiva 12</vt:lpstr>
      <vt:lpstr>Diapositiva 13</vt:lpstr>
      <vt:lpstr>El paper de la terminologia </vt:lpstr>
      <vt:lpstr>Diapositiva 15</vt:lpstr>
      <vt:lpstr>¡Vamos de médicos/Retos</vt:lpstr>
      <vt:lpstr>Diapositiva 17</vt:lpstr>
      <vt:lpstr>Diapositiva 18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JUNTS. Superant barreres socioeducatives i afavorint l’alfabetització en salut: Intervenció sobre les interferències i dificultats de comprensió d’informació i documentació dirigida a famílies d’infants afectats per malalties minoritàries</dc:title>
  <dc:creator>Universitat Pompeu Fabra</dc:creator>
  <cp:lastModifiedBy>Universitat Pompeu Fabra</cp:lastModifiedBy>
  <cp:revision>14</cp:revision>
  <dcterms:created xsi:type="dcterms:W3CDTF">2017-03-22T17:28:27Z</dcterms:created>
  <dcterms:modified xsi:type="dcterms:W3CDTF">2017-03-24T07:50:18Z</dcterms:modified>
</cp:coreProperties>
</file>