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4" r:id="rId4"/>
    <p:sldId id="262" r:id="rId5"/>
    <p:sldId id="270" r:id="rId6"/>
    <p:sldId id="271" r:id="rId7"/>
    <p:sldId id="258" r:id="rId8"/>
    <p:sldId id="273" r:id="rId9"/>
    <p:sldId id="272" r:id="rId10"/>
    <p:sldId id="274" r:id="rId11"/>
    <p:sldId id="260" r:id="rId12"/>
    <p:sldId id="261" r:id="rId13"/>
    <p:sldId id="266" r:id="rId14"/>
    <p:sldId id="275" r:id="rId15"/>
    <p:sldId id="277" r:id="rId16"/>
    <p:sldId id="276" r:id="rId17"/>
    <p:sldId id="278" r:id="rId18"/>
    <p:sldId id="282" r:id="rId19"/>
    <p:sldId id="281" r:id="rId20"/>
    <p:sldId id="283" r:id="rId21"/>
    <p:sldId id="279" r:id="rId22"/>
    <p:sldId id="26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816E5-3165-4A67-BC57-32D418BD2C78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B184F40-776B-4C56-AA42-99E7A4BBF90C}">
      <dgm:prSet phldrT="[Texto]"/>
      <dgm:spPr/>
      <dgm:t>
        <a:bodyPr/>
        <a:lstStyle/>
        <a:p>
          <a:r>
            <a:rPr lang="es-ES"/>
            <a:t>TextGrid</a:t>
          </a:r>
        </a:p>
      </dgm:t>
    </dgm:pt>
    <dgm:pt modelId="{0885D8FA-C5F6-4EFB-B81F-9155AF5E0FF2}" type="parTrans" cxnId="{2345F2DD-9900-4225-A5ED-9F683BFFA377}">
      <dgm:prSet/>
      <dgm:spPr/>
      <dgm:t>
        <a:bodyPr/>
        <a:lstStyle/>
        <a:p>
          <a:endParaRPr lang="es-ES"/>
        </a:p>
      </dgm:t>
    </dgm:pt>
    <dgm:pt modelId="{BA4DA02B-491A-44AB-B669-644B7B506390}" type="sibTrans" cxnId="{2345F2DD-9900-4225-A5ED-9F683BFFA377}">
      <dgm:prSet/>
      <dgm:spPr/>
      <dgm:t>
        <a:bodyPr/>
        <a:lstStyle/>
        <a:p>
          <a:r>
            <a:rPr lang="es-ES"/>
            <a:t>File type</a:t>
          </a:r>
        </a:p>
      </dgm:t>
    </dgm:pt>
    <dgm:pt modelId="{33087CEB-B5C6-427A-97EB-BF42ADE81B91}" type="asst">
      <dgm:prSet phldrT="[Texto]"/>
      <dgm:spPr/>
      <dgm:t>
        <a:bodyPr/>
        <a:lstStyle/>
        <a:p>
          <a:r>
            <a:rPr lang="es-ES"/>
            <a:t>Tiers</a:t>
          </a:r>
        </a:p>
      </dgm:t>
    </dgm:pt>
    <dgm:pt modelId="{C86287FF-9109-46B7-BB90-C8F552EAA9B9}" type="parTrans" cxnId="{3376FA60-83FC-4064-9C10-FD6BDA596F5E}">
      <dgm:prSet/>
      <dgm:spPr/>
      <dgm:t>
        <a:bodyPr/>
        <a:lstStyle/>
        <a:p>
          <a:endParaRPr lang="es-ES"/>
        </a:p>
      </dgm:t>
    </dgm:pt>
    <dgm:pt modelId="{70DBCDC1-0FF3-4465-AFA9-A806DBEBF5A7}" type="sibTrans" cxnId="{3376FA60-83FC-4064-9C10-FD6BDA596F5E}">
      <dgm:prSet/>
      <dgm:spPr/>
      <dgm:t>
        <a:bodyPr/>
        <a:lstStyle/>
        <a:p>
          <a:r>
            <a:rPr lang="es-ES"/>
            <a:t>item[n]</a:t>
          </a:r>
        </a:p>
      </dgm:t>
    </dgm:pt>
    <dgm:pt modelId="{13278E0C-189E-4AD8-AA9B-8CCDDEF78A54}" type="asst">
      <dgm:prSet phldrT="[Texto]"/>
      <dgm:spPr/>
      <dgm:t>
        <a:bodyPr/>
        <a:lstStyle/>
        <a:p>
          <a:r>
            <a:rPr lang="es-ES"/>
            <a:t>Interval</a:t>
          </a:r>
        </a:p>
      </dgm:t>
    </dgm:pt>
    <dgm:pt modelId="{A6972FC5-E03D-4035-9B72-15F83595CA2A}" type="parTrans" cxnId="{8F144E56-63C5-4295-9735-21802FF2C685}">
      <dgm:prSet/>
      <dgm:spPr/>
      <dgm:t>
        <a:bodyPr/>
        <a:lstStyle/>
        <a:p>
          <a:endParaRPr lang="es-ES"/>
        </a:p>
      </dgm:t>
    </dgm:pt>
    <dgm:pt modelId="{D1B990A2-3186-4F4B-8454-CBD0F3CCABF4}" type="sibTrans" cxnId="{8F144E56-63C5-4295-9735-21802FF2C685}">
      <dgm:prSet/>
      <dgm:spPr/>
      <dgm:t>
        <a:bodyPr/>
        <a:lstStyle/>
        <a:p>
          <a:r>
            <a:rPr lang="es-ES"/>
            <a:t>class/name/[n]</a:t>
          </a:r>
        </a:p>
      </dgm:t>
    </dgm:pt>
    <dgm:pt modelId="{DBE79A56-42A4-443A-9504-F7A5FAFA4D08}" type="asst">
      <dgm:prSet phldrT="[Texto]"/>
      <dgm:spPr/>
      <dgm:t>
        <a:bodyPr/>
        <a:lstStyle/>
        <a:p>
          <a:r>
            <a:rPr lang="es-ES"/>
            <a:t>Point</a:t>
          </a:r>
        </a:p>
      </dgm:t>
    </dgm:pt>
    <dgm:pt modelId="{2996326B-0203-427A-8B41-7B048CF10780}" type="parTrans" cxnId="{DAD553CB-5513-4CB7-9403-A3712291987B}">
      <dgm:prSet/>
      <dgm:spPr/>
      <dgm:t>
        <a:bodyPr/>
        <a:lstStyle/>
        <a:p>
          <a:endParaRPr lang="es-ES"/>
        </a:p>
      </dgm:t>
    </dgm:pt>
    <dgm:pt modelId="{0F8A2990-B646-48C6-B72F-529BE75B735A}" type="sibTrans" cxnId="{DAD553CB-5513-4CB7-9403-A3712291987B}">
      <dgm:prSet/>
      <dgm:spPr/>
      <dgm:t>
        <a:bodyPr/>
        <a:lstStyle/>
        <a:p>
          <a:r>
            <a:rPr lang="es-ES"/>
            <a:t>class/name/[n]</a:t>
          </a:r>
        </a:p>
      </dgm:t>
    </dgm:pt>
    <dgm:pt modelId="{22DF9BDB-D2D0-4E9E-8BF7-33D4473EB68B}" type="asst">
      <dgm:prSet phldrT="[Texto]"/>
      <dgm:spPr/>
      <dgm:t>
        <a:bodyPr/>
        <a:lstStyle/>
        <a:p>
          <a:r>
            <a:rPr lang="es-ES"/>
            <a:t>Label</a:t>
          </a:r>
        </a:p>
      </dgm:t>
    </dgm:pt>
    <dgm:pt modelId="{FE7424CA-4876-4F26-8F2C-BE52F6587416}" type="parTrans" cxnId="{00B889B1-7BDB-43C7-BCC8-DE9F1B094B09}">
      <dgm:prSet/>
      <dgm:spPr/>
      <dgm:t>
        <a:bodyPr/>
        <a:lstStyle/>
        <a:p>
          <a:endParaRPr lang="es-ES"/>
        </a:p>
      </dgm:t>
    </dgm:pt>
    <dgm:pt modelId="{46F9296B-437A-48FD-8A7C-73EE205FD8EA}" type="sibTrans" cxnId="{00B889B1-7BDB-43C7-BCC8-DE9F1B094B09}">
      <dgm:prSet/>
      <dgm:spPr/>
      <dgm:t>
        <a:bodyPr/>
        <a:lstStyle/>
        <a:p>
          <a:r>
            <a:rPr lang="es-ES"/>
            <a:t>string</a:t>
          </a:r>
        </a:p>
      </dgm:t>
    </dgm:pt>
    <dgm:pt modelId="{CBB5D209-E5E7-4183-9D76-A0613334F138}" type="asst">
      <dgm:prSet phldrT="[Texto]"/>
      <dgm:spPr/>
      <dgm:t>
        <a:bodyPr/>
        <a:lstStyle/>
        <a:p>
          <a:r>
            <a:rPr lang="es-ES"/>
            <a:t>Start &amp; End Time</a:t>
          </a:r>
        </a:p>
      </dgm:t>
    </dgm:pt>
    <dgm:pt modelId="{1F9AAC8C-F5E5-40F5-98BB-0511B4100C8F}" type="parTrans" cxnId="{F65D3346-B439-4A01-B4BE-90B6BEACA466}">
      <dgm:prSet/>
      <dgm:spPr/>
      <dgm:t>
        <a:bodyPr/>
        <a:lstStyle/>
        <a:p>
          <a:endParaRPr lang="es-ES"/>
        </a:p>
      </dgm:t>
    </dgm:pt>
    <dgm:pt modelId="{78BEBE68-07F0-4F98-B3FC-8BB340D8FE24}" type="sibTrans" cxnId="{F65D3346-B439-4A01-B4BE-90B6BEACA466}">
      <dgm:prSet/>
      <dgm:spPr/>
      <dgm:t>
        <a:bodyPr/>
        <a:lstStyle/>
        <a:p>
          <a:r>
            <a:rPr lang="es-ES"/>
            <a:t>xmin/xmax</a:t>
          </a:r>
        </a:p>
      </dgm:t>
    </dgm:pt>
    <dgm:pt modelId="{DE8A1130-00AB-476B-A0DD-7E35CF0A4748}" type="asst">
      <dgm:prSet phldrT="[Texto]"/>
      <dgm:spPr/>
      <dgm:t>
        <a:bodyPr/>
        <a:lstStyle/>
        <a:p>
          <a:r>
            <a:rPr lang="es-ES"/>
            <a:t>Label</a:t>
          </a:r>
        </a:p>
      </dgm:t>
    </dgm:pt>
    <dgm:pt modelId="{7DC71BCA-F324-495F-AF9D-195A221FB222}" type="parTrans" cxnId="{6E11E881-90D4-4302-915B-9FC166491B9B}">
      <dgm:prSet/>
      <dgm:spPr/>
      <dgm:t>
        <a:bodyPr/>
        <a:lstStyle/>
        <a:p>
          <a:endParaRPr lang="es-ES"/>
        </a:p>
      </dgm:t>
    </dgm:pt>
    <dgm:pt modelId="{C3DF0094-DC41-44FC-92EF-A68ABA668D86}" type="sibTrans" cxnId="{6E11E881-90D4-4302-915B-9FC166491B9B}">
      <dgm:prSet/>
      <dgm:spPr/>
      <dgm:t>
        <a:bodyPr/>
        <a:lstStyle/>
        <a:p>
          <a:r>
            <a:rPr lang="es-ES"/>
            <a:t>string</a:t>
          </a:r>
        </a:p>
      </dgm:t>
    </dgm:pt>
    <dgm:pt modelId="{EB11F4B3-62C0-4360-8E62-1D4BC044BF4F}" type="asst">
      <dgm:prSet phldrT="[Texto]"/>
      <dgm:spPr/>
      <dgm:t>
        <a:bodyPr/>
        <a:lstStyle/>
        <a:p>
          <a:r>
            <a:rPr lang="es-ES"/>
            <a:t>Point in Time</a:t>
          </a:r>
        </a:p>
      </dgm:t>
    </dgm:pt>
    <dgm:pt modelId="{C2C38096-BBAD-41E7-8D35-8685DAE931BD}" type="parTrans" cxnId="{B2FB0FAF-CC84-4F47-A2C7-596FC8457490}">
      <dgm:prSet/>
      <dgm:spPr/>
      <dgm:t>
        <a:bodyPr/>
        <a:lstStyle/>
        <a:p>
          <a:endParaRPr lang="es-ES"/>
        </a:p>
      </dgm:t>
    </dgm:pt>
    <dgm:pt modelId="{6B763D83-BC17-4BD0-93C1-33B9052CEF75}" type="sibTrans" cxnId="{B2FB0FAF-CC84-4F47-A2C7-596FC8457490}">
      <dgm:prSet/>
      <dgm:spPr/>
      <dgm:t>
        <a:bodyPr/>
        <a:lstStyle/>
        <a:p>
          <a:r>
            <a:rPr lang="es-ES"/>
            <a:t>point</a:t>
          </a:r>
        </a:p>
      </dgm:t>
    </dgm:pt>
    <dgm:pt modelId="{144AF35E-6151-4E6F-AB21-F839487DE9A3}" type="pres">
      <dgm:prSet presAssocID="{CFD816E5-3165-4A67-BC57-32D418BD2C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A976B44-CD1C-4156-A8B2-99FF06CDCC3B}" type="pres">
      <dgm:prSet presAssocID="{EB184F40-776B-4C56-AA42-99E7A4BBF90C}" presName="hierRoot1" presStyleCnt="0">
        <dgm:presLayoutVars>
          <dgm:hierBranch val="init"/>
        </dgm:presLayoutVars>
      </dgm:prSet>
      <dgm:spPr/>
    </dgm:pt>
    <dgm:pt modelId="{C40C6602-A894-4A4F-A827-B963E1B7CBA3}" type="pres">
      <dgm:prSet presAssocID="{EB184F40-776B-4C56-AA42-99E7A4BBF90C}" presName="rootComposite1" presStyleCnt="0"/>
      <dgm:spPr/>
    </dgm:pt>
    <dgm:pt modelId="{67C93BD2-761F-44DA-A309-EC2B431D1395}" type="pres">
      <dgm:prSet presAssocID="{EB184F40-776B-4C56-AA42-99E7A4BBF90C}" presName="rootText1" presStyleLbl="node0" presStyleIdx="0" presStyleCnt="1" custScaleX="191613">
        <dgm:presLayoutVars>
          <dgm:chMax/>
          <dgm:chPref val="3"/>
        </dgm:presLayoutVars>
      </dgm:prSet>
      <dgm:spPr/>
    </dgm:pt>
    <dgm:pt modelId="{5348745F-5321-4408-A98A-63646A273C6C}" type="pres">
      <dgm:prSet presAssocID="{EB184F40-776B-4C56-AA42-99E7A4BBF90C}" presName="titleText1" presStyleLbl="fgAcc0" presStyleIdx="0" presStyleCnt="1" custScaleX="158798">
        <dgm:presLayoutVars>
          <dgm:chMax val="0"/>
          <dgm:chPref val="0"/>
        </dgm:presLayoutVars>
      </dgm:prSet>
      <dgm:spPr/>
    </dgm:pt>
    <dgm:pt modelId="{762D2638-2E70-4547-A4B4-E3B7EF263ABA}" type="pres">
      <dgm:prSet presAssocID="{EB184F40-776B-4C56-AA42-99E7A4BBF90C}" presName="rootConnector1" presStyleLbl="node1" presStyleIdx="0" presStyleCnt="0"/>
      <dgm:spPr/>
    </dgm:pt>
    <dgm:pt modelId="{C51E3813-5520-4A51-A77D-0E11D52BB3ED}" type="pres">
      <dgm:prSet presAssocID="{EB184F40-776B-4C56-AA42-99E7A4BBF90C}" presName="hierChild2" presStyleCnt="0"/>
      <dgm:spPr/>
    </dgm:pt>
    <dgm:pt modelId="{1DC2D382-B49B-4242-909C-5370EC38447D}" type="pres">
      <dgm:prSet presAssocID="{EB184F40-776B-4C56-AA42-99E7A4BBF90C}" presName="hierChild3" presStyleCnt="0"/>
      <dgm:spPr/>
    </dgm:pt>
    <dgm:pt modelId="{4360FCAF-B47E-4599-8285-3AABE104FA67}" type="pres">
      <dgm:prSet presAssocID="{C86287FF-9109-46B7-BB90-C8F552EAA9B9}" presName="Name96" presStyleLbl="parChTrans1D2" presStyleIdx="0" presStyleCnt="1"/>
      <dgm:spPr/>
    </dgm:pt>
    <dgm:pt modelId="{750DB4B4-274B-4748-BB74-EF068CB524C5}" type="pres">
      <dgm:prSet presAssocID="{33087CEB-B5C6-427A-97EB-BF42ADE81B91}" presName="hierRoot3" presStyleCnt="0">
        <dgm:presLayoutVars>
          <dgm:hierBranch val="init"/>
        </dgm:presLayoutVars>
      </dgm:prSet>
      <dgm:spPr/>
    </dgm:pt>
    <dgm:pt modelId="{50CEAFE2-418B-4053-B2B0-4DDFCB941BA6}" type="pres">
      <dgm:prSet presAssocID="{33087CEB-B5C6-427A-97EB-BF42ADE81B91}" presName="rootComposite3" presStyleCnt="0"/>
      <dgm:spPr/>
    </dgm:pt>
    <dgm:pt modelId="{3CED0A78-812E-44F4-A0BE-8E11A38E6684}" type="pres">
      <dgm:prSet presAssocID="{33087CEB-B5C6-427A-97EB-BF42ADE81B91}" presName="rootText3" presStyleLbl="asst1" presStyleIdx="0" presStyleCnt="7">
        <dgm:presLayoutVars>
          <dgm:chPref val="3"/>
        </dgm:presLayoutVars>
      </dgm:prSet>
      <dgm:spPr/>
    </dgm:pt>
    <dgm:pt modelId="{55FBB884-A11E-4576-B4F0-C7E5AA039569}" type="pres">
      <dgm:prSet presAssocID="{33087CEB-B5C6-427A-97EB-BF42ADE81B91}" presName="titleText3" presStyleLbl="fgAcc2" presStyleIdx="0" presStyleCnt="7">
        <dgm:presLayoutVars>
          <dgm:chMax val="0"/>
          <dgm:chPref val="0"/>
        </dgm:presLayoutVars>
      </dgm:prSet>
      <dgm:spPr/>
    </dgm:pt>
    <dgm:pt modelId="{B28249AE-7C13-4201-9C68-459DF49BB652}" type="pres">
      <dgm:prSet presAssocID="{33087CEB-B5C6-427A-97EB-BF42ADE81B91}" presName="rootConnector3" presStyleLbl="asst1" presStyleIdx="0" presStyleCnt="7"/>
      <dgm:spPr/>
    </dgm:pt>
    <dgm:pt modelId="{DEFD6D99-641C-4713-AF2A-4E5898E36A8B}" type="pres">
      <dgm:prSet presAssocID="{33087CEB-B5C6-427A-97EB-BF42ADE81B91}" presName="hierChild6" presStyleCnt="0"/>
      <dgm:spPr/>
    </dgm:pt>
    <dgm:pt modelId="{BFA5D501-842C-45A3-8816-01A032268ECA}" type="pres">
      <dgm:prSet presAssocID="{33087CEB-B5C6-427A-97EB-BF42ADE81B91}" presName="hierChild7" presStyleCnt="0"/>
      <dgm:spPr/>
    </dgm:pt>
    <dgm:pt modelId="{2812B222-2CCA-43D5-95A2-75E0561F78A2}" type="pres">
      <dgm:prSet presAssocID="{A6972FC5-E03D-4035-9B72-15F83595CA2A}" presName="Name96" presStyleLbl="parChTrans1D3" presStyleIdx="0" presStyleCnt="2"/>
      <dgm:spPr/>
    </dgm:pt>
    <dgm:pt modelId="{B0E95582-F1F3-470F-AE8C-D7AD58B9CD89}" type="pres">
      <dgm:prSet presAssocID="{13278E0C-189E-4AD8-AA9B-8CCDDEF78A54}" presName="hierRoot3" presStyleCnt="0">
        <dgm:presLayoutVars>
          <dgm:hierBranch val="init"/>
        </dgm:presLayoutVars>
      </dgm:prSet>
      <dgm:spPr/>
    </dgm:pt>
    <dgm:pt modelId="{DCA20A96-26F7-440C-89C3-DDC43C2DF3C4}" type="pres">
      <dgm:prSet presAssocID="{13278E0C-189E-4AD8-AA9B-8CCDDEF78A54}" presName="rootComposite3" presStyleCnt="0"/>
      <dgm:spPr/>
    </dgm:pt>
    <dgm:pt modelId="{ACDFCE7B-0B70-43CB-B766-50336F59E700}" type="pres">
      <dgm:prSet presAssocID="{13278E0C-189E-4AD8-AA9B-8CCDDEF78A54}" presName="rootText3" presStyleLbl="asst1" presStyleIdx="1" presStyleCnt="7">
        <dgm:presLayoutVars>
          <dgm:chPref val="3"/>
        </dgm:presLayoutVars>
      </dgm:prSet>
      <dgm:spPr/>
    </dgm:pt>
    <dgm:pt modelId="{623818EB-7434-40CA-BEFA-99FB132A4BF9}" type="pres">
      <dgm:prSet presAssocID="{13278E0C-189E-4AD8-AA9B-8CCDDEF78A54}" presName="titleText3" presStyleLbl="fgAcc2" presStyleIdx="1" presStyleCnt="7">
        <dgm:presLayoutVars>
          <dgm:chMax val="0"/>
          <dgm:chPref val="0"/>
        </dgm:presLayoutVars>
      </dgm:prSet>
      <dgm:spPr/>
    </dgm:pt>
    <dgm:pt modelId="{87EDAA76-92B3-41FE-A18D-01C64930F3C7}" type="pres">
      <dgm:prSet presAssocID="{13278E0C-189E-4AD8-AA9B-8CCDDEF78A54}" presName="rootConnector3" presStyleLbl="asst1" presStyleIdx="1" presStyleCnt="7"/>
      <dgm:spPr/>
    </dgm:pt>
    <dgm:pt modelId="{4E324E34-CFC0-47F6-A701-72ADF57F6509}" type="pres">
      <dgm:prSet presAssocID="{13278E0C-189E-4AD8-AA9B-8CCDDEF78A54}" presName="hierChild6" presStyleCnt="0"/>
      <dgm:spPr/>
    </dgm:pt>
    <dgm:pt modelId="{B36C2D09-C39B-4097-B76A-D759DF7BAC99}" type="pres">
      <dgm:prSet presAssocID="{13278E0C-189E-4AD8-AA9B-8CCDDEF78A54}" presName="hierChild7" presStyleCnt="0"/>
      <dgm:spPr/>
    </dgm:pt>
    <dgm:pt modelId="{D52FBC92-0E54-437A-88AC-4439D0715559}" type="pres">
      <dgm:prSet presAssocID="{1F9AAC8C-F5E5-40F5-98BB-0511B4100C8F}" presName="Name96" presStyleLbl="parChTrans1D4" presStyleIdx="0" presStyleCnt="4"/>
      <dgm:spPr/>
    </dgm:pt>
    <dgm:pt modelId="{923F46FD-CC54-4812-99DA-C789D11BB7F8}" type="pres">
      <dgm:prSet presAssocID="{CBB5D209-E5E7-4183-9D76-A0613334F138}" presName="hierRoot3" presStyleCnt="0">
        <dgm:presLayoutVars>
          <dgm:hierBranch val="init"/>
        </dgm:presLayoutVars>
      </dgm:prSet>
      <dgm:spPr/>
    </dgm:pt>
    <dgm:pt modelId="{74780FEF-CBAF-43E8-80A0-FC75F5FE6382}" type="pres">
      <dgm:prSet presAssocID="{CBB5D209-E5E7-4183-9D76-A0613334F138}" presName="rootComposite3" presStyleCnt="0"/>
      <dgm:spPr/>
    </dgm:pt>
    <dgm:pt modelId="{AA629728-4181-4F4F-8EB0-5F50348A4704}" type="pres">
      <dgm:prSet presAssocID="{CBB5D209-E5E7-4183-9D76-A0613334F138}" presName="rootText3" presStyleLbl="asst1" presStyleIdx="2" presStyleCnt="7">
        <dgm:presLayoutVars>
          <dgm:chPref val="3"/>
        </dgm:presLayoutVars>
      </dgm:prSet>
      <dgm:spPr/>
    </dgm:pt>
    <dgm:pt modelId="{C90E9801-49E9-4F9F-8FD8-8BD653857068}" type="pres">
      <dgm:prSet presAssocID="{CBB5D209-E5E7-4183-9D76-A0613334F138}" presName="titleText3" presStyleLbl="fgAcc2" presStyleIdx="2" presStyleCnt="7">
        <dgm:presLayoutVars>
          <dgm:chMax val="0"/>
          <dgm:chPref val="0"/>
        </dgm:presLayoutVars>
      </dgm:prSet>
      <dgm:spPr/>
    </dgm:pt>
    <dgm:pt modelId="{F10B367A-6660-4347-AD29-5F951D2E0295}" type="pres">
      <dgm:prSet presAssocID="{CBB5D209-E5E7-4183-9D76-A0613334F138}" presName="rootConnector3" presStyleLbl="asst1" presStyleIdx="2" presStyleCnt="7"/>
      <dgm:spPr/>
    </dgm:pt>
    <dgm:pt modelId="{4036BBDD-AAE4-416E-91A8-EDB6072E14ED}" type="pres">
      <dgm:prSet presAssocID="{CBB5D209-E5E7-4183-9D76-A0613334F138}" presName="hierChild6" presStyleCnt="0"/>
      <dgm:spPr/>
    </dgm:pt>
    <dgm:pt modelId="{1A381274-45EB-404D-897D-8BB715CCED3E}" type="pres">
      <dgm:prSet presAssocID="{CBB5D209-E5E7-4183-9D76-A0613334F138}" presName="hierChild7" presStyleCnt="0"/>
      <dgm:spPr/>
    </dgm:pt>
    <dgm:pt modelId="{2A028C26-8068-4A81-A9B8-01975DDCD88C}" type="pres">
      <dgm:prSet presAssocID="{FE7424CA-4876-4F26-8F2C-BE52F6587416}" presName="Name96" presStyleLbl="parChTrans1D4" presStyleIdx="1" presStyleCnt="4"/>
      <dgm:spPr/>
    </dgm:pt>
    <dgm:pt modelId="{F36A6C51-B461-4EAC-BEB2-CDF7E816496E}" type="pres">
      <dgm:prSet presAssocID="{22DF9BDB-D2D0-4E9E-8BF7-33D4473EB68B}" presName="hierRoot3" presStyleCnt="0">
        <dgm:presLayoutVars>
          <dgm:hierBranch val="init"/>
        </dgm:presLayoutVars>
      </dgm:prSet>
      <dgm:spPr/>
    </dgm:pt>
    <dgm:pt modelId="{6FDBF2D2-3AA1-4479-8922-EE5FF9518890}" type="pres">
      <dgm:prSet presAssocID="{22DF9BDB-D2D0-4E9E-8BF7-33D4473EB68B}" presName="rootComposite3" presStyleCnt="0"/>
      <dgm:spPr/>
    </dgm:pt>
    <dgm:pt modelId="{0B4617BA-4B55-4803-81A9-75C38EDB6044}" type="pres">
      <dgm:prSet presAssocID="{22DF9BDB-D2D0-4E9E-8BF7-33D4473EB68B}" presName="rootText3" presStyleLbl="asst1" presStyleIdx="3" presStyleCnt="7">
        <dgm:presLayoutVars>
          <dgm:chPref val="3"/>
        </dgm:presLayoutVars>
      </dgm:prSet>
      <dgm:spPr/>
    </dgm:pt>
    <dgm:pt modelId="{9F9375C2-C925-45EE-A48E-4C416628A94A}" type="pres">
      <dgm:prSet presAssocID="{22DF9BDB-D2D0-4E9E-8BF7-33D4473EB68B}" presName="titleText3" presStyleLbl="fgAcc2" presStyleIdx="3" presStyleCnt="7">
        <dgm:presLayoutVars>
          <dgm:chMax val="0"/>
          <dgm:chPref val="0"/>
        </dgm:presLayoutVars>
      </dgm:prSet>
      <dgm:spPr/>
    </dgm:pt>
    <dgm:pt modelId="{B87EEE0C-1147-4C85-859A-A140564D9151}" type="pres">
      <dgm:prSet presAssocID="{22DF9BDB-D2D0-4E9E-8BF7-33D4473EB68B}" presName="rootConnector3" presStyleLbl="asst1" presStyleIdx="3" presStyleCnt="7"/>
      <dgm:spPr/>
    </dgm:pt>
    <dgm:pt modelId="{4D572CE4-0E1B-4AE9-AC26-1ECBCF7CFF1F}" type="pres">
      <dgm:prSet presAssocID="{22DF9BDB-D2D0-4E9E-8BF7-33D4473EB68B}" presName="hierChild6" presStyleCnt="0"/>
      <dgm:spPr/>
    </dgm:pt>
    <dgm:pt modelId="{DC647C6A-421A-4DDD-988E-C038FFBEF566}" type="pres">
      <dgm:prSet presAssocID="{22DF9BDB-D2D0-4E9E-8BF7-33D4473EB68B}" presName="hierChild7" presStyleCnt="0"/>
      <dgm:spPr/>
    </dgm:pt>
    <dgm:pt modelId="{EE56AE35-C2D7-4345-8F8E-A311187DB26A}" type="pres">
      <dgm:prSet presAssocID="{2996326B-0203-427A-8B41-7B048CF10780}" presName="Name96" presStyleLbl="parChTrans1D3" presStyleIdx="1" presStyleCnt="2"/>
      <dgm:spPr/>
    </dgm:pt>
    <dgm:pt modelId="{17D053B7-5DB0-4095-A69E-669A3EF2EE50}" type="pres">
      <dgm:prSet presAssocID="{DBE79A56-42A4-443A-9504-F7A5FAFA4D08}" presName="hierRoot3" presStyleCnt="0">
        <dgm:presLayoutVars>
          <dgm:hierBranch val="init"/>
        </dgm:presLayoutVars>
      </dgm:prSet>
      <dgm:spPr/>
    </dgm:pt>
    <dgm:pt modelId="{2E0ED7A4-47FD-4034-B14F-BD443BDF7D25}" type="pres">
      <dgm:prSet presAssocID="{DBE79A56-42A4-443A-9504-F7A5FAFA4D08}" presName="rootComposite3" presStyleCnt="0"/>
      <dgm:spPr/>
    </dgm:pt>
    <dgm:pt modelId="{8B17CF67-D1DE-4DB7-904F-A91AAC77369D}" type="pres">
      <dgm:prSet presAssocID="{DBE79A56-42A4-443A-9504-F7A5FAFA4D08}" presName="rootText3" presStyleLbl="asst1" presStyleIdx="4" presStyleCnt="7">
        <dgm:presLayoutVars>
          <dgm:chPref val="3"/>
        </dgm:presLayoutVars>
      </dgm:prSet>
      <dgm:spPr/>
    </dgm:pt>
    <dgm:pt modelId="{FEC50BAD-6BE7-4691-9FB6-4A2700382375}" type="pres">
      <dgm:prSet presAssocID="{DBE79A56-42A4-443A-9504-F7A5FAFA4D08}" presName="titleText3" presStyleLbl="fgAcc2" presStyleIdx="4" presStyleCnt="7">
        <dgm:presLayoutVars>
          <dgm:chMax val="0"/>
          <dgm:chPref val="0"/>
        </dgm:presLayoutVars>
      </dgm:prSet>
      <dgm:spPr/>
    </dgm:pt>
    <dgm:pt modelId="{3F229537-A61D-4F08-B541-74D1E8165E9B}" type="pres">
      <dgm:prSet presAssocID="{DBE79A56-42A4-443A-9504-F7A5FAFA4D08}" presName="rootConnector3" presStyleLbl="asst1" presStyleIdx="4" presStyleCnt="7"/>
      <dgm:spPr/>
    </dgm:pt>
    <dgm:pt modelId="{2ECAC37F-29DF-46D8-B5DF-81FB670E8595}" type="pres">
      <dgm:prSet presAssocID="{DBE79A56-42A4-443A-9504-F7A5FAFA4D08}" presName="hierChild6" presStyleCnt="0"/>
      <dgm:spPr/>
    </dgm:pt>
    <dgm:pt modelId="{88682E32-1527-4235-839A-1140A0F0764C}" type="pres">
      <dgm:prSet presAssocID="{DBE79A56-42A4-443A-9504-F7A5FAFA4D08}" presName="hierChild7" presStyleCnt="0"/>
      <dgm:spPr/>
    </dgm:pt>
    <dgm:pt modelId="{263213B9-5C03-4E4F-8BDE-E416011F7FC2}" type="pres">
      <dgm:prSet presAssocID="{C2C38096-BBAD-41E7-8D35-8685DAE931BD}" presName="Name96" presStyleLbl="parChTrans1D4" presStyleIdx="2" presStyleCnt="4"/>
      <dgm:spPr/>
    </dgm:pt>
    <dgm:pt modelId="{E7394732-611E-4C06-B468-E5879ADA4CA1}" type="pres">
      <dgm:prSet presAssocID="{EB11F4B3-62C0-4360-8E62-1D4BC044BF4F}" presName="hierRoot3" presStyleCnt="0">
        <dgm:presLayoutVars>
          <dgm:hierBranch val="init"/>
        </dgm:presLayoutVars>
      </dgm:prSet>
      <dgm:spPr/>
    </dgm:pt>
    <dgm:pt modelId="{BA29D91C-739B-4095-B2EA-D6A89EDDEDE5}" type="pres">
      <dgm:prSet presAssocID="{EB11F4B3-62C0-4360-8E62-1D4BC044BF4F}" presName="rootComposite3" presStyleCnt="0"/>
      <dgm:spPr/>
    </dgm:pt>
    <dgm:pt modelId="{3728AE2E-73AD-412A-B653-1A86E13930FA}" type="pres">
      <dgm:prSet presAssocID="{EB11F4B3-62C0-4360-8E62-1D4BC044BF4F}" presName="rootText3" presStyleLbl="asst1" presStyleIdx="5" presStyleCnt="7">
        <dgm:presLayoutVars>
          <dgm:chPref val="3"/>
        </dgm:presLayoutVars>
      </dgm:prSet>
      <dgm:spPr/>
    </dgm:pt>
    <dgm:pt modelId="{64A4EAB5-7D9F-4AD6-8D04-4FBC28ADE81A}" type="pres">
      <dgm:prSet presAssocID="{EB11F4B3-62C0-4360-8E62-1D4BC044BF4F}" presName="titleText3" presStyleLbl="fgAcc2" presStyleIdx="5" presStyleCnt="7">
        <dgm:presLayoutVars>
          <dgm:chMax val="0"/>
          <dgm:chPref val="0"/>
        </dgm:presLayoutVars>
      </dgm:prSet>
      <dgm:spPr/>
    </dgm:pt>
    <dgm:pt modelId="{FEBC4A85-6A0D-40B9-9C95-932B170D0D70}" type="pres">
      <dgm:prSet presAssocID="{EB11F4B3-62C0-4360-8E62-1D4BC044BF4F}" presName="rootConnector3" presStyleLbl="asst1" presStyleIdx="5" presStyleCnt="7"/>
      <dgm:spPr/>
    </dgm:pt>
    <dgm:pt modelId="{9D8BEB4D-5A99-48EF-BE77-07A4BBA4CBC0}" type="pres">
      <dgm:prSet presAssocID="{EB11F4B3-62C0-4360-8E62-1D4BC044BF4F}" presName="hierChild6" presStyleCnt="0"/>
      <dgm:spPr/>
    </dgm:pt>
    <dgm:pt modelId="{E250B44C-C37D-41DA-946C-731071B09C7F}" type="pres">
      <dgm:prSet presAssocID="{EB11F4B3-62C0-4360-8E62-1D4BC044BF4F}" presName="hierChild7" presStyleCnt="0"/>
      <dgm:spPr/>
    </dgm:pt>
    <dgm:pt modelId="{A29FE514-A726-4FF7-93DE-FE215152053A}" type="pres">
      <dgm:prSet presAssocID="{7DC71BCA-F324-495F-AF9D-195A221FB222}" presName="Name96" presStyleLbl="parChTrans1D4" presStyleIdx="3" presStyleCnt="4"/>
      <dgm:spPr/>
    </dgm:pt>
    <dgm:pt modelId="{C187F103-8464-414B-AD68-041A200621D5}" type="pres">
      <dgm:prSet presAssocID="{DE8A1130-00AB-476B-A0DD-7E35CF0A4748}" presName="hierRoot3" presStyleCnt="0">
        <dgm:presLayoutVars>
          <dgm:hierBranch val="init"/>
        </dgm:presLayoutVars>
      </dgm:prSet>
      <dgm:spPr/>
    </dgm:pt>
    <dgm:pt modelId="{1119958A-34D3-4C03-A8A3-712E6EBE9736}" type="pres">
      <dgm:prSet presAssocID="{DE8A1130-00AB-476B-A0DD-7E35CF0A4748}" presName="rootComposite3" presStyleCnt="0"/>
      <dgm:spPr/>
    </dgm:pt>
    <dgm:pt modelId="{8FDC9692-FA29-4FCD-BD04-B92CA1B5866F}" type="pres">
      <dgm:prSet presAssocID="{DE8A1130-00AB-476B-A0DD-7E35CF0A4748}" presName="rootText3" presStyleLbl="asst1" presStyleIdx="6" presStyleCnt="7">
        <dgm:presLayoutVars>
          <dgm:chPref val="3"/>
        </dgm:presLayoutVars>
      </dgm:prSet>
      <dgm:spPr/>
    </dgm:pt>
    <dgm:pt modelId="{8A7B6834-5A75-4EE0-AFB3-872FCF649E89}" type="pres">
      <dgm:prSet presAssocID="{DE8A1130-00AB-476B-A0DD-7E35CF0A4748}" presName="titleText3" presStyleLbl="fgAcc2" presStyleIdx="6" presStyleCnt="7">
        <dgm:presLayoutVars>
          <dgm:chMax val="0"/>
          <dgm:chPref val="0"/>
        </dgm:presLayoutVars>
      </dgm:prSet>
      <dgm:spPr/>
    </dgm:pt>
    <dgm:pt modelId="{88A35746-0EB9-4500-BB1C-F22D2BB9FD1E}" type="pres">
      <dgm:prSet presAssocID="{DE8A1130-00AB-476B-A0DD-7E35CF0A4748}" presName="rootConnector3" presStyleLbl="asst1" presStyleIdx="6" presStyleCnt="7"/>
      <dgm:spPr/>
    </dgm:pt>
    <dgm:pt modelId="{0ED8C8A2-5A83-4C2E-9121-52CAE6310620}" type="pres">
      <dgm:prSet presAssocID="{DE8A1130-00AB-476B-A0DD-7E35CF0A4748}" presName="hierChild6" presStyleCnt="0"/>
      <dgm:spPr/>
    </dgm:pt>
    <dgm:pt modelId="{A63FECA1-5FC9-45E9-905A-1A929E5A20AE}" type="pres">
      <dgm:prSet presAssocID="{DE8A1130-00AB-476B-A0DD-7E35CF0A4748}" presName="hierChild7" presStyleCnt="0"/>
      <dgm:spPr/>
    </dgm:pt>
  </dgm:ptLst>
  <dgm:cxnLst>
    <dgm:cxn modelId="{05EE652A-19F4-45D0-9997-CDD668B78F36}" type="presOf" srcId="{EB184F40-776B-4C56-AA42-99E7A4BBF90C}" destId="{762D2638-2E70-4547-A4B4-E3B7EF263ABA}" srcOrd="1" destOrd="0" presId="urn:microsoft.com/office/officeart/2008/layout/NameandTitleOrganizationalChart"/>
    <dgm:cxn modelId="{ACC12576-5A8C-4FA7-A2E7-CE5E7EB51C37}" type="presOf" srcId="{EB184F40-776B-4C56-AA42-99E7A4BBF90C}" destId="{67C93BD2-761F-44DA-A309-EC2B431D1395}" srcOrd="0" destOrd="0" presId="urn:microsoft.com/office/officeart/2008/layout/NameandTitleOrganizationalChart"/>
    <dgm:cxn modelId="{2D6A68EF-F189-4E80-9C5E-594C53C69020}" type="presOf" srcId="{13278E0C-189E-4AD8-AA9B-8CCDDEF78A54}" destId="{ACDFCE7B-0B70-43CB-B766-50336F59E700}" srcOrd="0" destOrd="0" presId="urn:microsoft.com/office/officeart/2008/layout/NameandTitleOrganizationalChart"/>
    <dgm:cxn modelId="{F97BE47C-9F07-4A39-9C86-F6333306123A}" type="presOf" srcId="{46F9296B-437A-48FD-8A7C-73EE205FD8EA}" destId="{9F9375C2-C925-45EE-A48E-4C416628A94A}" srcOrd="0" destOrd="0" presId="urn:microsoft.com/office/officeart/2008/layout/NameandTitleOrganizationalChart"/>
    <dgm:cxn modelId="{6D1557CE-66D5-408C-980A-DF5DC16E3F18}" type="presOf" srcId="{DE8A1130-00AB-476B-A0DD-7E35CF0A4748}" destId="{8FDC9692-FA29-4FCD-BD04-B92CA1B5866F}" srcOrd="0" destOrd="0" presId="urn:microsoft.com/office/officeart/2008/layout/NameandTitleOrganizationalChart"/>
    <dgm:cxn modelId="{1038A29A-E6CA-404D-87E9-97FDBEAFF175}" type="presOf" srcId="{D1B990A2-3186-4F4B-8454-CBD0F3CCABF4}" destId="{623818EB-7434-40CA-BEFA-99FB132A4BF9}" srcOrd="0" destOrd="0" presId="urn:microsoft.com/office/officeart/2008/layout/NameandTitleOrganizationalChart"/>
    <dgm:cxn modelId="{52F8E5E2-26CA-4C9D-A7A1-66C064152A88}" type="presOf" srcId="{DBE79A56-42A4-443A-9504-F7A5FAFA4D08}" destId="{3F229537-A61D-4F08-B541-74D1E8165E9B}" srcOrd="1" destOrd="0" presId="urn:microsoft.com/office/officeart/2008/layout/NameandTitleOrganizationalChart"/>
    <dgm:cxn modelId="{8F144E56-63C5-4295-9735-21802FF2C685}" srcId="{33087CEB-B5C6-427A-97EB-BF42ADE81B91}" destId="{13278E0C-189E-4AD8-AA9B-8CCDDEF78A54}" srcOrd="0" destOrd="0" parTransId="{A6972FC5-E03D-4035-9B72-15F83595CA2A}" sibTransId="{D1B990A2-3186-4F4B-8454-CBD0F3CCABF4}"/>
    <dgm:cxn modelId="{A6C5E348-E106-4E20-99BB-D1C8A2EEFCC3}" type="presOf" srcId="{C86287FF-9109-46B7-BB90-C8F552EAA9B9}" destId="{4360FCAF-B47E-4599-8285-3AABE104FA67}" srcOrd="0" destOrd="0" presId="urn:microsoft.com/office/officeart/2008/layout/NameandTitleOrganizationalChart"/>
    <dgm:cxn modelId="{D8B1A6C7-A37A-4DF7-9F66-744E23BCBEC7}" type="presOf" srcId="{70DBCDC1-0FF3-4465-AFA9-A806DBEBF5A7}" destId="{55FBB884-A11E-4576-B4F0-C7E5AA039569}" srcOrd="0" destOrd="0" presId="urn:microsoft.com/office/officeart/2008/layout/NameandTitleOrganizationalChart"/>
    <dgm:cxn modelId="{22C585CE-3112-424D-9952-268B50F5CD4A}" type="presOf" srcId="{FE7424CA-4876-4F26-8F2C-BE52F6587416}" destId="{2A028C26-8068-4A81-A9B8-01975DDCD88C}" srcOrd="0" destOrd="0" presId="urn:microsoft.com/office/officeart/2008/layout/NameandTitleOrganizationalChart"/>
    <dgm:cxn modelId="{77AB96C9-398E-4C2A-8FAD-B989A8E368A1}" type="presOf" srcId="{22DF9BDB-D2D0-4E9E-8BF7-33D4473EB68B}" destId="{0B4617BA-4B55-4803-81A9-75C38EDB6044}" srcOrd="0" destOrd="0" presId="urn:microsoft.com/office/officeart/2008/layout/NameandTitleOrganizationalChart"/>
    <dgm:cxn modelId="{89864DEF-A661-4AB2-B9BC-9E8D3DF980F4}" type="presOf" srcId="{33087CEB-B5C6-427A-97EB-BF42ADE81B91}" destId="{3CED0A78-812E-44F4-A0BE-8E11A38E6684}" srcOrd="0" destOrd="0" presId="urn:microsoft.com/office/officeart/2008/layout/NameandTitleOrganizationalChart"/>
    <dgm:cxn modelId="{715AA821-2FF1-4810-8B40-EF13D8E92D10}" type="presOf" srcId="{A6972FC5-E03D-4035-9B72-15F83595CA2A}" destId="{2812B222-2CCA-43D5-95A2-75E0561F78A2}" srcOrd="0" destOrd="0" presId="urn:microsoft.com/office/officeart/2008/layout/NameandTitleOrganizationalChart"/>
    <dgm:cxn modelId="{2345F2DD-9900-4225-A5ED-9F683BFFA377}" srcId="{CFD816E5-3165-4A67-BC57-32D418BD2C78}" destId="{EB184F40-776B-4C56-AA42-99E7A4BBF90C}" srcOrd="0" destOrd="0" parTransId="{0885D8FA-C5F6-4EFB-B81F-9155AF5E0FF2}" sibTransId="{BA4DA02B-491A-44AB-B669-644B7B506390}"/>
    <dgm:cxn modelId="{3682FD99-61E4-4A69-9FAE-7174016511F9}" type="presOf" srcId="{1F9AAC8C-F5E5-40F5-98BB-0511B4100C8F}" destId="{D52FBC92-0E54-437A-88AC-4439D0715559}" srcOrd="0" destOrd="0" presId="urn:microsoft.com/office/officeart/2008/layout/NameandTitleOrganizationalChart"/>
    <dgm:cxn modelId="{9E1409FB-CEB0-4DDE-86FE-2D44338577C8}" type="presOf" srcId="{7DC71BCA-F324-495F-AF9D-195A221FB222}" destId="{A29FE514-A726-4FF7-93DE-FE215152053A}" srcOrd="0" destOrd="0" presId="urn:microsoft.com/office/officeart/2008/layout/NameandTitleOrganizationalChart"/>
    <dgm:cxn modelId="{992B1C8D-2DE3-4178-A020-EF611B06BE09}" type="presOf" srcId="{C2C38096-BBAD-41E7-8D35-8685DAE931BD}" destId="{263213B9-5C03-4E4F-8BDE-E416011F7FC2}" srcOrd="0" destOrd="0" presId="urn:microsoft.com/office/officeart/2008/layout/NameandTitleOrganizationalChart"/>
    <dgm:cxn modelId="{7B04610D-5817-4BF4-AE55-C1A394ADBAE8}" type="presOf" srcId="{CBB5D209-E5E7-4183-9D76-A0613334F138}" destId="{F10B367A-6660-4347-AD29-5F951D2E0295}" srcOrd="1" destOrd="0" presId="urn:microsoft.com/office/officeart/2008/layout/NameandTitleOrganizationalChart"/>
    <dgm:cxn modelId="{3376FA60-83FC-4064-9C10-FD6BDA596F5E}" srcId="{EB184F40-776B-4C56-AA42-99E7A4BBF90C}" destId="{33087CEB-B5C6-427A-97EB-BF42ADE81B91}" srcOrd="0" destOrd="0" parTransId="{C86287FF-9109-46B7-BB90-C8F552EAA9B9}" sibTransId="{70DBCDC1-0FF3-4465-AFA9-A806DBEBF5A7}"/>
    <dgm:cxn modelId="{DAD553CB-5513-4CB7-9403-A3712291987B}" srcId="{33087CEB-B5C6-427A-97EB-BF42ADE81B91}" destId="{DBE79A56-42A4-443A-9504-F7A5FAFA4D08}" srcOrd="1" destOrd="0" parTransId="{2996326B-0203-427A-8B41-7B048CF10780}" sibTransId="{0F8A2990-B646-48C6-B72F-529BE75B735A}"/>
    <dgm:cxn modelId="{CCDD7CCC-198C-406B-8514-16C4872798C5}" type="presOf" srcId="{13278E0C-189E-4AD8-AA9B-8CCDDEF78A54}" destId="{87EDAA76-92B3-41FE-A18D-01C64930F3C7}" srcOrd="1" destOrd="0" presId="urn:microsoft.com/office/officeart/2008/layout/NameandTitleOrganizationalChart"/>
    <dgm:cxn modelId="{3B7BDDC7-0B17-48B4-9282-559F5EA55DC1}" type="presOf" srcId="{33087CEB-B5C6-427A-97EB-BF42ADE81B91}" destId="{B28249AE-7C13-4201-9C68-459DF49BB652}" srcOrd="1" destOrd="0" presId="urn:microsoft.com/office/officeart/2008/layout/NameandTitleOrganizationalChart"/>
    <dgm:cxn modelId="{EE9CF1F9-4756-4BA7-90F0-C85308783502}" type="presOf" srcId="{C3DF0094-DC41-44FC-92EF-A68ABA668D86}" destId="{8A7B6834-5A75-4EE0-AFB3-872FCF649E89}" srcOrd="0" destOrd="0" presId="urn:microsoft.com/office/officeart/2008/layout/NameandTitleOrganizationalChart"/>
    <dgm:cxn modelId="{62BF6D4F-186F-4D9A-9FD6-50932319B0A7}" type="presOf" srcId="{DE8A1130-00AB-476B-A0DD-7E35CF0A4748}" destId="{88A35746-0EB9-4500-BB1C-F22D2BB9FD1E}" srcOrd="1" destOrd="0" presId="urn:microsoft.com/office/officeart/2008/layout/NameandTitleOrganizationalChart"/>
    <dgm:cxn modelId="{00B889B1-7BDB-43C7-BCC8-DE9F1B094B09}" srcId="{13278E0C-189E-4AD8-AA9B-8CCDDEF78A54}" destId="{22DF9BDB-D2D0-4E9E-8BF7-33D4473EB68B}" srcOrd="1" destOrd="0" parTransId="{FE7424CA-4876-4F26-8F2C-BE52F6587416}" sibTransId="{46F9296B-437A-48FD-8A7C-73EE205FD8EA}"/>
    <dgm:cxn modelId="{6F7521CB-6C1B-429A-B00A-8C3CE1451661}" type="presOf" srcId="{EB11F4B3-62C0-4360-8E62-1D4BC044BF4F}" destId="{3728AE2E-73AD-412A-B653-1A86E13930FA}" srcOrd="0" destOrd="0" presId="urn:microsoft.com/office/officeart/2008/layout/NameandTitleOrganizationalChart"/>
    <dgm:cxn modelId="{EB9DB3A4-E436-48A9-AD31-04FC1B8EEF82}" type="presOf" srcId="{2996326B-0203-427A-8B41-7B048CF10780}" destId="{EE56AE35-C2D7-4345-8F8E-A311187DB26A}" srcOrd="0" destOrd="0" presId="urn:microsoft.com/office/officeart/2008/layout/NameandTitleOrganizationalChart"/>
    <dgm:cxn modelId="{B2FB0FAF-CC84-4F47-A2C7-596FC8457490}" srcId="{DBE79A56-42A4-443A-9504-F7A5FAFA4D08}" destId="{EB11F4B3-62C0-4360-8E62-1D4BC044BF4F}" srcOrd="0" destOrd="0" parTransId="{C2C38096-BBAD-41E7-8D35-8685DAE931BD}" sibTransId="{6B763D83-BC17-4BD0-93C1-33B9052CEF75}"/>
    <dgm:cxn modelId="{EAC3ACE9-1131-4BFF-81FA-9CB71B5B5528}" type="presOf" srcId="{0F8A2990-B646-48C6-B72F-529BE75B735A}" destId="{FEC50BAD-6BE7-4691-9FB6-4A2700382375}" srcOrd="0" destOrd="0" presId="urn:microsoft.com/office/officeart/2008/layout/NameandTitleOrganizationalChart"/>
    <dgm:cxn modelId="{977FE422-C364-40F7-85DE-BF9627830D07}" type="presOf" srcId="{CFD816E5-3165-4A67-BC57-32D418BD2C78}" destId="{144AF35E-6151-4E6F-AB21-F839487DE9A3}" srcOrd="0" destOrd="0" presId="urn:microsoft.com/office/officeart/2008/layout/NameandTitleOrganizationalChart"/>
    <dgm:cxn modelId="{4A979E0A-A197-4A7D-A5BF-68B634EE1F58}" type="presOf" srcId="{DBE79A56-42A4-443A-9504-F7A5FAFA4D08}" destId="{8B17CF67-D1DE-4DB7-904F-A91AAC77369D}" srcOrd="0" destOrd="0" presId="urn:microsoft.com/office/officeart/2008/layout/NameandTitleOrganizationalChart"/>
    <dgm:cxn modelId="{49B96FF8-51F7-46D9-B3EC-DAD5CEF63955}" type="presOf" srcId="{EB11F4B3-62C0-4360-8E62-1D4BC044BF4F}" destId="{FEBC4A85-6A0D-40B9-9C95-932B170D0D70}" srcOrd="1" destOrd="0" presId="urn:microsoft.com/office/officeart/2008/layout/NameandTitleOrganizationalChart"/>
    <dgm:cxn modelId="{90FDE783-48F8-4F74-8A55-401B2CA76D30}" type="presOf" srcId="{BA4DA02B-491A-44AB-B669-644B7B506390}" destId="{5348745F-5321-4408-A98A-63646A273C6C}" srcOrd="0" destOrd="0" presId="urn:microsoft.com/office/officeart/2008/layout/NameandTitleOrganizationalChart"/>
    <dgm:cxn modelId="{65B1C29A-AC66-440C-8859-93CCE6FB6DE9}" type="presOf" srcId="{22DF9BDB-D2D0-4E9E-8BF7-33D4473EB68B}" destId="{B87EEE0C-1147-4C85-859A-A140564D9151}" srcOrd="1" destOrd="0" presId="urn:microsoft.com/office/officeart/2008/layout/NameandTitleOrganizationalChart"/>
    <dgm:cxn modelId="{13544D2E-D0E9-4DC4-9FBF-F961606BDA89}" type="presOf" srcId="{78BEBE68-07F0-4F98-B3FC-8BB340D8FE24}" destId="{C90E9801-49E9-4F9F-8FD8-8BD653857068}" srcOrd="0" destOrd="0" presId="urn:microsoft.com/office/officeart/2008/layout/NameandTitleOrganizationalChart"/>
    <dgm:cxn modelId="{F65D3346-B439-4A01-B4BE-90B6BEACA466}" srcId="{13278E0C-189E-4AD8-AA9B-8CCDDEF78A54}" destId="{CBB5D209-E5E7-4183-9D76-A0613334F138}" srcOrd="0" destOrd="0" parTransId="{1F9AAC8C-F5E5-40F5-98BB-0511B4100C8F}" sibTransId="{78BEBE68-07F0-4F98-B3FC-8BB340D8FE24}"/>
    <dgm:cxn modelId="{6E11E881-90D4-4302-915B-9FC166491B9B}" srcId="{DBE79A56-42A4-443A-9504-F7A5FAFA4D08}" destId="{DE8A1130-00AB-476B-A0DD-7E35CF0A4748}" srcOrd="1" destOrd="0" parTransId="{7DC71BCA-F324-495F-AF9D-195A221FB222}" sibTransId="{C3DF0094-DC41-44FC-92EF-A68ABA668D86}"/>
    <dgm:cxn modelId="{6D0A5969-16D7-49F3-8790-98340A27FEF2}" type="presOf" srcId="{CBB5D209-E5E7-4183-9D76-A0613334F138}" destId="{AA629728-4181-4F4F-8EB0-5F50348A4704}" srcOrd="0" destOrd="0" presId="urn:microsoft.com/office/officeart/2008/layout/NameandTitleOrganizationalChart"/>
    <dgm:cxn modelId="{3BCA5E31-2D99-4601-888D-FFAA2524D3D4}" type="presOf" srcId="{6B763D83-BC17-4BD0-93C1-33B9052CEF75}" destId="{64A4EAB5-7D9F-4AD6-8D04-4FBC28ADE81A}" srcOrd="0" destOrd="0" presId="urn:microsoft.com/office/officeart/2008/layout/NameandTitleOrganizationalChart"/>
    <dgm:cxn modelId="{FC9D358D-59EE-4E30-BF97-B8E66D5D13D4}" type="presParOf" srcId="{144AF35E-6151-4E6F-AB21-F839487DE9A3}" destId="{BA976B44-CD1C-4156-A8B2-99FF06CDCC3B}" srcOrd="0" destOrd="0" presId="urn:microsoft.com/office/officeart/2008/layout/NameandTitleOrganizationalChart"/>
    <dgm:cxn modelId="{24E20B22-2D4B-4B22-89E3-CF960D5E3493}" type="presParOf" srcId="{BA976B44-CD1C-4156-A8B2-99FF06CDCC3B}" destId="{C40C6602-A894-4A4F-A827-B963E1B7CBA3}" srcOrd="0" destOrd="0" presId="urn:microsoft.com/office/officeart/2008/layout/NameandTitleOrganizationalChart"/>
    <dgm:cxn modelId="{2DFD498B-D567-4571-B122-418ACEFA285C}" type="presParOf" srcId="{C40C6602-A894-4A4F-A827-B963E1B7CBA3}" destId="{67C93BD2-761F-44DA-A309-EC2B431D1395}" srcOrd="0" destOrd="0" presId="urn:microsoft.com/office/officeart/2008/layout/NameandTitleOrganizationalChart"/>
    <dgm:cxn modelId="{241B316B-45A6-4CE5-A4EE-9D0BAE1E5564}" type="presParOf" srcId="{C40C6602-A894-4A4F-A827-B963E1B7CBA3}" destId="{5348745F-5321-4408-A98A-63646A273C6C}" srcOrd="1" destOrd="0" presId="urn:microsoft.com/office/officeart/2008/layout/NameandTitleOrganizationalChart"/>
    <dgm:cxn modelId="{8344F2F6-D87D-4D0F-90FD-4374DC68F3C4}" type="presParOf" srcId="{C40C6602-A894-4A4F-A827-B963E1B7CBA3}" destId="{762D2638-2E70-4547-A4B4-E3B7EF263ABA}" srcOrd="2" destOrd="0" presId="urn:microsoft.com/office/officeart/2008/layout/NameandTitleOrganizationalChart"/>
    <dgm:cxn modelId="{418A45A7-ACE2-4733-B46D-25299235A43D}" type="presParOf" srcId="{BA976B44-CD1C-4156-A8B2-99FF06CDCC3B}" destId="{C51E3813-5520-4A51-A77D-0E11D52BB3ED}" srcOrd="1" destOrd="0" presId="urn:microsoft.com/office/officeart/2008/layout/NameandTitleOrganizationalChart"/>
    <dgm:cxn modelId="{E09C0AD7-1980-44EA-84DF-2E001832BADD}" type="presParOf" srcId="{BA976B44-CD1C-4156-A8B2-99FF06CDCC3B}" destId="{1DC2D382-B49B-4242-909C-5370EC38447D}" srcOrd="2" destOrd="0" presId="urn:microsoft.com/office/officeart/2008/layout/NameandTitleOrganizationalChart"/>
    <dgm:cxn modelId="{EA05E569-7924-470E-8380-931275996096}" type="presParOf" srcId="{1DC2D382-B49B-4242-909C-5370EC38447D}" destId="{4360FCAF-B47E-4599-8285-3AABE104FA67}" srcOrd="0" destOrd="0" presId="urn:microsoft.com/office/officeart/2008/layout/NameandTitleOrganizationalChart"/>
    <dgm:cxn modelId="{D771EAF1-2717-409D-995D-4ADFEF7AB0D2}" type="presParOf" srcId="{1DC2D382-B49B-4242-909C-5370EC38447D}" destId="{750DB4B4-274B-4748-BB74-EF068CB524C5}" srcOrd="1" destOrd="0" presId="urn:microsoft.com/office/officeart/2008/layout/NameandTitleOrganizationalChart"/>
    <dgm:cxn modelId="{99B54C4B-61A1-41D8-A70B-35FD8BB848A1}" type="presParOf" srcId="{750DB4B4-274B-4748-BB74-EF068CB524C5}" destId="{50CEAFE2-418B-4053-B2B0-4DDFCB941BA6}" srcOrd="0" destOrd="0" presId="urn:microsoft.com/office/officeart/2008/layout/NameandTitleOrganizationalChart"/>
    <dgm:cxn modelId="{EB1D1FDC-EABA-4D5D-A88A-D9D6E2F0EDDB}" type="presParOf" srcId="{50CEAFE2-418B-4053-B2B0-4DDFCB941BA6}" destId="{3CED0A78-812E-44F4-A0BE-8E11A38E6684}" srcOrd="0" destOrd="0" presId="urn:microsoft.com/office/officeart/2008/layout/NameandTitleOrganizationalChart"/>
    <dgm:cxn modelId="{622BDF64-E8F7-4EA6-971C-C677053BE46C}" type="presParOf" srcId="{50CEAFE2-418B-4053-B2B0-4DDFCB941BA6}" destId="{55FBB884-A11E-4576-B4F0-C7E5AA039569}" srcOrd="1" destOrd="0" presId="urn:microsoft.com/office/officeart/2008/layout/NameandTitleOrganizationalChart"/>
    <dgm:cxn modelId="{978D03AD-CD2C-4DD6-9AF6-6803148907DF}" type="presParOf" srcId="{50CEAFE2-418B-4053-B2B0-4DDFCB941BA6}" destId="{B28249AE-7C13-4201-9C68-459DF49BB652}" srcOrd="2" destOrd="0" presId="urn:microsoft.com/office/officeart/2008/layout/NameandTitleOrganizationalChart"/>
    <dgm:cxn modelId="{09E731B9-70A0-4CFA-9A8C-8AF32358F140}" type="presParOf" srcId="{750DB4B4-274B-4748-BB74-EF068CB524C5}" destId="{DEFD6D99-641C-4713-AF2A-4E5898E36A8B}" srcOrd="1" destOrd="0" presId="urn:microsoft.com/office/officeart/2008/layout/NameandTitleOrganizationalChart"/>
    <dgm:cxn modelId="{A59ABB34-00F6-4D21-83A5-9B1158D1E236}" type="presParOf" srcId="{750DB4B4-274B-4748-BB74-EF068CB524C5}" destId="{BFA5D501-842C-45A3-8816-01A032268ECA}" srcOrd="2" destOrd="0" presId="urn:microsoft.com/office/officeart/2008/layout/NameandTitleOrganizationalChart"/>
    <dgm:cxn modelId="{09E99D7F-AD8B-45A4-B2C7-13035D7CA3BC}" type="presParOf" srcId="{BFA5D501-842C-45A3-8816-01A032268ECA}" destId="{2812B222-2CCA-43D5-95A2-75E0561F78A2}" srcOrd="0" destOrd="0" presId="urn:microsoft.com/office/officeart/2008/layout/NameandTitleOrganizationalChart"/>
    <dgm:cxn modelId="{E921F1A8-E64E-4526-9B47-1F4243DFF884}" type="presParOf" srcId="{BFA5D501-842C-45A3-8816-01A032268ECA}" destId="{B0E95582-F1F3-470F-AE8C-D7AD58B9CD89}" srcOrd="1" destOrd="0" presId="urn:microsoft.com/office/officeart/2008/layout/NameandTitleOrganizationalChart"/>
    <dgm:cxn modelId="{11A1A4B3-EB06-4388-A927-39D9ED335F49}" type="presParOf" srcId="{B0E95582-F1F3-470F-AE8C-D7AD58B9CD89}" destId="{DCA20A96-26F7-440C-89C3-DDC43C2DF3C4}" srcOrd="0" destOrd="0" presId="urn:microsoft.com/office/officeart/2008/layout/NameandTitleOrganizationalChart"/>
    <dgm:cxn modelId="{BEB29BC9-BD9F-494D-9D30-8F620D9CF426}" type="presParOf" srcId="{DCA20A96-26F7-440C-89C3-DDC43C2DF3C4}" destId="{ACDFCE7B-0B70-43CB-B766-50336F59E700}" srcOrd="0" destOrd="0" presId="urn:microsoft.com/office/officeart/2008/layout/NameandTitleOrganizationalChart"/>
    <dgm:cxn modelId="{6B17A562-0B42-4409-A437-7383023B72A2}" type="presParOf" srcId="{DCA20A96-26F7-440C-89C3-DDC43C2DF3C4}" destId="{623818EB-7434-40CA-BEFA-99FB132A4BF9}" srcOrd="1" destOrd="0" presId="urn:microsoft.com/office/officeart/2008/layout/NameandTitleOrganizationalChart"/>
    <dgm:cxn modelId="{04792D57-7204-4858-9B00-A013F331DF77}" type="presParOf" srcId="{DCA20A96-26F7-440C-89C3-DDC43C2DF3C4}" destId="{87EDAA76-92B3-41FE-A18D-01C64930F3C7}" srcOrd="2" destOrd="0" presId="urn:microsoft.com/office/officeart/2008/layout/NameandTitleOrganizationalChart"/>
    <dgm:cxn modelId="{47FDF48C-6525-4463-B41F-5A30E2F703BB}" type="presParOf" srcId="{B0E95582-F1F3-470F-AE8C-D7AD58B9CD89}" destId="{4E324E34-CFC0-47F6-A701-72ADF57F6509}" srcOrd="1" destOrd="0" presId="urn:microsoft.com/office/officeart/2008/layout/NameandTitleOrganizationalChart"/>
    <dgm:cxn modelId="{621A54C7-993E-4BAB-9987-C70C349E6259}" type="presParOf" srcId="{B0E95582-F1F3-470F-AE8C-D7AD58B9CD89}" destId="{B36C2D09-C39B-4097-B76A-D759DF7BAC99}" srcOrd="2" destOrd="0" presId="urn:microsoft.com/office/officeart/2008/layout/NameandTitleOrganizationalChart"/>
    <dgm:cxn modelId="{5A0A5BBF-C170-4150-B413-569F248E8DE6}" type="presParOf" srcId="{B36C2D09-C39B-4097-B76A-D759DF7BAC99}" destId="{D52FBC92-0E54-437A-88AC-4439D0715559}" srcOrd="0" destOrd="0" presId="urn:microsoft.com/office/officeart/2008/layout/NameandTitleOrganizationalChart"/>
    <dgm:cxn modelId="{9016C741-3E8E-4A6F-BEA6-C2B4FB5AC539}" type="presParOf" srcId="{B36C2D09-C39B-4097-B76A-D759DF7BAC99}" destId="{923F46FD-CC54-4812-99DA-C789D11BB7F8}" srcOrd="1" destOrd="0" presId="urn:microsoft.com/office/officeart/2008/layout/NameandTitleOrganizationalChart"/>
    <dgm:cxn modelId="{A54DAE6A-3466-42D9-BC28-360487E3EDD5}" type="presParOf" srcId="{923F46FD-CC54-4812-99DA-C789D11BB7F8}" destId="{74780FEF-CBAF-43E8-80A0-FC75F5FE6382}" srcOrd="0" destOrd="0" presId="urn:microsoft.com/office/officeart/2008/layout/NameandTitleOrganizationalChart"/>
    <dgm:cxn modelId="{81274EE8-88D6-4589-BA29-ABF18788F67A}" type="presParOf" srcId="{74780FEF-CBAF-43E8-80A0-FC75F5FE6382}" destId="{AA629728-4181-4F4F-8EB0-5F50348A4704}" srcOrd="0" destOrd="0" presId="urn:microsoft.com/office/officeart/2008/layout/NameandTitleOrganizationalChart"/>
    <dgm:cxn modelId="{2B830BA2-68D9-43CE-99F9-E43962959A73}" type="presParOf" srcId="{74780FEF-CBAF-43E8-80A0-FC75F5FE6382}" destId="{C90E9801-49E9-4F9F-8FD8-8BD653857068}" srcOrd="1" destOrd="0" presId="urn:microsoft.com/office/officeart/2008/layout/NameandTitleOrganizationalChart"/>
    <dgm:cxn modelId="{260242B9-AF3B-4F11-8274-3EE1631DBFAE}" type="presParOf" srcId="{74780FEF-CBAF-43E8-80A0-FC75F5FE6382}" destId="{F10B367A-6660-4347-AD29-5F951D2E0295}" srcOrd="2" destOrd="0" presId="urn:microsoft.com/office/officeart/2008/layout/NameandTitleOrganizationalChart"/>
    <dgm:cxn modelId="{7B050D63-698D-482A-9EBD-3D375565B083}" type="presParOf" srcId="{923F46FD-CC54-4812-99DA-C789D11BB7F8}" destId="{4036BBDD-AAE4-416E-91A8-EDB6072E14ED}" srcOrd="1" destOrd="0" presId="urn:microsoft.com/office/officeart/2008/layout/NameandTitleOrganizationalChart"/>
    <dgm:cxn modelId="{355AD3F7-8567-45A4-A4EE-12D72B762926}" type="presParOf" srcId="{923F46FD-CC54-4812-99DA-C789D11BB7F8}" destId="{1A381274-45EB-404D-897D-8BB715CCED3E}" srcOrd="2" destOrd="0" presId="urn:microsoft.com/office/officeart/2008/layout/NameandTitleOrganizationalChart"/>
    <dgm:cxn modelId="{B952CA56-C103-4C2D-8B5D-49562276BD84}" type="presParOf" srcId="{B36C2D09-C39B-4097-B76A-D759DF7BAC99}" destId="{2A028C26-8068-4A81-A9B8-01975DDCD88C}" srcOrd="2" destOrd="0" presId="urn:microsoft.com/office/officeart/2008/layout/NameandTitleOrganizationalChart"/>
    <dgm:cxn modelId="{24552039-C885-4CA1-B9DE-449BEDAC5F39}" type="presParOf" srcId="{B36C2D09-C39B-4097-B76A-D759DF7BAC99}" destId="{F36A6C51-B461-4EAC-BEB2-CDF7E816496E}" srcOrd="3" destOrd="0" presId="urn:microsoft.com/office/officeart/2008/layout/NameandTitleOrganizationalChart"/>
    <dgm:cxn modelId="{A55B7165-1608-4810-BBEF-F39C0DA53F11}" type="presParOf" srcId="{F36A6C51-B461-4EAC-BEB2-CDF7E816496E}" destId="{6FDBF2D2-3AA1-4479-8922-EE5FF9518890}" srcOrd="0" destOrd="0" presId="urn:microsoft.com/office/officeart/2008/layout/NameandTitleOrganizationalChart"/>
    <dgm:cxn modelId="{EC427E8F-7260-43EE-BAC9-4372711CA3F6}" type="presParOf" srcId="{6FDBF2D2-3AA1-4479-8922-EE5FF9518890}" destId="{0B4617BA-4B55-4803-81A9-75C38EDB6044}" srcOrd="0" destOrd="0" presId="urn:microsoft.com/office/officeart/2008/layout/NameandTitleOrganizationalChart"/>
    <dgm:cxn modelId="{066ABA02-BE3A-4494-A409-AEC021A2389E}" type="presParOf" srcId="{6FDBF2D2-3AA1-4479-8922-EE5FF9518890}" destId="{9F9375C2-C925-45EE-A48E-4C416628A94A}" srcOrd="1" destOrd="0" presId="urn:microsoft.com/office/officeart/2008/layout/NameandTitleOrganizationalChart"/>
    <dgm:cxn modelId="{7F474C23-36C3-4109-830C-2B622B2C61F8}" type="presParOf" srcId="{6FDBF2D2-3AA1-4479-8922-EE5FF9518890}" destId="{B87EEE0C-1147-4C85-859A-A140564D9151}" srcOrd="2" destOrd="0" presId="urn:microsoft.com/office/officeart/2008/layout/NameandTitleOrganizationalChart"/>
    <dgm:cxn modelId="{D83F15D3-C37D-45A1-A75B-EC7AC4B28919}" type="presParOf" srcId="{F36A6C51-B461-4EAC-BEB2-CDF7E816496E}" destId="{4D572CE4-0E1B-4AE9-AC26-1ECBCF7CFF1F}" srcOrd="1" destOrd="0" presId="urn:microsoft.com/office/officeart/2008/layout/NameandTitleOrganizationalChart"/>
    <dgm:cxn modelId="{EA360871-FEFD-43E1-9C0F-0B2C71365061}" type="presParOf" srcId="{F36A6C51-B461-4EAC-BEB2-CDF7E816496E}" destId="{DC647C6A-421A-4DDD-988E-C038FFBEF566}" srcOrd="2" destOrd="0" presId="urn:microsoft.com/office/officeart/2008/layout/NameandTitleOrganizationalChart"/>
    <dgm:cxn modelId="{832DA437-760F-4B9D-B153-4AF726BB5CC0}" type="presParOf" srcId="{BFA5D501-842C-45A3-8816-01A032268ECA}" destId="{EE56AE35-C2D7-4345-8F8E-A311187DB26A}" srcOrd="2" destOrd="0" presId="urn:microsoft.com/office/officeart/2008/layout/NameandTitleOrganizationalChart"/>
    <dgm:cxn modelId="{DFCB421F-3E75-4100-B6BE-63D20F11B06B}" type="presParOf" srcId="{BFA5D501-842C-45A3-8816-01A032268ECA}" destId="{17D053B7-5DB0-4095-A69E-669A3EF2EE50}" srcOrd="3" destOrd="0" presId="urn:microsoft.com/office/officeart/2008/layout/NameandTitleOrganizationalChart"/>
    <dgm:cxn modelId="{ABDC3502-2D60-4CA2-A843-A0CE7B010A41}" type="presParOf" srcId="{17D053B7-5DB0-4095-A69E-669A3EF2EE50}" destId="{2E0ED7A4-47FD-4034-B14F-BD443BDF7D25}" srcOrd="0" destOrd="0" presId="urn:microsoft.com/office/officeart/2008/layout/NameandTitleOrganizationalChart"/>
    <dgm:cxn modelId="{9DF226AC-AD49-414B-8445-AF6AB68B084A}" type="presParOf" srcId="{2E0ED7A4-47FD-4034-B14F-BD443BDF7D25}" destId="{8B17CF67-D1DE-4DB7-904F-A91AAC77369D}" srcOrd="0" destOrd="0" presId="urn:microsoft.com/office/officeart/2008/layout/NameandTitleOrganizationalChart"/>
    <dgm:cxn modelId="{90D5AD05-5FFA-470D-9170-24B8BCC5867C}" type="presParOf" srcId="{2E0ED7A4-47FD-4034-B14F-BD443BDF7D25}" destId="{FEC50BAD-6BE7-4691-9FB6-4A2700382375}" srcOrd="1" destOrd="0" presId="urn:microsoft.com/office/officeart/2008/layout/NameandTitleOrganizationalChart"/>
    <dgm:cxn modelId="{03A1AC36-35BE-45EB-873F-E99BFB1B82BD}" type="presParOf" srcId="{2E0ED7A4-47FD-4034-B14F-BD443BDF7D25}" destId="{3F229537-A61D-4F08-B541-74D1E8165E9B}" srcOrd="2" destOrd="0" presId="urn:microsoft.com/office/officeart/2008/layout/NameandTitleOrganizationalChart"/>
    <dgm:cxn modelId="{341B4DB0-A26F-4DE3-8425-F2098EC1BBA5}" type="presParOf" srcId="{17D053B7-5DB0-4095-A69E-669A3EF2EE50}" destId="{2ECAC37F-29DF-46D8-B5DF-81FB670E8595}" srcOrd="1" destOrd="0" presId="urn:microsoft.com/office/officeart/2008/layout/NameandTitleOrganizationalChart"/>
    <dgm:cxn modelId="{D441CB4E-0114-49C5-B913-3B497D0DC87F}" type="presParOf" srcId="{17D053B7-5DB0-4095-A69E-669A3EF2EE50}" destId="{88682E32-1527-4235-839A-1140A0F0764C}" srcOrd="2" destOrd="0" presId="urn:microsoft.com/office/officeart/2008/layout/NameandTitleOrganizationalChart"/>
    <dgm:cxn modelId="{1E2FD66B-5FDC-4360-A490-E4883C6FF6EC}" type="presParOf" srcId="{88682E32-1527-4235-839A-1140A0F0764C}" destId="{263213B9-5C03-4E4F-8BDE-E416011F7FC2}" srcOrd="0" destOrd="0" presId="urn:microsoft.com/office/officeart/2008/layout/NameandTitleOrganizationalChart"/>
    <dgm:cxn modelId="{A8F4704E-AAD2-4B42-B88C-3BF80F681AA8}" type="presParOf" srcId="{88682E32-1527-4235-839A-1140A0F0764C}" destId="{E7394732-611E-4C06-B468-E5879ADA4CA1}" srcOrd="1" destOrd="0" presId="urn:microsoft.com/office/officeart/2008/layout/NameandTitleOrganizationalChart"/>
    <dgm:cxn modelId="{49E60F5D-C436-4446-BE7F-7F6447A0B592}" type="presParOf" srcId="{E7394732-611E-4C06-B468-E5879ADA4CA1}" destId="{BA29D91C-739B-4095-B2EA-D6A89EDDEDE5}" srcOrd="0" destOrd="0" presId="urn:microsoft.com/office/officeart/2008/layout/NameandTitleOrganizationalChart"/>
    <dgm:cxn modelId="{BCA57868-6C57-4DCD-A104-55DD29FEEE73}" type="presParOf" srcId="{BA29D91C-739B-4095-B2EA-D6A89EDDEDE5}" destId="{3728AE2E-73AD-412A-B653-1A86E13930FA}" srcOrd="0" destOrd="0" presId="urn:microsoft.com/office/officeart/2008/layout/NameandTitleOrganizationalChart"/>
    <dgm:cxn modelId="{3B31B3AB-5D5D-49E0-85DD-15703114C9E7}" type="presParOf" srcId="{BA29D91C-739B-4095-B2EA-D6A89EDDEDE5}" destId="{64A4EAB5-7D9F-4AD6-8D04-4FBC28ADE81A}" srcOrd="1" destOrd="0" presId="urn:microsoft.com/office/officeart/2008/layout/NameandTitleOrganizationalChart"/>
    <dgm:cxn modelId="{54D16D3D-5A3F-40CA-9C48-E56D66C4262E}" type="presParOf" srcId="{BA29D91C-739B-4095-B2EA-D6A89EDDEDE5}" destId="{FEBC4A85-6A0D-40B9-9C95-932B170D0D70}" srcOrd="2" destOrd="0" presId="urn:microsoft.com/office/officeart/2008/layout/NameandTitleOrganizationalChart"/>
    <dgm:cxn modelId="{A0ADA4F2-9208-4464-B5F9-609F7FF7A295}" type="presParOf" srcId="{E7394732-611E-4C06-B468-E5879ADA4CA1}" destId="{9D8BEB4D-5A99-48EF-BE77-07A4BBA4CBC0}" srcOrd="1" destOrd="0" presId="urn:microsoft.com/office/officeart/2008/layout/NameandTitleOrganizationalChart"/>
    <dgm:cxn modelId="{A517E42E-4543-4165-B10F-00F872D1C1F2}" type="presParOf" srcId="{E7394732-611E-4C06-B468-E5879ADA4CA1}" destId="{E250B44C-C37D-41DA-946C-731071B09C7F}" srcOrd="2" destOrd="0" presId="urn:microsoft.com/office/officeart/2008/layout/NameandTitleOrganizationalChart"/>
    <dgm:cxn modelId="{792D585E-C834-4C0F-9957-F1C26F453973}" type="presParOf" srcId="{88682E32-1527-4235-839A-1140A0F0764C}" destId="{A29FE514-A726-4FF7-93DE-FE215152053A}" srcOrd="2" destOrd="0" presId="urn:microsoft.com/office/officeart/2008/layout/NameandTitleOrganizationalChart"/>
    <dgm:cxn modelId="{CB78525B-562C-4EB6-A506-85C649901F58}" type="presParOf" srcId="{88682E32-1527-4235-839A-1140A0F0764C}" destId="{C187F103-8464-414B-AD68-041A200621D5}" srcOrd="3" destOrd="0" presId="urn:microsoft.com/office/officeart/2008/layout/NameandTitleOrganizationalChart"/>
    <dgm:cxn modelId="{BA9BDCA0-972C-4A0C-A051-9A8EEAE4D696}" type="presParOf" srcId="{C187F103-8464-414B-AD68-041A200621D5}" destId="{1119958A-34D3-4C03-A8A3-712E6EBE9736}" srcOrd="0" destOrd="0" presId="urn:microsoft.com/office/officeart/2008/layout/NameandTitleOrganizationalChart"/>
    <dgm:cxn modelId="{6F0215C6-9779-41C5-B354-5A9C99F4455F}" type="presParOf" srcId="{1119958A-34D3-4C03-A8A3-712E6EBE9736}" destId="{8FDC9692-FA29-4FCD-BD04-B92CA1B5866F}" srcOrd="0" destOrd="0" presId="urn:microsoft.com/office/officeart/2008/layout/NameandTitleOrganizationalChart"/>
    <dgm:cxn modelId="{C298DD0E-C5C7-4929-8E75-6FB50D588EAA}" type="presParOf" srcId="{1119958A-34D3-4C03-A8A3-712E6EBE9736}" destId="{8A7B6834-5A75-4EE0-AFB3-872FCF649E89}" srcOrd="1" destOrd="0" presId="urn:microsoft.com/office/officeart/2008/layout/NameandTitleOrganizationalChart"/>
    <dgm:cxn modelId="{3359A4E5-4DC9-4AF0-A9EC-0E894F032C50}" type="presParOf" srcId="{1119958A-34D3-4C03-A8A3-712E6EBE9736}" destId="{88A35746-0EB9-4500-BB1C-F22D2BB9FD1E}" srcOrd="2" destOrd="0" presId="urn:microsoft.com/office/officeart/2008/layout/NameandTitleOrganizationalChart"/>
    <dgm:cxn modelId="{EB7027DD-EEB2-492B-A739-0FE61EEF18A3}" type="presParOf" srcId="{C187F103-8464-414B-AD68-041A200621D5}" destId="{0ED8C8A2-5A83-4C2E-9121-52CAE6310620}" srcOrd="1" destOrd="0" presId="urn:microsoft.com/office/officeart/2008/layout/NameandTitleOrganizationalChart"/>
    <dgm:cxn modelId="{E16E101A-2186-44D3-8021-FDB497A57D32}" type="presParOf" srcId="{C187F103-8464-414B-AD68-041A200621D5}" destId="{A63FECA1-5FC9-45E9-905A-1A929E5A20A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D816E5-3165-4A67-BC57-32D418BD2C78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B184F40-776B-4C56-AA42-99E7A4BBF90C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/>
            <a:t>TextGrid</a:t>
          </a:r>
        </a:p>
      </dgm:t>
    </dgm:pt>
    <dgm:pt modelId="{0885D8FA-C5F6-4EFB-B81F-9155AF5E0FF2}" type="parTrans" cxnId="{2345F2DD-9900-4225-A5ED-9F683BFFA377}">
      <dgm:prSet/>
      <dgm:spPr/>
      <dgm:t>
        <a:bodyPr/>
        <a:lstStyle/>
        <a:p>
          <a:endParaRPr lang="es-ES"/>
        </a:p>
      </dgm:t>
    </dgm:pt>
    <dgm:pt modelId="{BA4DA02B-491A-44AB-B669-644B7B506390}" type="sibTrans" cxnId="{2345F2DD-9900-4225-A5ED-9F683BFFA377}">
      <dgm:prSet/>
      <dgm:spPr/>
      <dgm:t>
        <a:bodyPr/>
        <a:lstStyle/>
        <a:p>
          <a:r>
            <a:rPr lang="es-ES"/>
            <a:t>File type</a:t>
          </a:r>
        </a:p>
      </dgm:t>
    </dgm:pt>
    <dgm:pt modelId="{33087CEB-B5C6-427A-97EB-BF42ADE81B91}" type="asst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/>
            <a:t>Tiers</a:t>
          </a:r>
        </a:p>
      </dgm:t>
    </dgm:pt>
    <dgm:pt modelId="{C86287FF-9109-46B7-BB90-C8F552EAA9B9}" type="parTrans" cxnId="{3376FA60-83FC-4064-9C10-FD6BDA596F5E}">
      <dgm:prSet/>
      <dgm:spPr/>
      <dgm:t>
        <a:bodyPr/>
        <a:lstStyle/>
        <a:p>
          <a:endParaRPr lang="es-ES"/>
        </a:p>
      </dgm:t>
    </dgm:pt>
    <dgm:pt modelId="{70DBCDC1-0FF3-4465-AFA9-A806DBEBF5A7}" type="sibTrans" cxnId="{3376FA60-83FC-4064-9C10-FD6BDA596F5E}">
      <dgm:prSet/>
      <dgm:spPr/>
      <dgm:t>
        <a:bodyPr/>
        <a:lstStyle/>
        <a:p>
          <a:r>
            <a:rPr lang="es-ES"/>
            <a:t>item[n]</a:t>
          </a:r>
        </a:p>
      </dgm:t>
    </dgm:pt>
    <dgm:pt modelId="{13278E0C-189E-4AD8-AA9B-8CCDDEF78A54}" type="asst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/>
            <a:t>Interval</a:t>
          </a:r>
        </a:p>
      </dgm:t>
    </dgm:pt>
    <dgm:pt modelId="{A6972FC5-E03D-4035-9B72-15F83595CA2A}" type="parTrans" cxnId="{8F144E56-63C5-4295-9735-21802FF2C685}">
      <dgm:prSet/>
      <dgm:spPr/>
      <dgm:t>
        <a:bodyPr/>
        <a:lstStyle/>
        <a:p>
          <a:endParaRPr lang="es-ES"/>
        </a:p>
      </dgm:t>
    </dgm:pt>
    <dgm:pt modelId="{D1B990A2-3186-4F4B-8454-CBD0F3CCABF4}" type="sibTrans" cxnId="{8F144E56-63C5-4295-9735-21802FF2C685}">
      <dgm:prSet/>
      <dgm:spPr/>
      <dgm:t>
        <a:bodyPr/>
        <a:lstStyle/>
        <a:p>
          <a:r>
            <a:rPr lang="es-ES"/>
            <a:t>class/name/[n]</a:t>
          </a:r>
        </a:p>
      </dgm:t>
    </dgm:pt>
    <dgm:pt modelId="{DBE79A56-42A4-443A-9504-F7A5FAFA4D08}" type="asst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/>
            <a:t>Point</a:t>
          </a:r>
        </a:p>
      </dgm:t>
    </dgm:pt>
    <dgm:pt modelId="{2996326B-0203-427A-8B41-7B048CF10780}" type="parTrans" cxnId="{DAD553CB-5513-4CB7-9403-A3712291987B}">
      <dgm:prSet/>
      <dgm:spPr/>
      <dgm:t>
        <a:bodyPr/>
        <a:lstStyle/>
        <a:p>
          <a:endParaRPr lang="es-ES"/>
        </a:p>
      </dgm:t>
    </dgm:pt>
    <dgm:pt modelId="{0F8A2990-B646-48C6-B72F-529BE75B735A}" type="sibTrans" cxnId="{DAD553CB-5513-4CB7-9403-A3712291987B}">
      <dgm:prSet/>
      <dgm:spPr/>
      <dgm:t>
        <a:bodyPr/>
        <a:lstStyle/>
        <a:p>
          <a:r>
            <a:rPr lang="es-ES"/>
            <a:t>class/name/[n]</a:t>
          </a:r>
        </a:p>
      </dgm:t>
    </dgm:pt>
    <dgm:pt modelId="{22DF9BDB-D2D0-4E9E-8BF7-33D4473EB68B}" type="asst">
      <dgm:prSet phldrT="[Texto]"/>
      <dgm:spPr/>
      <dgm:t>
        <a:bodyPr/>
        <a:lstStyle/>
        <a:p>
          <a:r>
            <a:rPr lang="es-ES"/>
            <a:t>Label</a:t>
          </a:r>
        </a:p>
      </dgm:t>
    </dgm:pt>
    <dgm:pt modelId="{FE7424CA-4876-4F26-8F2C-BE52F6587416}" type="parTrans" cxnId="{00B889B1-7BDB-43C7-BCC8-DE9F1B094B09}">
      <dgm:prSet/>
      <dgm:spPr/>
      <dgm:t>
        <a:bodyPr/>
        <a:lstStyle/>
        <a:p>
          <a:endParaRPr lang="es-ES"/>
        </a:p>
      </dgm:t>
    </dgm:pt>
    <dgm:pt modelId="{46F9296B-437A-48FD-8A7C-73EE205FD8EA}" type="sibTrans" cxnId="{00B889B1-7BDB-43C7-BCC8-DE9F1B094B09}">
      <dgm:prSet/>
      <dgm:spPr/>
      <dgm:t>
        <a:bodyPr/>
        <a:lstStyle/>
        <a:p>
          <a:r>
            <a:rPr lang="es-ES"/>
            <a:t>string</a:t>
          </a:r>
        </a:p>
      </dgm:t>
    </dgm:pt>
    <dgm:pt modelId="{CBB5D209-E5E7-4183-9D76-A0613334F138}" type="asst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/>
            <a:t>Start &amp; End Time</a:t>
          </a:r>
        </a:p>
      </dgm:t>
    </dgm:pt>
    <dgm:pt modelId="{1F9AAC8C-F5E5-40F5-98BB-0511B4100C8F}" type="parTrans" cxnId="{F65D3346-B439-4A01-B4BE-90B6BEACA466}">
      <dgm:prSet/>
      <dgm:spPr/>
      <dgm:t>
        <a:bodyPr/>
        <a:lstStyle/>
        <a:p>
          <a:endParaRPr lang="es-ES"/>
        </a:p>
      </dgm:t>
    </dgm:pt>
    <dgm:pt modelId="{78BEBE68-07F0-4F98-B3FC-8BB340D8FE24}" type="sibTrans" cxnId="{F65D3346-B439-4A01-B4BE-90B6BEACA466}">
      <dgm:prSet/>
      <dgm:spPr/>
      <dgm:t>
        <a:bodyPr/>
        <a:lstStyle/>
        <a:p>
          <a:r>
            <a:rPr lang="es-ES"/>
            <a:t>xmin/xmax</a:t>
          </a:r>
        </a:p>
      </dgm:t>
    </dgm:pt>
    <dgm:pt modelId="{DE8A1130-00AB-476B-A0DD-7E35CF0A4748}" type="asst">
      <dgm:prSet phldrT="[Texto]"/>
      <dgm:spPr/>
      <dgm:t>
        <a:bodyPr/>
        <a:lstStyle/>
        <a:p>
          <a:r>
            <a:rPr lang="es-ES"/>
            <a:t>Label</a:t>
          </a:r>
        </a:p>
      </dgm:t>
    </dgm:pt>
    <dgm:pt modelId="{7DC71BCA-F324-495F-AF9D-195A221FB222}" type="parTrans" cxnId="{6E11E881-90D4-4302-915B-9FC166491B9B}">
      <dgm:prSet/>
      <dgm:spPr/>
      <dgm:t>
        <a:bodyPr/>
        <a:lstStyle/>
        <a:p>
          <a:endParaRPr lang="es-ES"/>
        </a:p>
      </dgm:t>
    </dgm:pt>
    <dgm:pt modelId="{C3DF0094-DC41-44FC-92EF-A68ABA668D86}" type="sibTrans" cxnId="{6E11E881-90D4-4302-915B-9FC166491B9B}">
      <dgm:prSet/>
      <dgm:spPr/>
      <dgm:t>
        <a:bodyPr/>
        <a:lstStyle/>
        <a:p>
          <a:r>
            <a:rPr lang="es-ES"/>
            <a:t>string</a:t>
          </a:r>
        </a:p>
      </dgm:t>
    </dgm:pt>
    <dgm:pt modelId="{EB11F4B3-62C0-4360-8E62-1D4BC044BF4F}" type="asst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/>
            <a:t>Point in Time</a:t>
          </a:r>
        </a:p>
      </dgm:t>
    </dgm:pt>
    <dgm:pt modelId="{C2C38096-BBAD-41E7-8D35-8685DAE931BD}" type="parTrans" cxnId="{B2FB0FAF-CC84-4F47-A2C7-596FC8457490}">
      <dgm:prSet/>
      <dgm:spPr/>
      <dgm:t>
        <a:bodyPr/>
        <a:lstStyle/>
        <a:p>
          <a:endParaRPr lang="es-ES"/>
        </a:p>
      </dgm:t>
    </dgm:pt>
    <dgm:pt modelId="{6B763D83-BC17-4BD0-93C1-33B9052CEF75}" type="sibTrans" cxnId="{B2FB0FAF-CC84-4F47-A2C7-596FC8457490}">
      <dgm:prSet/>
      <dgm:spPr/>
      <dgm:t>
        <a:bodyPr/>
        <a:lstStyle/>
        <a:p>
          <a:r>
            <a:rPr lang="es-ES"/>
            <a:t>point</a:t>
          </a:r>
        </a:p>
      </dgm:t>
    </dgm:pt>
    <dgm:pt modelId="{77488672-A724-495B-BAEA-99DE0F3A7630}" type="asst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/>
            <a:t>Head</a:t>
          </a:r>
        </a:p>
      </dgm:t>
    </dgm:pt>
    <dgm:pt modelId="{E83A7542-43B3-4064-97E8-31D3C480784E}" type="parTrans" cxnId="{AB13183F-631C-4370-BEAA-14F6186C3B39}">
      <dgm:prSet/>
      <dgm:spPr/>
      <dgm:t>
        <a:bodyPr/>
        <a:lstStyle/>
        <a:p>
          <a:endParaRPr lang="es-ES"/>
        </a:p>
      </dgm:t>
    </dgm:pt>
    <dgm:pt modelId="{BC3D4BB4-9DA6-4413-AF9B-757C2562E131}" type="sibTrans" cxnId="{AB13183F-631C-4370-BEAA-14F6186C3B39}">
      <dgm:prSet/>
      <dgm:spPr/>
      <dgm:t>
        <a:bodyPr/>
        <a:lstStyle/>
        <a:p>
          <a:r>
            <a:rPr lang="es-ES"/>
            <a:t>string</a:t>
          </a:r>
        </a:p>
      </dgm:t>
    </dgm:pt>
    <dgm:pt modelId="{9E9AFEBA-47D5-4805-BD1C-221D51A0448C}" type="asst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/>
            <a:t>Features</a:t>
          </a:r>
        </a:p>
      </dgm:t>
    </dgm:pt>
    <dgm:pt modelId="{E1FC57EC-3A1D-45A2-A980-0E479BC630ED}" type="parTrans" cxnId="{A4B8EB23-F4AA-4215-B0B7-9B76C344237D}">
      <dgm:prSet/>
      <dgm:spPr/>
      <dgm:t>
        <a:bodyPr/>
        <a:lstStyle/>
        <a:p>
          <a:endParaRPr lang="es-ES"/>
        </a:p>
      </dgm:t>
    </dgm:pt>
    <dgm:pt modelId="{22AE17BE-984F-4E0E-A59E-271820C37B9F}" type="sibTrans" cxnId="{A4B8EB23-F4AA-4215-B0B7-9B76C344237D}">
      <dgm:prSet/>
      <dgm:spPr/>
      <dgm:t>
        <a:bodyPr/>
        <a:lstStyle/>
        <a:p>
          <a:r>
            <a:rPr lang="es-ES"/>
            <a:t>[n]</a:t>
          </a:r>
        </a:p>
      </dgm:t>
    </dgm:pt>
    <dgm:pt modelId="{3036A4A2-4CEC-410C-8F98-411B839FCA34}" type="asst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S"/>
            <a:t>Name</a:t>
          </a:r>
        </a:p>
      </dgm:t>
    </dgm:pt>
    <dgm:pt modelId="{8213A0A1-95BA-465F-88EE-CAF0460390B5}" type="parTrans" cxnId="{2CB9C760-5E20-4DA8-A673-052292F139E1}">
      <dgm:prSet/>
      <dgm:spPr/>
      <dgm:t>
        <a:bodyPr/>
        <a:lstStyle/>
        <a:p>
          <a:endParaRPr lang="es-ES"/>
        </a:p>
      </dgm:t>
    </dgm:pt>
    <dgm:pt modelId="{930AEED1-3A77-4FF8-8D0A-F33538B7AF12}" type="sibTrans" cxnId="{2CB9C760-5E20-4DA8-A673-052292F139E1}">
      <dgm:prSet/>
      <dgm:spPr/>
      <dgm:t>
        <a:bodyPr/>
        <a:lstStyle/>
        <a:p>
          <a:r>
            <a:rPr lang="es-ES"/>
            <a:t>string</a:t>
          </a:r>
        </a:p>
      </dgm:t>
    </dgm:pt>
    <dgm:pt modelId="{0562BB2C-3519-4B62-87E0-BA1B0E3B6DB3}" type="asst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/>
            <a:t>Value</a:t>
          </a:r>
        </a:p>
      </dgm:t>
    </dgm:pt>
    <dgm:pt modelId="{3B614833-39D9-4DAA-8EA7-D293CB538EEC}" type="parTrans" cxnId="{3C11CCB0-843B-40EC-894B-9D2A42112157}">
      <dgm:prSet/>
      <dgm:spPr/>
      <dgm:t>
        <a:bodyPr/>
        <a:lstStyle/>
        <a:p>
          <a:endParaRPr lang="es-ES"/>
        </a:p>
      </dgm:t>
    </dgm:pt>
    <dgm:pt modelId="{F53EDBC0-F843-4E3D-893E-2C6766F78FB9}" type="sibTrans" cxnId="{3C11CCB0-843B-40EC-894B-9D2A42112157}">
      <dgm:prSet/>
      <dgm:spPr/>
      <dgm:t>
        <a:bodyPr/>
        <a:lstStyle/>
        <a:p>
          <a:r>
            <a:rPr lang="es-ES"/>
            <a:t>string</a:t>
          </a:r>
        </a:p>
      </dgm:t>
    </dgm:pt>
    <dgm:pt modelId="{53446493-B2E8-4E8A-8E39-6607BF88DD26}" type="asst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/>
            <a:t>Head</a:t>
          </a:r>
        </a:p>
      </dgm:t>
    </dgm:pt>
    <dgm:pt modelId="{06E1F7BA-D2B0-4229-BC5C-4C7DA5EDC057}" type="parTrans" cxnId="{12025578-389B-4600-A21B-1A573D1C7F78}">
      <dgm:prSet/>
      <dgm:spPr/>
      <dgm:t>
        <a:bodyPr/>
        <a:lstStyle/>
        <a:p>
          <a:endParaRPr lang="es-ES"/>
        </a:p>
      </dgm:t>
    </dgm:pt>
    <dgm:pt modelId="{91F89FD4-C784-4D13-9408-77A5316BD608}" type="sibTrans" cxnId="{12025578-389B-4600-A21B-1A573D1C7F78}">
      <dgm:prSet/>
      <dgm:spPr/>
      <dgm:t>
        <a:bodyPr/>
        <a:lstStyle/>
        <a:p>
          <a:r>
            <a:rPr lang="es-ES"/>
            <a:t>string</a:t>
          </a:r>
        </a:p>
      </dgm:t>
    </dgm:pt>
    <dgm:pt modelId="{1D16FAF1-C0A7-40AC-A103-1549DBBC24B1}" type="asst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/>
            <a:t>Features</a:t>
          </a:r>
        </a:p>
      </dgm:t>
    </dgm:pt>
    <dgm:pt modelId="{282538E3-2D9B-45FB-BEFF-B3C79C91DBD6}" type="parTrans" cxnId="{98381D2D-708D-4BD9-BCE8-3E2680429F41}">
      <dgm:prSet/>
      <dgm:spPr/>
      <dgm:t>
        <a:bodyPr/>
        <a:lstStyle/>
        <a:p>
          <a:endParaRPr lang="es-ES"/>
        </a:p>
      </dgm:t>
    </dgm:pt>
    <dgm:pt modelId="{8D801F08-ED33-4381-81FC-B57D2547E6DE}" type="sibTrans" cxnId="{98381D2D-708D-4BD9-BCE8-3E2680429F41}">
      <dgm:prSet/>
      <dgm:spPr/>
      <dgm:t>
        <a:bodyPr/>
        <a:lstStyle/>
        <a:p>
          <a:r>
            <a:rPr lang="es-ES"/>
            <a:t>[n]</a:t>
          </a:r>
        </a:p>
      </dgm:t>
    </dgm:pt>
    <dgm:pt modelId="{76587893-2A5B-4907-9B9E-59282245C6B4}" type="asst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S"/>
            <a:t>Name</a:t>
          </a:r>
        </a:p>
      </dgm:t>
    </dgm:pt>
    <dgm:pt modelId="{C8927640-1950-4BD7-8879-E2EDCCDF1AD6}" type="parTrans" cxnId="{71E42BEF-53AF-4ACF-BCF2-213D6C143B15}">
      <dgm:prSet/>
      <dgm:spPr/>
      <dgm:t>
        <a:bodyPr/>
        <a:lstStyle/>
        <a:p>
          <a:endParaRPr lang="es-ES"/>
        </a:p>
      </dgm:t>
    </dgm:pt>
    <dgm:pt modelId="{7C3C88FA-21EE-4B11-B138-E42001E8BD5A}" type="sibTrans" cxnId="{71E42BEF-53AF-4ACF-BCF2-213D6C143B15}">
      <dgm:prSet/>
      <dgm:spPr/>
      <dgm:t>
        <a:bodyPr/>
        <a:lstStyle/>
        <a:p>
          <a:r>
            <a:rPr lang="es-ES"/>
            <a:t>string</a:t>
          </a:r>
        </a:p>
      </dgm:t>
    </dgm:pt>
    <dgm:pt modelId="{7CAB5C39-0968-4AF8-BC0D-63B2A01E7501}" type="asst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/>
            <a:t>Value</a:t>
          </a:r>
        </a:p>
      </dgm:t>
    </dgm:pt>
    <dgm:pt modelId="{B205D384-3183-4766-870F-D16DA92A4B7D}" type="parTrans" cxnId="{1FEEB990-FF10-473E-B5A9-4921C6FF0E9F}">
      <dgm:prSet/>
      <dgm:spPr/>
      <dgm:t>
        <a:bodyPr/>
        <a:lstStyle/>
        <a:p>
          <a:endParaRPr lang="es-ES"/>
        </a:p>
      </dgm:t>
    </dgm:pt>
    <dgm:pt modelId="{51FC78E7-D144-408E-A16C-EE1484CA8440}" type="sibTrans" cxnId="{1FEEB990-FF10-473E-B5A9-4921C6FF0E9F}">
      <dgm:prSet/>
      <dgm:spPr/>
      <dgm:t>
        <a:bodyPr/>
        <a:lstStyle/>
        <a:p>
          <a:r>
            <a:rPr lang="es-ES"/>
            <a:t>string</a:t>
          </a:r>
        </a:p>
      </dgm:t>
    </dgm:pt>
    <dgm:pt modelId="{144AF35E-6151-4E6F-AB21-F839487DE9A3}" type="pres">
      <dgm:prSet presAssocID="{CFD816E5-3165-4A67-BC57-32D418BD2C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A976B44-CD1C-4156-A8B2-99FF06CDCC3B}" type="pres">
      <dgm:prSet presAssocID="{EB184F40-776B-4C56-AA42-99E7A4BBF90C}" presName="hierRoot1" presStyleCnt="0">
        <dgm:presLayoutVars>
          <dgm:hierBranch val="init"/>
        </dgm:presLayoutVars>
      </dgm:prSet>
      <dgm:spPr/>
    </dgm:pt>
    <dgm:pt modelId="{C40C6602-A894-4A4F-A827-B963E1B7CBA3}" type="pres">
      <dgm:prSet presAssocID="{EB184F40-776B-4C56-AA42-99E7A4BBF90C}" presName="rootComposite1" presStyleCnt="0"/>
      <dgm:spPr/>
    </dgm:pt>
    <dgm:pt modelId="{67C93BD2-761F-44DA-A309-EC2B431D1395}" type="pres">
      <dgm:prSet presAssocID="{EB184F40-776B-4C56-AA42-99E7A4BBF90C}" presName="rootText1" presStyleLbl="node0" presStyleIdx="0" presStyleCnt="1" custScaleX="191613">
        <dgm:presLayoutVars>
          <dgm:chMax/>
          <dgm:chPref val="3"/>
        </dgm:presLayoutVars>
      </dgm:prSet>
      <dgm:spPr/>
    </dgm:pt>
    <dgm:pt modelId="{5348745F-5321-4408-A98A-63646A273C6C}" type="pres">
      <dgm:prSet presAssocID="{EB184F40-776B-4C56-AA42-99E7A4BBF90C}" presName="titleText1" presStyleLbl="fgAcc0" presStyleIdx="0" presStyleCnt="1" custScaleX="158798">
        <dgm:presLayoutVars>
          <dgm:chMax val="0"/>
          <dgm:chPref val="0"/>
        </dgm:presLayoutVars>
      </dgm:prSet>
      <dgm:spPr/>
    </dgm:pt>
    <dgm:pt modelId="{762D2638-2E70-4547-A4B4-E3B7EF263ABA}" type="pres">
      <dgm:prSet presAssocID="{EB184F40-776B-4C56-AA42-99E7A4BBF90C}" presName="rootConnector1" presStyleLbl="node1" presStyleIdx="0" presStyleCnt="0"/>
      <dgm:spPr/>
    </dgm:pt>
    <dgm:pt modelId="{C51E3813-5520-4A51-A77D-0E11D52BB3ED}" type="pres">
      <dgm:prSet presAssocID="{EB184F40-776B-4C56-AA42-99E7A4BBF90C}" presName="hierChild2" presStyleCnt="0"/>
      <dgm:spPr/>
    </dgm:pt>
    <dgm:pt modelId="{1DC2D382-B49B-4242-909C-5370EC38447D}" type="pres">
      <dgm:prSet presAssocID="{EB184F40-776B-4C56-AA42-99E7A4BBF90C}" presName="hierChild3" presStyleCnt="0"/>
      <dgm:spPr/>
    </dgm:pt>
    <dgm:pt modelId="{4360FCAF-B47E-4599-8285-3AABE104FA67}" type="pres">
      <dgm:prSet presAssocID="{C86287FF-9109-46B7-BB90-C8F552EAA9B9}" presName="Name96" presStyleLbl="parChTrans1D2" presStyleIdx="0" presStyleCnt="1"/>
      <dgm:spPr/>
    </dgm:pt>
    <dgm:pt modelId="{750DB4B4-274B-4748-BB74-EF068CB524C5}" type="pres">
      <dgm:prSet presAssocID="{33087CEB-B5C6-427A-97EB-BF42ADE81B91}" presName="hierRoot3" presStyleCnt="0">
        <dgm:presLayoutVars>
          <dgm:hierBranch val="init"/>
        </dgm:presLayoutVars>
      </dgm:prSet>
      <dgm:spPr/>
    </dgm:pt>
    <dgm:pt modelId="{50CEAFE2-418B-4053-B2B0-4DDFCB941BA6}" type="pres">
      <dgm:prSet presAssocID="{33087CEB-B5C6-427A-97EB-BF42ADE81B91}" presName="rootComposite3" presStyleCnt="0"/>
      <dgm:spPr/>
    </dgm:pt>
    <dgm:pt modelId="{3CED0A78-812E-44F4-A0BE-8E11A38E6684}" type="pres">
      <dgm:prSet presAssocID="{33087CEB-B5C6-427A-97EB-BF42ADE81B91}" presName="rootText3" presStyleLbl="asst1" presStyleIdx="0" presStyleCnt="15">
        <dgm:presLayoutVars>
          <dgm:chPref val="3"/>
        </dgm:presLayoutVars>
      </dgm:prSet>
      <dgm:spPr/>
    </dgm:pt>
    <dgm:pt modelId="{55FBB884-A11E-4576-B4F0-C7E5AA039569}" type="pres">
      <dgm:prSet presAssocID="{33087CEB-B5C6-427A-97EB-BF42ADE81B91}" presName="titleText3" presStyleLbl="fgAcc2" presStyleIdx="0" presStyleCnt="15">
        <dgm:presLayoutVars>
          <dgm:chMax val="0"/>
          <dgm:chPref val="0"/>
        </dgm:presLayoutVars>
      </dgm:prSet>
      <dgm:spPr/>
    </dgm:pt>
    <dgm:pt modelId="{B28249AE-7C13-4201-9C68-459DF49BB652}" type="pres">
      <dgm:prSet presAssocID="{33087CEB-B5C6-427A-97EB-BF42ADE81B91}" presName="rootConnector3" presStyleLbl="asst1" presStyleIdx="0" presStyleCnt="15"/>
      <dgm:spPr/>
    </dgm:pt>
    <dgm:pt modelId="{DEFD6D99-641C-4713-AF2A-4E5898E36A8B}" type="pres">
      <dgm:prSet presAssocID="{33087CEB-B5C6-427A-97EB-BF42ADE81B91}" presName="hierChild6" presStyleCnt="0"/>
      <dgm:spPr/>
    </dgm:pt>
    <dgm:pt modelId="{BFA5D501-842C-45A3-8816-01A032268ECA}" type="pres">
      <dgm:prSet presAssocID="{33087CEB-B5C6-427A-97EB-BF42ADE81B91}" presName="hierChild7" presStyleCnt="0"/>
      <dgm:spPr/>
    </dgm:pt>
    <dgm:pt modelId="{2812B222-2CCA-43D5-95A2-75E0561F78A2}" type="pres">
      <dgm:prSet presAssocID="{A6972FC5-E03D-4035-9B72-15F83595CA2A}" presName="Name96" presStyleLbl="parChTrans1D3" presStyleIdx="0" presStyleCnt="2"/>
      <dgm:spPr/>
    </dgm:pt>
    <dgm:pt modelId="{B0E95582-F1F3-470F-AE8C-D7AD58B9CD89}" type="pres">
      <dgm:prSet presAssocID="{13278E0C-189E-4AD8-AA9B-8CCDDEF78A54}" presName="hierRoot3" presStyleCnt="0">
        <dgm:presLayoutVars>
          <dgm:hierBranch val="init"/>
        </dgm:presLayoutVars>
      </dgm:prSet>
      <dgm:spPr/>
    </dgm:pt>
    <dgm:pt modelId="{DCA20A96-26F7-440C-89C3-DDC43C2DF3C4}" type="pres">
      <dgm:prSet presAssocID="{13278E0C-189E-4AD8-AA9B-8CCDDEF78A54}" presName="rootComposite3" presStyleCnt="0"/>
      <dgm:spPr/>
    </dgm:pt>
    <dgm:pt modelId="{ACDFCE7B-0B70-43CB-B766-50336F59E700}" type="pres">
      <dgm:prSet presAssocID="{13278E0C-189E-4AD8-AA9B-8CCDDEF78A54}" presName="rootText3" presStyleLbl="asst1" presStyleIdx="1" presStyleCnt="15">
        <dgm:presLayoutVars>
          <dgm:chPref val="3"/>
        </dgm:presLayoutVars>
      </dgm:prSet>
      <dgm:spPr/>
    </dgm:pt>
    <dgm:pt modelId="{623818EB-7434-40CA-BEFA-99FB132A4BF9}" type="pres">
      <dgm:prSet presAssocID="{13278E0C-189E-4AD8-AA9B-8CCDDEF78A54}" presName="titleText3" presStyleLbl="fgAcc2" presStyleIdx="1" presStyleCnt="15">
        <dgm:presLayoutVars>
          <dgm:chMax val="0"/>
          <dgm:chPref val="0"/>
        </dgm:presLayoutVars>
      </dgm:prSet>
      <dgm:spPr/>
    </dgm:pt>
    <dgm:pt modelId="{87EDAA76-92B3-41FE-A18D-01C64930F3C7}" type="pres">
      <dgm:prSet presAssocID="{13278E0C-189E-4AD8-AA9B-8CCDDEF78A54}" presName="rootConnector3" presStyleLbl="asst1" presStyleIdx="1" presStyleCnt="15"/>
      <dgm:spPr/>
    </dgm:pt>
    <dgm:pt modelId="{4E324E34-CFC0-47F6-A701-72ADF57F6509}" type="pres">
      <dgm:prSet presAssocID="{13278E0C-189E-4AD8-AA9B-8CCDDEF78A54}" presName="hierChild6" presStyleCnt="0"/>
      <dgm:spPr/>
    </dgm:pt>
    <dgm:pt modelId="{B36C2D09-C39B-4097-B76A-D759DF7BAC99}" type="pres">
      <dgm:prSet presAssocID="{13278E0C-189E-4AD8-AA9B-8CCDDEF78A54}" presName="hierChild7" presStyleCnt="0"/>
      <dgm:spPr/>
    </dgm:pt>
    <dgm:pt modelId="{D52FBC92-0E54-437A-88AC-4439D0715559}" type="pres">
      <dgm:prSet presAssocID="{1F9AAC8C-F5E5-40F5-98BB-0511B4100C8F}" presName="Name96" presStyleLbl="parChTrans1D4" presStyleIdx="0" presStyleCnt="12"/>
      <dgm:spPr/>
    </dgm:pt>
    <dgm:pt modelId="{923F46FD-CC54-4812-99DA-C789D11BB7F8}" type="pres">
      <dgm:prSet presAssocID="{CBB5D209-E5E7-4183-9D76-A0613334F138}" presName="hierRoot3" presStyleCnt="0">
        <dgm:presLayoutVars>
          <dgm:hierBranch val="init"/>
        </dgm:presLayoutVars>
      </dgm:prSet>
      <dgm:spPr/>
    </dgm:pt>
    <dgm:pt modelId="{74780FEF-CBAF-43E8-80A0-FC75F5FE6382}" type="pres">
      <dgm:prSet presAssocID="{CBB5D209-E5E7-4183-9D76-A0613334F138}" presName="rootComposite3" presStyleCnt="0"/>
      <dgm:spPr/>
    </dgm:pt>
    <dgm:pt modelId="{AA629728-4181-4F4F-8EB0-5F50348A4704}" type="pres">
      <dgm:prSet presAssocID="{CBB5D209-E5E7-4183-9D76-A0613334F138}" presName="rootText3" presStyleLbl="asst1" presStyleIdx="2" presStyleCnt="15">
        <dgm:presLayoutVars>
          <dgm:chPref val="3"/>
        </dgm:presLayoutVars>
      </dgm:prSet>
      <dgm:spPr/>
    </dgm:pt>
    <dgm:pt modelId="{C90E9801-49E9-4F9F-8FD8-8BD653857068}" type="pres">
      <dgm:prSet presAssocID="{CBB5D209-E5E7-4183-9D76-A0613334F138}" presName="titleText3" presStyleLbl="fgAcc2" presStyleIdx="2" presStyleCnt="15">
        <dgm:presLayoutVars>
          <dgm:chMax val="0"/>
          <dgm:chPref val="0"/>
        </dgm:presLayoutVars>
      </dgm:prSet>
      <dgm:spPr/>
    </dgm:pt>
    <dgm:pt modelId="{F10B367A-6660-4347-AD29-5F951D2E0295}" type="pres">
      <dgm:prSet presAssocID="{CBB5D209-E5E7-4183-9D76-A0613334F138}" presName="rootConnector3" presStyleLbl="asst1" presStyleIdx="2" presStyleCnt="15"/>
      <dgm:spPr/>
    </dgm:pt>
    <dgm:pt modelId="{4036BBDD-AAE4-416E-91A8-EDB6072E14ED}" type="pres">
      <dgm:prSet presAssocID="{CBB5D209-E5E7-4183-9D76-A0613334F138}" presName="hierChild6" presStyleCnt="0"/>
      <dgm:spPr/>
    </dgm:pt>
    <dgm:pt modelId="{1A381274-45EB-404D-897D-8BB715CCED3E}" type="pres">
      <dgm:prSet presAssocID="{CBB5D209-E5E7-4183-9D76-A0613334F138}" presName="hierChild7" presStyleCnt="0"/>
      <dgm:spPr/>
    </dgm:pt>
    <dgm:pt modelId="{2A028C26-8068-4A81-A9B8-01975DDCD88C}" type="pres">
      <dgm:prSet presAssocID="{FE7424CA-4876-4F26-8F2C-BE52F6587416}" presName="Name96" presStyleLbl="parChTrans1D4" presStyleIdx="1" presStyleCnt="12"/>
      <dgm:spPr/>
    </dgm:pt>
    <dgm:pt modelId="{F36A6C51-B461-4EAC-BEB2-CDF7E816496E}" type="pres">
      <dgm:prSet presAssocID="{22DF9BDB-D2D0-4E9E-8BF7-33D4473EB68B}" presName="hierRoot3" presStyleCnt="0">
        <dgm:presLayoutVars>
          <dgm:hierBranch val="init"/>
        </dgm:presLayoutVars>
      </dgm:prSet>
      <dgm:spPr/>
    </dgm:pt>
    <dgm:pt modelId="{6FDBF2D2-3AA1-4479-8922-EE5FF9518890}" type="pres">
      <dgm:prSet presAssocID="{22DF9BDB-D2D0-4E9E-8BF7-33D4473EB68B}" presName="rootComposite3" presStyleCnt="0"/>
      <dgm:spPr/>
    </dgm:pt>
    <dgm:pt modelId="{0B4617BA-4B55-4803-81A9-75C38EDB6044}" type="pres">
      <dgm:prSet presAssocID="{22DF9BDB-D2D0-4E9E-8BF7-33D4473EB68B}" presName="rootText3" presStyleLbl="asst1" presStyleIdx="3" presStyleCnt="15">
        <dgm:presLayoutVars>
          <dgm:chPref val="3"/>
        </dgm:presLayoutVars>
      </dgm:prSet>
      <dgm:spPr/>
    </dgm:pt>
    <dgm:pt modelId="{9F9375C2-C925-45EE-A48E-4C416628A94A}" type="pres">
      <dgm:prSet presAssocID="{22DF9BDB-D2D0-4E9E-8BF7-33D4473EB68B}" presName="titleText3" presStyleLbl="fgAcc2" presStyleIdx="3" presStyleCnt="15">
        <dgm:presLayoutVars>
          <dgm:chMax val="0"/>
          <dgm:chPref val="0"/>
        </dgm:presLayoutVars>
      </dgm:prSet>
      <dgm:spPr/>
    </dgm:pt>
    <dgm:pt modelId="{B87EEE0C-1147-4C85-859A-A140564D9151}" type="pres">
      <dgm:prSet presAssocID="{22DF9BDB-D2D0-4E9E-8BF7-33D4473EB68B}" presName="rootConnector3" presStyleLbl="asst1" presStyleIdx="3" presStyleCnt="15"/>
      <dgm:spPr/>
    </dgm:pt>
    <dgm:pt modelId="{4D572CE4-0E1B-4AE9-AC26-1ECBCF7CFF1F}" type="pres">
      <dgm:prSet presAssocID="{22DF9BDB-D2D0-4E9E-8BF7-33D4473EB68B}" presName="hierChild6" presStyleCnt="0"/>
      <dgm:spPr/>
    </dgm:pt>
    <dgm:pt modelId="{DC647C6A-421A-4DDD-988E-C038FFBEF566}" type="pres">
      <dgm:prSet presAssocID="{22DF9BDB-D2D0-4E9E-8BF7-33D4473EB68B}" presName="hierChild7" presStyleCnt="0"/>
      <dgm:spPr/>
    </dgm:pt>
    <dgm:pt modelId="{976FE7E9-D1B7-43A3-807A-F45291CAF5D8}" type="pres">
      <dgm:prSet presAssocID="{E83A7542-43B3-4064-97E8-31D3C480784E}" presName="Name96" presStyleLbl="parChTrans1D4" presStyleIdx="2" presStyleCnt="12"/>
      <dgm:spPr/>
    </dgm:pt>
    <dgm:pt modelId="{20AD387F-C684-43FF-9C7E-B7A5E75670AD}" type="pres">
      <dgm:prSet presAssocID="{77488672-A724-495B-BAEA-99DE0F3A7630}" presName="hierRoot3" presStyleCnt="0">
        <dgm:presLayoutVars>
          <dgm:hierBranch val="init"/>
        </dgm:presLayoutVars>
      </dgm:prSet>
      <dgm:spPr/>
    </dgm:pt>
    <dgm:pt modelId="{F9C6C900-B889-446A-B095-8F4E6133BF44}" type="pres">
      <dgm:prSet presAssocID="{77488672-A724-495B-BAEA-99DE0F3A7630}" presName="rootComposite3" presStyleCnt="0"/>
      <dgm:spPr/>
    </dgm:pt>
    <dgm:pt modelId="{A01348F1-644F-469C-9298-31B672A43425}" type="pres">
      <dgm:prSet presAssocID="{77488672-A724-495B-BAEA-99DE0F3A7630}" presName="rootText3" presStyleLbl="asst1" presStyleIdx="4" presStyleCnt="15">
        <dgm:presLayoutVars>
          <dgm:chPref val="3"/>
        </dgm:presLayoutVars>
      </dgm:prSet>
      <dgm:spPr/>
    </dgm:pt>
    <dgm:pt modelId="{4E4DC9DF-5831-4F51-B0B2-2C62BAA01F3C}" type="pres">
      <dgm:prSet presAssocID="{77488672-A724-495B-BAEA-99DE0F3A7630}" presName="titleText3" presStyleLbl="fgAcc2" presStyleIdx="4" presStyleCnt="15">
        <dgm:presLayoutVars>
          <dgm:chMax val="0"/>
          <dgm:chPref val="0"/>
        </dgm:presLayoutVars>
      </dgm:prSet>
      <dgm:spPr/>
    </dgm:pt>
    <dgm:pt modelId="{EF2A5D64-ED2F-4F39-9415-3A4FEE4A08C4}" type="pres">
      <dgm:prSet presAssocID="{77488672-A724-495B-BAEA-99DE0F3A7630}" presName="rootConnector3" presStyleLbl="asst1" presStyleIdx="4" presStyleCnt="15"/>
      <dgm:spPr/>
    </dgm:pt>
    <dgm:pt modelId="{CCE0A583-B6C3-47A8-8BAE-0D20A43E94F1}" type="pres">
      <dgm:prSet presAssocID="{77488672-A724-495B-BAEA-99DE0F3A7630}" presName="hierChild6" presStyleCnt="0"/>
      <dgm:spPr/>
    </dgm:pt>
    <dgm:pt modelId="{E96DEF9F-0434-47E6-A65A-8906B5938B0B}" type="pres">
      <dgm:prSet presAssocID="{77488672-A724-495B-BAEA-99DE0F3A7630}" presName="hierChild7" presStyleCnt="0"/>
      <dgm:spPr/>
    </dgm:pt>
    <dgm:pt modelId="{95D6FA52-6849-4F11-9F42-04ACF91D4786}" type="pres">
      <dgm:prSet presAssocID="{E1FC57EC-3A1D-45A2-A980-0E479BC630ED}" presName="Name96" presStyleLbl="parChTrans1D4" presStyleIdx="3" presStyleCnt="12"/>
      <dgm:spPr/>
    </dgm:pt>
    <dgm:pt modelId="{C8250DC2-B947-4459-BBB0-3968C76C851E}" type="pres">
      <dgm:prSet presAssocID="{9E9AFEBA-47D5-4805-BD1C-221D51A0448C}" presName="hierRoot3" presStyleCnt="0">
        <dgm:presLayoutVars>
          <dgm:hierBranch val="init"/>
        </dgm:presLayoutVars>
      </dgm:prSet>
      <dgm:spPr/>
    </dgm:pt>
    <dgm:pt modelId="{3136E575-F32D-4658-BB74-E6E638311AFA}" type="pres">
      <dgm:prSet presAssocID="{9E9AFEBA-47D5-4805-BD1C-221D51A0448C}" presName="rootComposite3" presStyleCnt="0"/>
      <dgm:spPr/>
    </dgm:pt>
    <dgm:pt modelId="{793C93D2-9A08-4C07-99E2-A5CE51BEAADE}" type="pres">
      <dgm:prSet presAssocID="{9E9AFEBA-47D5-4805-BD1C-221D51A0448C}" presName="rootText3" presStyleLbl="asst1" presStyleIdx="5" presStyleCnt="15">
        <dgm:presLayoutVars>
          <dgm:chPref val="3"/>
        </dgm:presLayoutVars>
      </dgm:prSet>
      <dgm:spPr/>
    </dgm:pt>
    <dgm:pt modelId="{ACAD081C-B54A-4E62-826E-D210B36994D2}" type="pres">
      <dgm:prSet presAssocID="{9E9AFEBA-47D5-4805-BD1C-221D51A0448C}" presName="titleText3" presStyleLbl="fgAcc2" presStyleIdx="5" presStyleCnt="15">
        <dgm:presLayoutVars>
          <dgm:chMax val="0"/>
          <dgm:chPref val="0"/>
        </dgm:presLayoutVars>
      </dgm:prSet>
      <dgm:spPr/>
    </dgm:pt>
    <dgm:pt modelId="{230A9C0E-19B6-47E0-A48B-077D55BCED0D}" type="pres">
      <dgm:prSet presAssocID="{9E9AFEBA-47D5-4805-BD1C-221D51A0448C}" presName="rootConnector3" presStyleLbl="asst1" presStyleIdx="5" presStyleCnt="15"/>
      <dgm:spPr/>
    </dgm:pt>
    <dgm:pt modelId="{5CEC463E-1144-4B24-93B5-8411F576DD2F}" type="pres">
      <dgm:prSet presAssocID="{9E9AFEBA-47D5-4805-BD1C-221D51A0448C}" presName="hierChild6" presStyleCnt="0"/>
      <dgm:spPr/>
    </dgm:pt>
    <dgm:pt modelId="{1596F08C-BBF5-4ED5-818E-79B65FE4D940}" type="pres">
      <dgm:prSet presAssocID="{9E9AFEBA-47D5-4805-BD1C-221D51A0448C}" presName="hierChild7" presStyleCnt="0"/>
      <dgm:spPr/>
    </dgm:pt>
    <dgm:pt modelId="{497651A5-E9F0-4C8A-AA1A-A17B079FC627}" type="pres">
      <dgm:prSet presAssocID="{8213A0A1-95BA-465F-88EE-CAF0460390B5}" presName="Name96" presStyleLbl="parChTrans1D4" presStyleIdx="4" presStyleCnt="12"/>
      <dgm:spPr/>
    </dgm:pt>
    <dgm:pt modelId="{415C7E83-9E50-4C1B-AF6B-C7261D8E1476}" type="pres">
      <dgm:prSet presAssocID="{3036A4A2-4CEC-410C-8F98-411B839FCA34}" presName="hierRoot3" presStyleCnt="0">
        <dgm:presLayoutVars>
          <dgm:hierBranch val="init"/>
        </dgm:presLayoutVars>
      </dgm:prSet>
      <dgm:spPr/>
    </dgm:pt>
    <dgm:pt modelId="{28AF8E83-21B1-4653-88C7-B8CA75A7EC61}" type="pres">
      <dgm:prSet presAssocID="{3036A4A2-4CEC-410C-8F98-411B839FCA34}" presName="rootComposite3" presStyleCnt="0"/>
      <dgm:spPr/>
    </dgm:pt>
    <dgm:pt modelId="{8AD282C8-2F87-4071-A5D2-5F87B453EAB7}" type="pres">
      <dgm:prSet presAssocID="{3036A4A2-4CEC-410C-8F98-411B839FCA34}" presName="rootText3" presStyleLbl="asst1" presStyleIdx="6" presStyleCnt="15">
        <dgm:presLayoutVars>
          <dgm:chPref val="3"/>
        </dgm:presLayoutVars>
      </dgm:prSet>
      <dgm:spPr/>
    </dgm:pt>
    <dgm:pt modelId="{01BD482B-2F30-44B1-8565-356C2C2B83D1}" type="pres">
      <dgm:prSet presAssocID="{3036A4A2-4CEC-410C-8F98-411B839FCA34}" presName="titleText3" presStyleLbl="fgAcc2" presStyleIdx="6" presStyleCnt="15">
        <dgm:presLayoutVars>
          <dgm:chMax val="0"/>
          <dgm:chPref val="0"/>
        </dgm:presLayoutVars>
      </dgm:prSet>
      <dgm:spPr/>
    </dgm:pt>
    <dgm:pt modelId="{75CC9DE7-C22F-41EF-AB8F-8C28BC0F68E1}" type="pres">
      <dgm:prSet presAssocID="{3036A4A2-4CEC-410C-8F98-411B839FCA34}" presName="rootConnector3" presStyleLbl="asst1" presStyleIdx="6" presStyleCnt="15"/>
      <dgm:spPr/>
    </dgm:pt>
    <dgm:pt modelId="{ADBA68BF-39CA-4B0F-9053-A05DCA47CF01}" type="pres">
      <dgm:prSet presAssocID="{3036A4A2-4CEC-410C-8F98-411B839FCA34}" presName="hierChild6" presStyleCnt="0"/>
      <dgm:spPr/>
    </dgm:pt>
    <dgm:pt modelId="{E00532CE-14AA-42B8-806C-CE23C52A74C4}" type="pres">
      <dgm:prSet presAssocID="{3036A4A2-4CEC-410C-8F98-411B839FCA34}" presName="hierChild7" presStyleCnt="0"/>
      <dgm:spPr/>
    </dgm:pt>
    <dgm:pt modelId="{0085BA37-1BC3-473D-A5D8-E8F7FD9E52BC}" type="pres">
      <dgm:prSet presAssocID="{3B614833-39D9-4DAA-8EA7-D293CB538EEC}" presName="Name96" presStyleLbl="parChTrans1D4" presStyleIdx="5" presStyleCnt="12"/>
      <dgm:spPr/>
    </dgm:pt>
    <dgm:pt modelId="{F31009BC-50D4-494A-8E09-D46DF172919C}" type="pres">
      <dgm:prSet presAssocID="{0562BB2C-3519-4B62-87E0-BA1B0E3B6DB3}" presName="hierRoot3" presStyleCnt="0">
        <dgm:presLayoutVars>
          <dgm:hierBranch val="init"/>
        </dgm:presLayoutVars>
      </dgm:prSet>
      <dgm:spPr/>
    </dgm:pt>
    <dgm:pt modelId="{E9EF168E-7205-4760-B9F4-7B9CF390CD3B}" type="pres">
      <dgm:prSet presAssocID="{0562BB2C-3519-4B62-87E0-BA1B0E3B6DB3}" presName="rootComposite3" presStyleCnt="0"/>
      <dgm:spPr/>
    </dgm:pt>
    <dgm:pt modelId="{A3502E16-DA61-4892-BAAF-A2B8C0A59E0E}" type="pres">
      <dgm:prSet presAssocID="{0562BB2C-3519-4B62-87E0-BA1B0E3B6DB3}" presName="rootText3" presStyleLbl="asst1" presStyleIdx="7" presStyleCnt="15">
        <dgm:presLayoutVars>
          <dgm:chPref val="3"/>
        </dgm:presLayoutVars>
      </dgm:prSet>
      <dgm:spPr/>
    </dgm:pt>
    <dgm:pt modelId="{1DDEE1D3-A6F1-423D-BDA2-F0D2FE66A0D5}" type="pres">
      <dgm:prSet presAssocID="{0562BB2C-3519-4B62-87E0-BA1B0E3B6DB3}" presName="titleText3" presStyleLbl="fgAcc2" presStyleIdx="7" presStyleCnt="15">
        <dgm:presLayoutVars>
          <dgm:chMax val="0"/>
          <dgm:chPref val="0"/>
        </dgm:presLayoutVars>
      </dgm:prSet>
      <dgm:spPr/>
    </dgm:pt>
    <dgm:pt modelId="{15C0043D-66C3-46BB-A407-522AAAE15BB7}" type="pres">
      <dgm:prSet presAssocID="{0562BB2C-3519-4B62-87E0-BA1B0E3B6DB3}" presName="rootConnector3" presStyleLbl="asst1" presStyleIdx="7" presStyleCnt="15"/>
      <dgm:spPr/>
    </dgm:pt>
    <dgm:pt modelId="{1FC4E068-C091-4692-989A-55BDC35ED7AC}" type="pres">
      <dgm:prSet presAssocID="{0562BB2C-3519-4B62-87E0-BA1B0E3B6DB3}" presName="hierChild6" presStyleCnt="0"/>
      <dgm:spPr/>
    </dgm:pt>
    <dgm:pt modelId="{1B90F23B-0AA8-4295-891D-0CC446461A2E}" type="pres">
      <dgm:prSet presAssocID="{0562BB2C-3519-4B62-87E0-BA1B0E3B6DB3}" presName="hierChild7" presStyleCnt="0"/>
      <dgm:spPr/>
    </dgm:pt>
    <dgm:pt modelId="{EE56AE35-C2D7-4345-8F8E-A311187DB26A}" type="pres">
      <dgm:prSet presAssocID="{2996326B-0203-427A-8B41-7B048CF10780}" presName="Name96" presStyleLbl="parChTrans1D3" presStyleIdx="1" presStyleCnt="2"/>
      <dgm:spPr/>
    </dgm:pt>
    <dgm:pt modelId="{17D053B7-5DB0-4095-A69E-669A3EF2EE50}" type="pres">
      <dgm:prSet presAssocID="{DBE79A56-42A4-443A-9504-F7A5FAFA4D08}" presName="hierRoot3" presStyleCnt="0">
        <dgm:presLayoutVars>
          <dgm:hierBranch val="init"/>
        </dgm:presLayoutVars>
      </dgm:prSet>
      <dgm:spPr/>
    </dgm:pt>
    <dgm:pt modelId="{2E0ED7A4-47FD-4034-B14F-BD443BDF7D25}" type="pres">
      <dgm:prSet presAssocID="{DBE79A56-42A4-443A-9504-F7A5FAFA4D08}" presName="rootComposite3" presStyleCnt="0"/>
      <dgm:spPr/>
    </dgm:pt>
    <dgm:pt modelId="{8B17CF67-D1DE-4DB7-904F-A91AAC77369D}" type="pres">
      <dgm:prSet presAssocID="{DBE79A56-42A4-443A-9504-F7A5FAFA4D08}" presName="rootText3" presStyleLbl="asst1" presStyleIdx="8" presStyleCnt="15">
        <dgm:presLayoutVars>
          <dgm:chPref val="3"/>
        </dgm:presLayoutVars>
      </dgm:prSet>
      <dgm:spPr/>
    </dgm:pt>
    <dgm:pt modelId="{FEC50BAD-6BE7-4691-9FB6-4A2700382375}" type="pres">
      <dgm:prSet presAssocID="{DBE79A56-42A4-443A-9504-F7A5FAFA4D08}" presName="titleText3" presStyleLbl="fgAcc2" presStyleIdx="8" presStyleCnt="15">
        <dgm:presLayoutVars>
          <dgm:chMax val="0"/>
          <dgm:chPref val="0"/>
        </dgm:presLayoutVars>
      </dgm:prSet>
      <dgm:spPr/>
    </dgm:pt>
    <dgm:pt modelId="{3F229537-A61D-4F08-B541-74D1E8165E9B}" type="pres">
      <dgm:prSet presAssocID="{DBE79A56-42A4-443A-9504-F7A5FAFA4D08}" presName="rootConnector3" presStyleLbl="asst1" presStyleIdx="8" presStyleCnt="15"/>
      <dgm:spPr/>
    </dgm:pt>
    <dgm:pt modelId="{2ECAC37F-29DF-46D8-B5DF-81FB670E8595}" type="pres">
      <dgm:prSet presAssocID="{DBE79A56-42A4-443A-9504-F7A5FAFA4D08}" presName="hierChild6" presStyleCnt="0"/>
      <dgm:spPr/>
    </dgm:pt>
    <dgm:pt modelId="{88682E32-1527-4235-839A-1140A0F0764C}" type="pres">
      <dgm:prSet presAssocID="{DBE79A56-42A4-443A-9504-F7A5FAFA4D08}" presName="hierChild7" presStyleCnt="0"/>
      <dgm:spPr/>
    </dgm:pt>
    <dgm:pt modelId="{263213B9-5C03-4E4F-8BDE-E416011F7FC2}" type="pres">
      <dgm:prSet presAssocID="{C2C38096-BBAD-41E7-8D35-8685DAE931BD}" presName="Name96" presStyleLbl="parChTrans1D4" presStyleIdx="6" presStyleCnt="12"/>
      <dgm:spPr/>
    </dgm:pt>
    <dgm:pt modelId="{E7394732-611E-4C06-B468-E5879ADA4CA1}" type="pres">
      <dgm:prSet presAssocID="{EB11F4B3-62C0-4360-8E62-1D4BC044BF4F}" presName="hierRoot3" presStyleCnt="0">
        <dgm:presLayoutVars>
          <dgm:hierBranch val="init"/>
        </dgm:presLayoutVars>
      </dgm:prSet>
      <dgm:spPr/>
    </dgm:pt>
    <dgm:pt modelId="{BA29D91C-739B-4095-B2EA-D6A89EDDEDE5}" type="pres">
      <dgm:prSet presAssocID="{EB11F4B3-62C0-4360-8E62-1D4BC044BF4F}" presName="rootComposite3" presStyleCnt="0"/>
      <dgm:spPr/>
    </dgm:pt>
    <dgm:pt modelId="{3728AE2E-73AD-412A-B653-1A86E13930FA}" type="pres">
      <dgm:prSet presAssocID="{EB11F4B3-62C0-4360-8E62-1D4BC044BF4F}" presName="rootText3" presStyleLbl="asst1" presStyleIdx="9" presStyleCnt="15">
        <dgm:presLayoutVars>
          <dgm:chPref val="3"/>
        </dgm:presLayoutVars>
      </dgm:prSet>
      <dgm:spPr/>
    </dgm:pt>
    <dgm:pt modelId="{64A4EAB5-7D9F-4AD6-8D04-4FBC28ADE81A}" type="pres">
      <dgm:prSet presAssocID="{EB11F4B3-62C0-4360-8E62-1D4BC044BF4F}" presName="titleText3" presStyleLbl="fgAcc2" presStyleIdx="9" presStyleCnt="15">
        <dgm:presLayoutVars>
          <dgm:chMax val="0"/>
          <dgm:chPref val="0"/>
        </dgm:presLayoutVars>
      </dgm:prSet>
      <dgm:spPr/>
    </dgm:pt>
    <dgm:pt modelId="{FEBC4A85-6A0D-40B9-9C95-932B170D0D70}" type="pres">
      <dgm:prSet presAssocID="{EB11F4B3-62C0-4360-8E62-1D4BC044BF4F}" presName="rootConnector3" presStyleLbl="asst1" presStyleIdx="9" presStyleCnt="15"/>
      <dgm:spPr/>
    </dgm:pt>
    <dgm:pt modelId="{9D8BEB4D-5A99-48EF-BE77-07A4BBA4CBC0}" type="pres">
      <dgm:prSet presAssocID="{EB11F4B3-62C0-4360-8E62-1D4BC044BF4F}" presName="hierChild6" presStyleCnt="0"/>
      <dgm:spPr/>
    </dgm:pt>
    <dgm:pt modelId="{E250B44C-C37D-41DA-946C-731071B09C7F}" type="pres">
      <dgm:prSet presAssocID="{EB11F4B3-62C0-4360-8E62-1D4BC044BF4F}" presName="hierChild7" presStyleCnt="0"/>
      <dgm:spPr/>
    </dgm:pt>
    <dgm:pt modelId="{A29FE514-A726-4FF7-93DE-FE215152053A}" type="pres">
      <dgm:prSet presAssocID="{7DC71BCA-F324-495F-AF9D-195A221FB222}" presName="Name96" presStyleLbl="parChTrans1D4" presStyleIdx="7" presStyleCnt="12"/>
      <dgm:spPr/>
    </dgm:pt>
    <dgm:pt modelId="{C187F103-8464-414B-AD68-041A200621D5}" type="pres">
      <dgm:prSet presAssocID="{DE8A1130-00AB-476B-A0DD-7E35CF0A4748}" presName="hierRoot3" presStyleCnt="0">
        <dgm:presLayoutVars>
          <dgm:hierBranch val="init"/>
        </dgm:presLayoutVars>
      </dgm:prSet>
      <dgm:spPr/>
    </dgm:pt>
    <dgm:pt modelId="{1119958A-34D3-4C03-A8A3-712E6EBE9736}" type="pres">
      <dgm:prSet presAssocID="{DE8A1130-00AB-476B-A0DD-7E35CF0A4748}" presName="rootComposite3" presStyleCnt="0"/>
      <dgm:spPr/>
    </dgm:pt>
    <dgm:pt modelId="{8FDC9692-FA29-4FCD-BD04-B92CA1B5866F}" type="pres">
      <dgm:prSet presAssocID="{DE8A1130-00AB-476B-A0DD-7E35CF0A4748}" presName="rootText3" presStyleLbl="asst1" presStyleIdx="10" presStyleCnt="15">
        <dgm:presLayoutVars>
          <dgm:chPref val="3"/>
        </dgm:presLayoutVars>
      </dgm:prSet>
      <dgm:spPr/>
    </dgm:pt>
    <dgm:pt modelId="{8A7B6834-5A75-4EE0-AFB3-872FCF649E89}" type="pres">
      <dgm:prSet presAssocID="{DE8A1130-00AB-476B-A0DD-7E35CF0A4748}" presName="titleText3" presStyleLbl="fgAcc2" presStyleIdx="10" presStyleCnt="15">
        <dgm:presLayoutVars>
          <dgm:chMax val="0"/>
          <dgm:chPref val="0"/>
        </dgm:presLayoutVars>
      </dgm:prSet>
      <dgm:spPr/>
    </dgm:pt>
    <dgm:pt modelId="{88A35746-0EB9-4500-BB1C-F22D2BB9FD1E}" type="pres">
      <dgm:prSet presAssocID="{DE8A1130-00AB-476B-A0DD-7E35CF0A4748}" presName="rootConnector3" presStyleLbl="asst1" presStyleIdx="10" presStyleCnt="15"/>
      <dgm:spPr/>
    </dgm:pt>
    <dgm:pt modelId="{0ED8C8A2-5A83-4C2E-9121-52CAE6310620}" type="pres">
      <dgm:prSet presAssocID="{DE8A1130-00AB-476B-A0DD-7E35CF0A4748}" presName="hierChild6" presStyleCnt="0"/>
      <dgm:spPr/>
    </dgm:pt>
    <dgm:pt modelId="{A63FECA1-5FC9-45E9-905A-1A929E5A20AE}" type="pres">
      <dgm:prSet presAssocID="{DE8A1130-00AB-476B-A0DD-7E35CF0A4748}" presName="hierChild7" presStyleCnt="0"/>
      <dgm:spPr/>
    </dgm:pt>
    <dgm:pt modelId="{35CB8A76-A2F2-4996-A2FF-A7D6440FE5E0}" type="pres">
      <dgm:prSet presAssocID="{06E1F7BA-D2B0-4229-BC5C-4C7DA5EDC057}" presName="Name96" presStyleLbl="parChTrans1D4" presStyleIdx="8" presStyleCnt="12"/>
      <dgm:spPr/>
    </dgm:pt>
    <dgm:pt modelId="{6967727B-0386-4CAA-92A3-65E6825537FA}" type="pres">
      <dgm:prSet presAssocID="{53446493-B2E8-4E8A-8E39-6607BF88DD26}" presName="hierRoot3" presStyleCnt="0">
        <dgm:presLayoutVars>
          <dgm:hierBranch val="init"/>
        </dgm:presLayoutVars>
      </dgm:prSet>
      <dgm:spPr/>
    </dgm:pt>
    <dgm:pt modelId="{91565039-6D98-4309-A576-38DCA8A6748C}" type="pres">
      <dgm:prSet presAssocID="{53446493-B2E8-4E8A-8E39-6607BF88DD26}" presName="rootComposite3" presStyleCnt="0"/>
      <dgm:spPr/>
    </dgm:pt>
    <dgm:pt modelId="{0E7E41DF-0D4B-4C95-B5F2-9A356AD3424F}" type="pres">
      <dgm:prSet presAssocID="{53446493-B2E8-4E8A-8E39-6607BF88DD26}" presName="rootText3" presStyleLbl="asst1" presStyleIdx="11" presStyleCnt="15">
        <dgm:presLayoutVars>
          <dgm:chPref val="3"/>
        </dgm:presLayoutVars>
      </dgm:prSet>
      <dgm:spPr/>
    </dgm:pt>
    <dgm:pt modelId="{98F3BCD5-A3CD-48FE-A6A5-ED7BC5F24FF3}" type="pres">
      <dgm:prSet presAssocID="{53446493-B2E8-4E8A-8E39-6607BF88DD26}" presName="titleText3" presStyleLbl="fgAcc2" presStyleIdx="11" presStyleCnt="15">
        <dgm:presLayoutVars>
          <dgm:chMax val="0"/>
          <dgm:chPref val="0"/>
        </dgm:presLayoutVars>
      </dgm:prSet>
      <dgm:spPr/>
    </dgm:pt>
    <dgm:pt modelId="{B12EE5A3-12A9-46BC-A9C5-1747040C8DF3}" type="pres">
      <dgm:prSet presAssocID="{53446493-B2E8-4E8A-8E39-6607BF88DD26}" presName="rootConnector3" presStyleLbl="asst1" presStyleIdx="11" presStyleCnt="15"/>
      <dgm:spPr/>
    </dgm:pt>
    <dgm:pt modelId="{1153B6B7-19BE-4732-BB5E-F6678E707F7F}" type="pres">
      <dgm:prSet presAssocID="{53446493-B2E8-4E8A-8E39-6607BF88DD26}" presName="hierChild6" presStyleCnt="0"/>
      <dgm:spPr/>
    </dgm:pt>
    <dgm:pt modelId="{541E579F-FB01-4806-9181-84736AD56535}" type="pres">
      <dgm:prSet presAssocID="{53446493-B2E8-4E8A-8E39-6607BF88DD26}" presName="hierChild7" presStyleCnt="0"/>
      <dgm:spPr/>
    </dgm:pt>
    <dgm:pt modelId="{FEDC26EF-8F32-4231-BA0B-738A42FDBA7B}" type="pres">
      <dgm:prSet presAssocID="{282538E3-2D9B-45FB-BEFF-B3C79C91DBD6}" presName="Name96" presStyleLbl="parChTrans1D4" presStyleIdx="9" presStyleCnt="12"/>
      <dgm:spPr/>
    </dgm:pt>
    <dgm:pt modelId="{D7A20852-D766-4944-B555-2B68BF450FDF}" type="pres">
      <dgm:prSet presAssocID="{1D16FAF1-C0A7-40AC-A103-1549DBBC24B1}" presName="hierRoot3" presStyleCnt="0">
        <dgm:presLayoutVars>
          <dgm:hierBranch val="init"/>
        </dgm:presLayoutVars>
      </dgm:prSet>
      <dgm:spPr/>
    </dgm:pt>
    <dgm:pt modelId="{9428F36E-8154-4C58-8AAA-ABBCB37BB6EE}" type="pres">
      <dgm:prSet presAssocID="{1D16FAF1-C0A7-40AC-A103-1549DBBC24B1}" presName="rootComposite3" presStyleCnt="0"/>
      <dgm:spPr/>
    </dgm:pt>
    <dgm:pt modelId="{E40A90AF-4F0D-49E6-B4F5-68BD8546C9DF}" type="pres">
      <dgm:prSet presAssocID="{1D16FAF1-C0A7-40AC-A103-1549DBBC24B1}" presName="rootText3" presStyleLbl="asst1" presStyleIdx="12" presStyleCnt="15">
        <dgm:presLayoutVars>
          <dgm:chPref val="3"/>
        </dgm:presLayoutVars>
      </dgm:prSet>
      <dgm:spPr/>
    </dgm:pt>
    <dgm:pt modelId="{3870094C-1681-487E-8060-FBCDA3D8494F}" type="pres">
      <dgm:prSet presAssocID="{1D16FAF1-C0A7-40AC-A103-1549DBBC24B1}" presName="titleText3" presStyleLbl="fgAcc2" presStyleIdx="12" presStyleCnt="15">
        <dgm:presLayoutVars>
          <dgm:chMax val="0"/>
          <dgm:chPref val="0"/>
        </dgm:presLayoutVars>
      </dgm:prSet>
      <dgm:spPr/>
    </dgm:pt>
    <dgm:pt modelId="{C2404639-D8E7-4BBE-8FDA-76B87052F3DF}" type="pres">
      <dgm:prSet presAssocID="{1D16FAF1-C0A7-40AC-A103-1549DBBC24B1}" presName="rootConnector3" presStyleLbl="asst1" presStyleIdx="12" presStyleCnt="15"/>
      <dgm:spPr/>
    </dgm:pt>
    <dgm:pt modelId="{5B94A1F8-997A-4FDC-9999-08801072B14F}" type="pres">
      <dgm:prSet presAssocID="{1D16FAF1-C0A7-40AC-A103-1549DBBC24B1}" presName="hierChild6" presStyleCnt="0"/>
      <dgm:spPr/>
    </dgm:pt>
    <dgm:pt modelId="{5E50637B-ECDC-464A-9C99-6169AB29FB93}" type="pres">
      <dgm:prSet presAssocID="{1D16FAF1-C0A7-40AC-A103-1549DBBC24B1}" presName="hierChild7" presStyleCnt="0"/>
      <dgm:spPr/>
    </dgm:pt>
    <dgm:pt modelId="{E024BCEF-F020-43FC-98A9-F82D280B1000}" type="pres">
      <dgm:prSet presAssocID="{C8927640-1950-4BD7-8879-E2EDCCDF1AD6}" presName="Name96" presStyleLbl="parChTrans1D4" presStyleIdx="10" presStyleCnt="12"/>
      <dgm:spPr/>
    </dgm:pt>
    <dgm:pt modelId="{3F5412B9-6638-4C55-851A-490E668C7106}" type="pres">
      <dgm:prSet presAssocID="{76587893-2A5B-4907-9B9E-59282245C6B4}" presName="hierRoot3" presStyleCnt="0">
        <dgm:presLayoutVars>
          <dgm:hierBranch val="init"/>
        </dgm:presLayoutVars>
      </dgm:prSet>
      <dgm:spPr/>
    </dgm:pt>
    <dgm:pt modelId="{1A0E4D0F-AF30-44AA-834F-47DC1C860832}" type="pres">
      <dgm:prSet presAssocID="{76587893-2A5B-4907-9B9E-59282245C6B4}" presName="rootComposite3" presStyleCnt="0"/>
      <dgm:spPr/>
    </dgm:pt>
    <dgm:pt modelId="{DBC65FFB-84B0-4DC3-BAC2-F0BD7B240DEF}" type="pres">
      <dgm:prSet presAssocID="{76587893-2A5B-4907-9B9E-59282245C6B4}" presName="rootText3" presStyleLbl="asst1" presStyleIdx="13" presStyleCnt="15">
        <dgm:presLayoutVars>
          <dgm:chPref val="3"/>
        </dgm:presLayoutVars>
      </dgm:prSet>
      <dgm:spPr/>
    </dgm:pt>
    <dgm:pt modelId="{1ADD6E83-D33F-49BF-80BB-89FE8537AEF7}" type="pres">
      <dgm:prSet presAssocID="{76587893-2A5B-4907-9B9E-59282245C6B4}" presName="titleText3" presStyleLbl="fgAcc2" presStyleIdx="13" presStyleCnt="15">
        <dgm:presLayoutVars>
          <dgm:chMax val="0"/>
          <dgm:chPref val="0"/>
        </dgm:presLayoutVars>
      </dgm:prSet>
      <dgm:spPr/>
    </dgm:pt>
    <dgm:pt modelId="{680E4DAA-0CDE-41D0-82CA-803D58316D59}" type="pres">
      <dgm:prSet presAssocID="{76587893-2A5B-4907-9B9E-59282245C6B4}" presName="rootConnector3" presStyleLbl="asst1" presStyleIdx="13" presStyleCnt="15"/>
      <dgm:spPr/>
    </dgm:pt>
    <dgm:pt modelId="{02AA2FB1-5C4A-412B-A5ED-EDA01D6B18E7}" type="pres">
      <dgm:prSet presAssocID="{76587893-2A5B-4907-9B9E-59282245C6B4}" presName="hierChild6" presStyleCnt="0"/>
      <dgm:spPr/>
    </dgm:pt>
    <dgm:pt modelId="{490986C6-F404-44E8-96FF-E3FB28AC52AE}" type="pres">
      <dgm:prSet presAssocID="{76587893-2A5B-4907-9B9E-59282245C6B4}" presName="hierChild7" presStyleCnt="0"/>
      <dgm:spPr/>
    </dgm:pt>
    <dgm:pt modelId="{B392D2DB-44A4-47A1-85B4-DCF9EFC2D73D}" type="pres">
      <dgm:prSet presAssocID="{B205D384-3183-4766-870F-D16DA92A4B7D}" presName="Name96" presStyleLbl="parChTrans1D4" presStyleIdx="11" presStyleCnt="12"/>
      <dgm:spPr/>
    </dgm:pt>
    <dgm:pt modelId="{99291FEB-65F4-4CE5-9706-02E27F098F64}" type="pres">
      <dgm:prSet presAssocID="{7CAB5C39-0968-4AF8-BC0D-63B2A01E7501}" presName="hierRoot3" presStyleCnt="0">
        <dgm:presLayoutVars>
          <dgm:hierBranch val="init"/>
        </dgm:presLayoutVars>
      </dgm:prSet>
      <dgm:spPr/>
    </dgm:pt>
    <dgm:pt modelId="{127166A5-689D-4DED-8ED9-A3C252774355}" type="pres">
      <dgm:prSet presAssocID="{7CAB5C39-0968-4AF8-BC0D-63B2A01E7501}" presName="rootComposite3" presStyleCnt="0"/>
      <dgm:spPr/>
    </dgm:pt>
    <dgm:pt modelId="{C0272ABA-AFE1-4523-97D0-E7307D9BC60F}" type="pres">
      <dgm:prSet presAssocID="{7CAB5C39-0968-4AF8-BC0D-63B2A01E7501}" presName="rootText3" presStyleLbl="asst1" presStyleIdx="14" presStyleCnt="15">
        <dgm:presLayoutVars>
          <dgm:chPref val="3"/>
        </dgm:presLayoutVars>
      </dgm:prSet>
      <dgm:spPr/>
    </dgm:pt>
    <dgm:pt modelId="{27880353-BEDC-4753-B936-20DDCB60FA89}" type="pres">
      <dgm:prSet presAssocID="{7CAB5C39-0968-4AF8-BC0D-63B2A01E7501}" presName="titleText3" presStyleLbl="fgAcc2" presStyleIdx="14" presStyleCnt="15">
        <dgm:presLayoutVars>
          <dgm:chMax val="0"/>
          <dgm:chPref val="0"/>
        </dgm:presLayoutVars>
      </dgm:prSet>
      <dgm:spPr/>
    </dgm:pt>
    <dgm:pt modelId="{8613D8B1-8F90-4893-BE6E-859A146EFA10}" type="pres">
      <dgm:prSet presAssocID="{7CAB5C39-0968-4AF8-BC0D-63B2A01E7501}" presName="rootConnector3" presStyleLbl="asst1" presStyleIdx="14" presStyleCnt="15"/>
      <dgm:spPr/>
    </dgm:pt>
    <dgm:pt modelId="{1F7D3840-F097-4382-9EB5-DA5A3C99ACB3}" type="pres">
      <dgm:prSet presAssocID="{7CAB5C39-0968-4AF8-BC0D-63B2A01E7501}" presName="hierChild6" presStyleCnt="0"/>
      <dgm:spPr/>
    </dgm:pt>
    <dgm:pt modelId="{1C3C7F88-B01D-41F9-B190-72929B394941}" type="pres">
      <dgm:prSet presAssocID="{7CAB5C39-0968-4AF8-BC0D-63B2A01E7501}" presName="hierChild7" presStyleCnt="0"/>
      <dgm:spPr/>
    </dgm:pt>
  </dgm:ptLst>
  <dgm:cxnLst>
    <dgm:cxn modelId="{7B04610D-5817-4BF4-AE55-C1A394ADBAE8}" type="presOf" srcId="{CBB5D209-E5E7-4183-9D76-A0613334F138}" destId="{F10B367A-6660-4347-AD29-5F951D2E0295}" srcOrd="1" destOrd="0" presId="urn:microsoft.com/office/officeart/2008/layout/NameandTitleOrganizationalChart"/>
    <dgm:cxn modelId="{2345F2DD-9900-4225-A5ED-9F683BFFA377}" srcId="{CFD816E5-3165-4A67-BC57-32D418BD2C78}" destId="{EB184F40-776B-4C56-AA42-99E7A4BBF90C}" srcOrd="0" destOrd="0" parTransId="{0885D8FA-C5F6-4EFB-B81F-9155AF5E0FF2}" sibTransId="{BA4DA02B-491A-44AB-B669-644B7B506390}"/>
    <dgm:cxn modelId="{3376FA60-83FC-4064-9C10-FD6BDA596F5E}" srcId="{EB184F40-776B-4C56-AA42-99E7A4BBF90C}" destId="{33087CEB-B5C6-427A-97EB-BF42ADE81B91}" srcOrd="0" destOrd="0" parTransId="{C86287FF-9109-46B7-BB90-C8F552EAA9B9}" sibTransId="{70DBCDC1-0FF3-4465-AFA9-A806DBEBF5A7}"/>
    <dgm:cxn modelId="{77AB96C9-398E-4C2A-8FAD-B989A8E368A1}" type="presOf" srcId="{22DF9BDB-D2D0-4E9E-8BF7-33D4473EB68B}" destId="{0B4617BA-4B55-4803-81A9-75C38EDB6044}" srcOrd="0" destOrd="0" presId="urn:microsoft.com/office/officeart/2008/layout/NameandTitleOrganizationalChart"/>
    <dgm:cxn modelId="{F65D3346-B439-4A01-B4BE-90B6BEACA466}" srcId="{13278E0C-189E-4AD8-AA9B-8CCDDEF78A54}" destId="{CBB5D209-E5E7-4183-9D76-A0613334F138}" srcOrd="0" destOrd="0" parTransId="{1F9AAC8C-F5E5-40F5-98BB-0511B4100C8F}" sibTransId="{78BEBE68-07F0-4F98-B3FC-8BB340D8FE24}"/>
    <dgm:cxn modelId="{7DEC66A3-9003-46CB-B614-5A92C738D103}" type="presOf" srcId="{77488672-A724-495B-BAEA-99DE0F3A7630}" destId="{A01348F1-644F-469C-9298-31B672A43425}" srcOrd="0" destOrd="0" presId="urn:microsoft.com/office/officeart/2008/layout/NameandTitleOrganizationalChart"/>
    <dgm:cxn modelId="{E4980063-91F6-45C8-8A55-9D587F8CB457}" type="presOf" srcId="{91F89FD4-C784-4D13-9408-77A5316BD608}" destId="{98F3BCD5-A3CD-48FE-A6A5-ED7BC5F24FF3}" srcOrd="0" destOrd="0" presId="urn:microsoft.com/office/officeart/2008/layout/NameandTitleOrganizationalChart"/>
    <dgm:cxn modelId="{3682FD99-61E4-4A69-9FAE-7174016511F9}" type="presOf" srcId="{1F9AAC8C-F5E5-40F5-98BB-0511B4100C8F}" destId="{D52FBC92-0E54-437A-88AC-4439D0715559}" srcOrd="0" destOrd="0" presId="urn:microsoft.com/office/officeart/2008/layout/NameandTitleOrganizationalChart"/>
    <dgm:cxn modelId="{AB13183F-631C-4370-BEAA-14F6186C3B39}" srcId="{22DF9BDB-D2D0-4E9E-8BF7-33D4473EB68B}" destId="{77488672-A724-495B-BAEA-99DE0F3A7630}" srcOrd="0" destOrd="0" parTransId="{E83A7542-43B3-4064-97E8-31D3C480784E}" sibTransId="{BC3D4BB4-9DA6-4413-AF9B-757C2562E131}"/>
    <dgm:cxn modelId="{923E78C9-7575-4DB4-B7C9-08B07E8E1A5A}" type="presOf" srcId="{7CAB5C39-0968-4AF8-BC0D-63B2A01E7501}" destId="{C0272ABA-AFE1-4523-97D0-E7307D9BC60F}" srcOrd="0" destOrd="0" presId="urn:microsoft.com/office/officeart/2008/layout/NameandTitleOrganizationalChart"/>
    <dgm:cxn modelId="{8C886B08-5BAD-450C-8FAE-19CC4B2C8BE8}" type="presOf" srcId="{930AEED1-3A77-4FF8-8D0A-F33538B7AF12}" destId="{01BD482B-2F30-44B1-8565-356C2C2B83D1}" srcOrd="0" destOrd="0" presId="urn:microsoft.com/office/officeart/2008/layout/NameandTitleOrganizationalChart"/>
    <dgm:cxn modelId="{038BCF37-1CEB-48DC-909F-F1B6AA5D3826}" type="presOf" srcId="{22AE17BE-984F-4E0E-A59E-271820C37B9F}" destId="{ACAD081C-B54A-4E62-826E-D210B36994D2}" srcOrd="0" destOrd="0" presId="urn:microsoft.com/office/officeart/2008/layout/NameandTitleOrganizationalChart"/>
    <dgm:cxn modelId="{5D4DC978-621A-449C-A48C-9CD3CFEC77F0}" type="presOf" srcId="{1D16FAF1-C0A7-40AC-A103-1549DBBC24B1}" destId="{E40A90AF-4F0D-49E6-B4F5-68BD8546C9DF}" srcOrd="0" destOrd="0" presId="urn:microsoft.com/office/officeart/2008/layout/NameandTitleOrganizationalChart"/>
    <dgm:cxn modelId="{8F144E56-63C5-4295-9735-21802FF2C685}" srcId="{33087CEB-B5C6-427A-97EB-BF42ADE81B91}" destId="{13278E0C-189E-4AD8-AA9B-8CCDDEF78A54}" srcOrd="0" destOrd="0" parTransId="{A6972FC5-E03D-4035-9B72-15F83595CA2A}" sibTransId="{D1B990A2-3186-4F4B-8454-CBD0F3CCABF4}"/>
    <dgm:cxn modelId="{E4E158BC-A45C-4F9F-9560-2674ED082CFB}" type="presOf" srcId="{3B614833-39D9-4DAA-8EA7-D293CB538EEC}" destId="{0085BA37-1BC3-473D-A5D8-E8F7FD9E52BC}" srcOrd="0" destOrd="0" presId="urn:microsoft.com/office/officeart/2008/layout/NameandTitleOrganizationalChart"/>
    <dgm:cxn modelId="{89864DEF-A661-4AB2-B9BC-9E8D3DF980F4}" type="presOf" srcId="{33087CEB-B5C6-427A-97EB-BF42ADE81B91}" destId="{3CED0A78-812E-44F4-A0BE-8E11A38E6684}" srcOrd="0" destOrd="0" presId="urn:microsoft.com/office/officeart/2008/layout/NameandTitleOrganizationalChart"/>
    <dgm:cxn modelId="{6E11E881-90D4-4302-915B-9FC166491B9B}" srcId="{DBE79A56-42A4-443A-9504-F7A5FAFA4D08}" destId="{DE8A1130-00AB-476B-A0DD-7E35CF0A4748}" srcOrd="1" destOrd="0" parTransId="{7DC71BCA-F324-495F-AF9D-195A221FB222}" sibTransId="{C3DF0094-DC41-44FC-92EF-A68ABA668D86}"/>
    <dgm:cxn modelId="{90D6A7B2-D446-460F-A69B-28144DD8E446}" type="presOf" srcId="{76587893-2A5B-4907-9B9E-59282245C6B4}" destId="{DBC65FFB-84B0-4DC3-BAC2-F0BD7B240DEF}" srcOrd="0" destOrd="0" presId="urn:microsoft.com/office/officeart/2008/layout/NameandTitleOrganizationalChart"/>
    <dgm:cxn modelId="{C4F1AC47-FB93-4DE1-9FB9-CBE60FAB9904}" type="presOf" srcId="{F53EDBC0-F843-4E3D-893E-2C6766F78FB9}" destId="{1DDEE1D3-A6F1-423D-BDA2-F0D2FE66A0D5}" srcOrd="0" destOrd="0" presId="urn:microsoft.com/office/officeart/2008/layout/NameandTitleOrganizationalChart"/>
    <dgm:cxn modelId="{BBF25A6C-8130-42C6-96B7-DC2AEB381BE9}" type="presOf" srcId="{0562BB2C-3519-4B62-87E0-BA1B0E3B6DB3}" destId="{A3502E16-DA61-4892-BAAF-A2B8C0A59E0E}" srcOrd="0" destOrd="0" presId="urn:microsoft.com/office/officeart/2008/layout/NameandTitleOrganizationalChart"/>
    <dgm:cxn modelId="{ACC12576-5A8C-4FA7-A2E7-CE5E7EB51C37}" type="presOf" srcId="{EB184F40-776B-4C56-AA42-99E7A4BBF90C}" destId="{67C93BD2-761F-44DA-A309-EC2B431D1395}" srcOrd="0" destOrd="0" presId="urn:microsoft.com/office/officeart/2008/layout/NameandTitleOrganizationalChart"/>
    <dgm:cxn modelId="{EB9DB3A4-E436-48A9-AD31-04FC1B8EEF82}" type="presOf" srcId="{2996326B-0203-427A-8B41-7B048CF10780}" destId="{EE56AE35-C2D7-4345-8F8E-A311187DB26A}" srcOrd="0" destOrd="0" presId="urn:microsoft.com/office/officeart/2008/layout/NameandTitleOrganizationalChart"/>
    <dgm:cxn modelId="{2012E0FA-41F8-40FD-9FCF-12C764189FE8}" type="presOf" srcId="{8D801F08-ED33-4381-81FC-B57D2547E6DE}" destId="{3870094C-1681-487E-8060-FBCDA3D8494F}" srcOrd="0" destOrd="0" presId="urn:microsoft.com/office/officeart/2008/layout/NameandTitleOrganizationalChart"/>
    <dgm:cxn modelId="{3C84AF5B-C039-4BE8-8912-EA4D60372CD3}" type="presOf" srcId="{53446493-B2E8-4E8A-8E39-6607BF88DD26}" destId="{B12EE5A3-12A9-46BC-A9C5-1747040C8DF3}" srcOrd="1" destOrd="0" presId="urn:microsoft.com/office/officeart/2008/layout/NameandTitleOrganizationalChart"/>
    <dgm:cxn modelId="{DAD553CB-5513-4CB7-9403-A3712291987B}" srcId="{33087CEB-B5C6-427A-97EB-BF42ADE81B91}" destId="{DBE79A56-42A4-443A-9504-F7A5FAFA4D08}" srcOrd="1" destOrd="0" parTransId="{2996326B-0203-427A-8B41-7B048CF10780}" sibTransId="{0F8A2990-B646-48C6-B72F-529BE75B735A}"/>
    <dgm:cxn modelId="{6889A8C9-DD83-414D-9B7B-3F86C64B3945}" type="presOf" srcId="{E83A7542-43B3-4064-97E8-31D3C480784E}" destId="{976FE7E9-D1B7-43A3-807A-F45291CAF5D8}" srcOrd="0" destOrd="0" presId="urn:microsoft.com/office/officeart/2008/layout/NameandTitleOrganizationalChart"/>
    <dgm:cxn modelId="{49B96FF8-51F7-46D9-B3EC-DAD5CEF63955}" type="presOf" srcId="{EB11F4B3-62C0-4360-8E62-1D4BC044BF4F}" destId="{FEBC4A85-6A0D-40B9-9C95-932B170D0D70}" srcOrd="1" destOrd="0" presId="urn:microsoft.com/office/officeart/2008/layout/NameandTitleOrganizationalChart"/>
    <dgm:cxn modelId="{05EE652A-19F4-45D0-9997-CDD668B78F36}" type="presOf" srcId="{EB184F40-776B-4C56-AA42-99E7A4BBF90C}" destId="{762D2638-2E70-4547-A4B4-E3B7EF263ABA}" srcOrd="1" destOrd="0" presId="urn:microsoft.com/office/officeart/2008/layout/NameandTitleOrganizationalChart"/>
    <dgm:cxn modelId="{680BB6A2-1524-4877-B51F-6FEECFDDF454}" type="presOf" srcId="{06E1F7BA-D2B0-4229-BC5C-4C7DA5EDC057}" destId="{35CB8A76-A2F2-4996-A2FF-A7D6440FE5E0}" srcOrd="0" destOrd="0" presId="urn:microsoft.com/office/officeart/2008/layout/NameandTitleOrganizationalChart"/>
    <dgm:cxn modelId="{13544D2E-D0E9-4DC4-9FBF-F961606BDA89}" type="presOf" srcId="{78BEBE68-07F0-4F98-B3FC-8BB340D8FE24}" destId="{C90E9801-49E9-4F9F-8FD8-8BD653857068}" srcOrd="0" destOrd="0" presId="urn:microsoft.com/office/officeart/2008/layout/NameandTitleOrganizationalChart"/>
    <dgm:cxn modelId="{BB7F4A28-2E0E-42FA-B467-08257C81D711}" type="presOf" srcId="{51FC78E7-D144-408E-A16C-EE1484CA8440}" destId="{27880353-BEDC-4753-B936-20DDCB60FA89}" srcOrd="0" destOrd="0" presId="urn:microsoft.com/office/officeart/2008/layout/NameandTitleOrganizationalChart"/>
    <dgm:cxn modelId="{71E42BEF-53AF-4ACF-BCF2-213D6C143B15}" srcId="{1D16FAF1-C0A7-40AC-A103-1549DBBC24B1}" destId="{76587893-2A5B-4907-9B9E-59282245C6B4}" srcOrd="0" destOrd="0" parTransId="{C8927640-1950-4BD7-8879-E2EDCCDF1AD6}" sibTransId="{7C3C88FA-21EE-4B11-B138-E42001E8BD5A}"/>
    <dgm:cxn modelId="{719794BA-9BCB-472D-9E95-FFB4BB166047}" type="presOf" srcId="{3036A4A2-4CEC-410C-8F98-411B839FCA34}" destId="{8AD282C8-2F87-4071-A5D2-5F87B453EAB7}" srcOrd="0" destOrd="0" presId="urn:microsoft.com/office/officeart/2008/layout/NameandTitleOrganizationalChart"/>
    <dgm:cxn modelId="{98381D2D-708D-4BD9-BCE8-3E2680429F41}" srcId="{DE8A1130-00AB-476B-A0DD-7E35CF0A4748}" destId="{1D16FAF1-C0A7-40AC-A103-1549DBBC24B1}" srcOrd="1" destOrd="0" parTransId="{282538E3-2D9B-45FB-BEFF-B3C79C91DBD6}" sibTransId="{8D801F08-ED33-4381-81FC-B57D2547E6DE}"/>
    <dgm:cxn modelId="{1FEEB990-FF10-473E-B5A9-4921C6FF0E9F}" srcId="{1D16FAF1-C0A7-40AC-A103-1549DBBC24B1}" destId="{7CAB5C39-0968-4AF8-BC0D-63B2A01E7501}" srcOrd="1" destOrd="0" parTransId="{B205D384-3183-4766-870F-D16DA92A4B7D}" sibTransId="{51FC78E7-D144-408E-A16C-EE1484CA8440}"/>
    <dgm:cxn modelId="{3C11CCB0-843B-40EC-894B-9D2A42112157}" srcId="{9E9AFEBA-47D5-4805-BD1C-221D51A0448C}" destId="{0562BB2C-3519-4B62-87E0-BA1B0E3B6DB3}" srcOrd="1" destOrd="0" parTransId="{3B614833-39D9-4DAA-8EA7-D293CB538EEC}" sibTransId="{F53EDBC0-F843-4E3D-893E-2C6766F78FB9}"/>
    <dgm:cxn modelId="{D5EA152B-C9F0-415E-B341-1896D153112C}" type="presOf" srcId="{3036A4A2-4CEC-410C-8F98-411B839FCA34}" destId="{75CC9DE7-C22F-41EF-AB8F-8C28BC0F68E1}" srcOrd="1" destOrd="0" presId="urn:microsoft.com/office/officeart/2008/layout/NameandTitleOrganizationalChart"/>
    <dgm:cxn modelId="{D1C2676D-2CD4-48BE-BDC6-426B4E5715C7}" type="presOf" srcId="{B205D384-3183-4766-870F-D16DA92A4B7D}" destId="{B392D2DB-44A4-47A1-85B4-DCF9EFC2D73D}" srcOrd="0" destOrd="0" presId="urn:microsoft.com/office/officeart/2008/layout/NameandTitleOrganizationalChart"/>
    <dgm:cxn modelId="{CCDD7CCC-198C-406B-8514-16C4872798C5}" type="presOf" srcId="{13278E0C-189E-4AD8-AA9B-8CCDDEF78A54}" destId="{87EDAA76-92B3-41FE-A18D-01C64930F3C7}" srcOrd="1" destOrd="0" presId="urn:microsoft.com/office/officeart/2008/layout/NameandTitleOrganizationalChart"/>
    <dgm:cxn modelId="{319E1709-A9F2-495D-A484-8EC3D98A35E7}" type="presOf" srcId="{7CAB5C39-0968-4AF8-BC0D-63B2A01E7501}" destId="{8613D8B1-8F90-4893-BE6E-859A146EFA10}" srcOrd="1" destOrd="0" presId="urn:microsoft.com/office/officeart/2008/layout/NameandTitleOrganizationalChart"/>
    <dgm:cxn modelId="{EE9CF1F9-4756-4BA7-90F0-C85308783502}" type="presOf" srcId="{C3DF0094-DC41-44FC-92EF-A68ABA668D86}" destId="{8A7B6834-5A75-4EE0-AFB3-872FCF649E89}" srcOrd="0" destOrd="0" presId="urn:microsoft.com/office/officeart/2008/layout/NameandTitleOrganizationalChart"/>
    <dgm:cxn modelId="{6D1557CE-66D5-408C-980A-DF5DC16E3F18}" type="presOf" srcId="{DE8A1130-00AB-476B-A0DD-7E35CF0A4748}" destId="{8FDC9692-FA29-4FCD-BD04-B92CA1B5866F}" srcOrd="0" destOrd="0" presId="urn:microsoft.com/office/officeart/2008/layout/NameandTitleOrganizationalChart"/>
    <dgm:cxn modelId="{A4B8EB23-F4AA-4215-B0B7-9B76C344237D}" srcId="{22DF9BDB-D2D0-4E9E-8BF7-33D4473EB68B}" destId="{9E9AFEBA-47D5-4805-BD1C-221D51A0448C}" srcOrd="1" destOrd="0" parTransId="{E1FC57EC-3A1D-45A2-A980-0E479BC630ED}" sibTransId="{22AE17BE-984F-4E0E-A59E-271820C37B9F}"/>
    <dgm:cxn modelId="{61A401F9-0C0F-4997-86E0-CE88D11C1529}" type="presOf" srcId="{77488672-A724-495B-BAEA-99DE0F3A7630}" destId="{EF2A5D64-ED2F-4F39-9415-3A4FEE4A08C4}" srcOrd="1" destOrd="0" presId="urn:microsoft.com/office/officeart/2008/layout/NameandTitleOrganizationalChart"/>
    <dgm:cxn modelId="{32F6DFFF-4320-442D-93F8-627F6696C70E}" type="presOf" srcId="{C8927640-1950-4BD7-8879-E2EDCCDF1AD6}" destId="{E024BCEF-F020-43FC-98A9-F82D280B1000}" srcOrd="0" destOrd="0" presId="urn:microsoft.com/office/officeart/2008/layout/NameandTitleOrganizationalChart"/>
    <dgm:cxn modelId="{4A979E0A-A197-4A7D-A5BF-68B634EE1F58}" type="presOf" srcId="{DBE79A56-42A4-443A-9504-F7A5FAFA4D08}" destId="{8B17CF67-D1DE-4DB7-904F-A91AAC77369D}" srcOrd="0" destOrd="0" presId="urn:microsoft.com/office/officeart/2008/layout/NameandTitleOrganizationalChart"/>
    <dgm:cxn modelId="{2D6A68EF-F189-4E80-9C5E-594C53C69020}" type="presOf" srcId="{13278E0C-189E-4AD8-AA9B-8CCDDEF78A54}" destId="{ACDFCE7B-0B70-43CB-B766-50336F59E700}" srcOrd="0" destOrd="0" presId="urn:microsoft.com/office/officeart/2008/layout/NameandTitleOrganizationalChart"/>
    <dgm:cxn modelId="{D301F912-5C5B-4A3A-ADE7-5CFD299F448A}" type="presOf" srcId="{9E9AFEBA-47D5-4805-BD1C-221D51A0448C}" destId="{793C93D2-9A08-4C07-99E2-A5CE51BEAADE}" srcOrd="0" destOrd="0" presId="urn:microsoft.com/office/officeart/2008/layout/NameandTitleOrganizationalChart"/>
    <dgm:cxn modelId="{52F8E5E2-26CA-4C9D-A7A1-66C064152A88}" type="presOf" srcId="{DBE79A56-42A4-443A-9504-F7A5FAFA4D08}" destId="{3F229537-A61D-4F08-B541-74D1E8165E9B}" srcOrd="1" destOrd="0" presId="urn:microsoft.com/office/officeart/2008/layout/NameandTitleOrganizationalChart"/>
    <dgm:cxn modelId="{1038A29A-E6CA-404D-87E9-97FDBEAFF175}" type="presOf" srcId="{D1B990A2-3186-4F4B-8454-CBD0F3CCABF4}" destId="{623818EB-7434-40CA-BEFA-99FB132A4BF9}" srcOrd="0" destOrd="0" presId="urn:microsoft.com/office/officeart/2008/layout/NameandTitleOrganizationalChart"/>
    <dgm:cxn modelId="{22C585CE-3112-424D-9952-268B50F5CD4A}" type="presOf" srcId="{FE7424CA-4876-4F26-8F2C-BE52F6587416}" destId="{2A028C26-8068-4A81-A9B8-01975DDCD88C}" srcOrd="0" destOrd="0" presId="urn:microsoft.com/office/officeart/2008/layout/NameandTitleOrganizationalChart"/>
    <dgm:cxn modelId="{12025578-389B-4600-A21B-1A573D1C7F78}" srcId="{DE8A1130-00AB-476B-A0DD-7E35CF0A4748}" destId="{53446493-B2E8-4E8A-8E39-6607BF88DD26}" srcOrd="0" destOrd="0" parTransId="{06E1F7BA-D2B0-4229-BC5C-4C7DA5EDC057}" sibTransId="{91F89FD4-C784-4D13-9408-77A5316BD608}"/>
    <dgm:cxn modelId="{B6074130-94DC-49F6-B874-D64F3111F330}" type="presOf" srcId="{BC3D4BB4-9DA6-4413-AF9B-757C2562E131}" destId="{4E4DC9DF-5831-4F51-B0B2-2C62BAA01F3C}" srcOrd="0" destOrd="0" presId="urn:microsoft.com/office/officeart/2008/layout/NameandTitleOrganizationalChart"/>
    <dgm:cxn modelId="{992B1C8D-2DE3-4178-A020-EF611B06BE09}" type="presOf" srcId="{C2C38096-BBAD-41E7-8D35-8685DAE931BD}" destId="{263213B9-5C03-4E4F-8BDE-E416011F7FC2}" srcOrd="0" destOrd="0" presId="urn:microsoft.com/office/officeart/2008/layout/NameandTitleOrganizationalChart"/>
    <dgm:cxn modelId="{0219AB8A-1EC3-4FFB-ADD8-F9A1211A6CD2}" type="presOf" srcId="{53446493-B2E8-4E8A-8E39-6607BF88DD26}" destId="{0E7E41DF-0D4B-4C95-B5F2-9A356AD3424F}" srcOrd="0" destOrd="0" presId="urn:microsoft.com/office/officeart/2008/layout/NameandTitleOrganizationalChart"/>
    <dgm:cxn modelId="{D8B1A6C7-A37A-4DF7-9F66-744E23BCBEC7}" type="presOf" srcId="{70DBCDC1-0FF3-4465-AFA9-A806DBEBF5A7}" destId="{55FBB884-A11E-4576-B4F0-C7E5AA039569}" srcOrd="0" destOrd="0" presId="urn:microsoft.com/office/officeart/2008/layout/NameandTitleOrganizationalChart"/>
    <dgm:cxn modelId="{6F7521CB-6C1B-429A-B00A-8C3CE1451661}" type="presOf" srcId="{EB11F4B3-62C0-4360-8E62-1D4BC044BF4F}" destId="{3728AE2E-73AD-412A-B653-1A86E13930FA}" srcOrd="0" destOrd="0" presId="urn:microsoft.com/office/officeart/2008/layout/NameandTitleOrganizationalChart"/>
    <dgm:cxn modelId="{6D0A5969-16D7-49F3-8790-98340A27FEF2}" type="presOf" srcId="{CBB5D209-E5E7-4183-9D76-A0613334F138}" destId="{AA629728-4181-4F4F-8EB0-5F50348A4704}" srcOrd="0" destOrd="0" presId="urn:microsoft.com/office/officeart/2008/layout/NameandTitleOrganizationalChart"/>
    <dgm:cxn modelId="{EAC3ACE9-1131-4BFF-81FA-9CB71B5B5528}" type="presOf" srcId="{0F8A2990-B646-48C6-B72F-529BE75B735A}" destId="{FEC50BAD-6BE7-4691-9FB6-4A2700382375}" srcOrd="0" destOrd="0" presId="urn:microsoft.com/office/officeart/2008/layout/NameandTitleOrganizationalChart"/>
    <dgm:cxn modelId="{00B889B1-7BDB-43C7-BCC8-DE9F1B094B09}" srcId="{13278E0C-189E-4AD8-AA9B-8CCDDEF78A54}" destId="{22DF9BDB-D2D0-4E9E-8BF7-33D4473EB68B}" srcOrd="1" destOrd="0" parTransId="{FE7424CA-4876-4F26-8F2C-BE52F6587416}" sibTransId="{46F9296B-437A-48FD-8A7C-73EE205FD8EA}"/>
    <dgm:cxn modelId="{F97BE47C-9F07-4A39-9C86-F6333306123A}" type="presOf" srcId="{46F9296B-437A-48FD-8A7C-73EE205FD8EA}" destId="{9F9375C2-C925-45EE-A48E-4C416628A94A}" srcOrd="0" destOrd="0" presId="urn:microsoft.com/office/officeart/2008/layout/NameandTitleOrganizationalChart"/>
    <dgm:cxn modelId="{62BF6D4F-186F-4D9A-9FD6-50932319B0A7}" type="presOf" srcId="{DE8A1130-00AB-476B-A0DD-7E35CF0A4748}" destId="{88A35746-0EB9-4500-BB1C-F22D2BB9FD1E}" srcOrd="1" destOrd="0" presId="urn:microsoft.com/office/officeart/2008/layout/NameandTitleOrganizationalChart"/>
    <dgm:cxn modelId="{2CB9C760-5E20-4DA8-A673-052292F139E1}" srcId="{9E9AFEBA-47D5-4805-BD1C-221D51A0448C}" destId="{3036A4A2-4CEC-410C-8F98-411B839FCA34}" srcOrd="0" destOrd="0" parTransId="{8213A0A1-95BA-465F-88EE-CAF0460390B5}" sibTransId="{930AEED1-3A77-4FF8-8D0A-F33538B7AF12}"/>
    <dgm:cxn modelId="{3BCA5E31-2D99-4601-888D-FFAA2524D3D4}" type="presOf" srcId="{6B763D83-BC17-4BD0-93C1-33B9052CEF75}" destId="{64A4EAB5-7D9F-4AD6-8D04-4FBC28ADE81A}" srcOrd="0" destOrd="0" presId="urn:microsoft.com/office/officeart/2008/layout/NameandTitleOrganizationalChart"/>
    <dgm:cxn modelId="{715AA821-2FF1-4810-8B40-EF13D8E92D10}" type="presOf" srcId="{A6972FC5-E03D-4035-9B72-15F83595CA2A}" destId="{2812B222-2CCA-43D5-95A2-75E0561F78A2}" srcOrd="0" destOrd="0" presId="urn:microsoft.com/office/officeart/2008/layout/NameandTitleOrganizationalChart"/>
    <dgm:cxn modelId="{C317F251-AAF8-410D-BBF1-D7B405D7A4AA}" type="presOf" srcId="{9E9AFEBA-47D5-4805-BD1C-221D51A0448C}" destId="{230A9C0E-19B6-47E0-A48B-077D55BCED0D}" srcOrd="1" destOrd="0" presId="urn:microsoft.com/office/officeart/2008/layout/NameandTitleOrganizationalChart"/>
    <dgm:cxn modelId="{82A3D364-F44B-4C0F-AA70-7670341E0EC7}" type="presOf" srcId="{0562BB2C-3519-4B62-87E0-BA1B0E3B6DB3}" destId="{15C0043D-66C3-46BB-A407-522AAAE15BB7}" srcOrd="1" destOrd="0" presId="urn:microsoft.com/office/officeart/2008/layout/NameandTitleOrganizationalChart"/>
    <dgm:cxn modelId="{3B7BDDC7-0B17-48B4-9282-559F5EA55DC1}" type="presOf" srcId="{33087CEB-B5C6-427A-97EB-BF42ADE81B91}" destId="{B28249AE-7C13-4201-9C68-459DF49BB652}" srcOrd="1" destOrd="0" presId="urn:microsoft.com/office/officeart/2008/layout/NameandTitleOrganizationalChart"/>
    <dgm:cxn modelId="{9D3306AD-C42D-4F01-8F43-CE6798F2A4EC}" type="presOf" srcId="{E1FC57EC-3A1D-45A2-A980-0E479BC630ED}" destId="{95D6FA52-6849-4F11-9F42-04ACF91D4786}" srcOrd="0" destOrd="0" presId="urn:microsoft.com/office/officeart/2008/layout/NameandTitleOrganizationalChart"/>
    <dgm:cxn modelId="{6F2C1096-715A-45B7-BD71-AC4E0830C104}" type="presOf" srcId="{8213A0A1-95BA-465F-88EE-CAF0460390B5}" destId="{497651A5-E9F0-4C8A-AA1A-A17B079FC627}" srcOrd="0" destOrd="0" presId="urn:microsoft.com/office/officeart/2008/layout/NameandTitleOrganizationalChart"/>
    <dgm:cxn modelId="{9E1409FB-CEB0-4DDE-86FE-2D44338577C8}" type="presOf" srcId="{7DC71BCA-F324-495F-AF9D-195A221FB222}" destId="{A29FE514-A726-4FF7-93DE-FE215152053A}" srcOrd="0" destOrd="0" presId="urn:microsoft.com/office/officeart/2008/layout/NameandTitleOrganizationalChart"/>
    <dgm:cxn modelId="{AB0F7086-1480-4C92-89A4-A9768A77A2FF}" type="presOf" srcId="{1D16FAF1-C0A7-40AC-A103-1549DBBC24B1}" destId="{C2404639-D8E7-4BBE-8FDA-76B87052F3DF}" srcOrd="1" destOrd="0" presId="urn:microsoft.com/office/officeart/2008/layout/NameandTitleOrganizationalChart"/>
    <dgm:cxn modelId="{2B027196-2C0A-4317-A3D2-4E55666E362B}" type="presOf" srcId="{282538E3-2D9B-45FB-BEFF-B3C79C91DBD6}" destId="{FEDC26EF-8F32-4231-BA0B-738A42FDBA7B}" srcOrd="0" destOrd="0" presId="urn:microsoft.com/office/officeart/2008/layout/NameandTitleOrganizationalChart"/>
    <dgm:cxn modelId="{90FDE783-48F8-4F74-8A55-401B2CA76D30}" type="presOf" srcId="{BA4DA02B-491A-44AB-B669-644B7B506390}" destId="{5348745F-5321-4408-A98A-63646A273C6C}" srcOrd="0" destOrd="0" presId="urn:microsoft.com/office/officeart/2008/layout/NameandTitleOrganizationalChart"/>
    <dgm:cxn modelId="{2210EF0D-4E8B-4445-A7B6-BCFF2BBCDCE7}" type="presOf" srcId="{76587893-2A5B-4907-9B9E-59282245C6B4}" destId="{680E4DAA-0CDE-41D0-82CA-803D58316D59}" srcOrd="1" destOrd="0" presId="urn:microsoft.com/office/officeart/2008/layout/NameandTitleOrganizationalChart"/>
    <dgm:cxn modelId="{9EED9F56-6038-413C-B144-93D604897CA2}" type="presOf" srcId="{7C3C88FA-21EE-4B11-B138-E42001E8BD5A}" destId="{1ADD6E83-D33F-49BF-80BB-89FE8537AEF7}" srcOrd="0" destOrd="0" presId="urn:microsoft.com/office/officeart/2008/layout/NameandTitleOrganizationalChart"/>
    <dgm:cxn modelId="{977FE422-C364-40F7-85DE-BF9627830D07}" type="presOf" srcId="{CFD816E5-3165-4A67-BC57-32D418BD2C78}" destId="{144AF35E-6151-4E6F-AB21-F839487DE9A3}" srcOrd="0" destOrd="0" presId="urn:microsoft.com/office/officeart/2008/layout/NameandTitleOrganizationalChart"/>
    <dgm:cxn modelId="{A6C5E348-E106-4E20-99BB-D1C8A2EEFCC3}" type="presOf" srcId="{C86287FF-9109-46B7-BB90-C8F552EAA9B9}" destId="{4360FCAF-B47E-4599-8285-3AABE104FA67}" srcOrd="0" destOrd="0" presId="urn:microsoft.com/office/officeart/2008/layout/NameandTitleOrganizationalChart"/>
    <dgm:cxn modelId="{B2FB0FAF-CC84-4F47-A2C7-596FC8457490}" srcId="{DBE79A56-42A4-443A-9504-F7A5FAFA4D08}" destId="{EB11F4B3-62C0-4360-8E62-1D4BC044BF4F}" srcOrd="0" destOrd="0" parTransId="{C2C38096-BBAD-41E7-8D35-8685DAE931BD}" sibTransId="{6B763D83-BC17-4BD0-93C1-33B9052CEF75}"/>
    <dgm:cxn modelId="{65B1C29A-AC66-440C-8859-93CCE6FB6DE9}" type="presOf" srcId="{22DF9BDB-D2D0-4E9E-8BF7-33D4473EB68B}" destId="{B87EEE0C-1147-4C85-859A-A140564D9151}" srcOrd="1" destOrd="0" presId="urn:microsoft.com/office/officeart/2008/layout/NameandTitleOrganizationalChart"/>
    <dgm:cxn modelId="{FC9D358D-59EE-4E30-BF97-B8E66D5D13D4}" type="presParOf" srcId="{144AF35E-6151-4E6F-AB21-F839487DE9A3}" destId="{BA976B44-CD1C-4156-A8B2-99FF06CDCC3B}" srcOrd="0" destOrd="0" presId="urn:microsoft.com/office/officeart/2008/layout/NameandTitleOrganizationalChart"/>
    <dgm:cxn modelId="{24E20B22-2D4B-4B22-89E3-CF960D5E3493}" type="presParOf" srcId="{BA976B44-CD1C-4156-A8B2-99FF06CDCC3B}" destId="{C40C6602-A894-4A4F-A827-B963E1B7CBA3}" srcOrd="0" destOrd="0" presId="urn:microsoft.com/office/officeart/2008/layout/NameandTitleOrganizationalChart"/>
    <dgm:cxn modelId="{2DFD498B-D567-4571-B122-418ACEFA285C}" type="presParOf" srcId="{C40C6602-A894-4A4F-A827-B963E1B7CBA3}" destId="{67C93BD2-761F-44DA-A309-EC2B431D1395}" srcOrd="0" destOrd="0" presId="urn:microsoft.com/office/officeart/2008/layout/NameandTitleOrganizationalChart"/>
    <dgm:cxn modelId="{241B316B-45A6-4CE5-A4EE-9D0BAE1E5564}" type="presParOf" srcId="{C40C6602-A894-4A4F-A827-B963E1B7CBA3}" destId="{5348745F-5321-4408-A98A-63646A273C6C}" srcOrd="1" destOrd="0" presId="urn:microsoft.com/office/officeart/2008/layout/NameandTitleOrganizationalChart"/>
    <dgm:cxn modelId="{8344F2F6-D87D-4D0F-90FD-4374DC68F3C4}" type="presParOf" srcId="{C40C6602-A894-4A4F-A827-B963E1B7CBA3}" destId="{762D2638-2E70-4547-A4B4-E3B7EF263ABA}" srcOrd="2" destOrd="0" presId="urn:microsoft.com/office/officeart/2008/layout/NameandTitleOrganizationalChart"/>
    <dgm:cxn modelId="{418A45A7-ACE2-4733-B46D-25299235A43D}" type="presParOf" srcId="{BA976B44-CD1C-4156-A8B2-99FF06CDCC3B}" destId="{C51E3813-5520-4A51-A77D-0E11D52BB3ED}" srcOrd="1" destOrd="0" presId="urn:microsoft.com/office/officeart/2008/layout/NameandTitleOrganizationalChart"/>
    <dgm:cxn modelId="{E09C0AD7-1980-44EA-84DF-2E001832BADD}" type="presParOf" srcId="{BA976B44-CD1C-4156-A8B2-99FF06CDCC3B}" destId="{1DC2D382-B49B-4242-909C-5370EC38447D}" srcOrd="2" destOrd="0" presId="urn:microsoft.com/office/officeart/2008/layout/NameandTitleOrganizationalChart"/>
    <dgm:cxn modelId="{EA05E569-7924-470E-8380-931275996096}" type="presParOf" srcId="{1DC2D382-B49B-4242-909C-5370EC38447D}" destId="{4360FCAF-B47E-4599-8285-3AABE104FA67}" srcOrd="0" destOrd="0" presId="urn:microsoft.com/office/officeart/2008/layout/NameandTitleOrganizationalChart"/>
    <dgm:cxn modelId="{D771EAF1-2717-409D-995D-4ADFEF7AB0D2}" type="presParOf" srcId="{1DC2D382-B49B-4242-909C-5370EC38447D}" destId="{750DB4B4-274B-4748-BB74-EF068CB524C5}" srcOrd="1" destOrd="0" presId="urn:microsoft.com/office/officeart/2008/layout/NameandTitleOrganizationalChart"/>
    <dgm:cxn modelId="{99B54C4B-61A1-41D8-A70B-35FD8BB848A1}" type="presParOf" srcId="{750DB4B4-274B-4748-BB74-EF068CB524C5}" destId="{50CEAFE2-418B-4053-B2B0-4DDFCB941BA6}" srcOrd="0" destOrd="0" presId="urn:microsoft.com/office/officeart/2008/layout/NameandTitleOrganizationalChart"/>
    <dgm:cxn modelId="{EB1D1FDC-EABA-4D5D-A88A-D9D6E2F0EDDB}" type="presParOf" srcId="{50CEAFE2-418B-4053-B2B0-4DDFCB941BA6}" destId="{3CED0A78-812E-44F4-A0BE-8E11A38E6684}" srcOrd="0" destOrd="0" presId="urn:microsoft.com/office/officeart/2008/layout/NameandTitleOrganizationalChart"/>
    <dgm:cxn modelId="{622BDF64-E8F7-4EA6-971C-C677053BE46C}" type="presParOf" srcId="{50CEAFE2-418B-4053-B2B0-4DDFCB941BA6}" destId="{55FBB884-A11E-4576-B4F0-C7E5AA039569}" srcOrd="1" destOrd="0" presId="urn:microsoft.com/office/officeart/2008/layout/NameandTitleOrganizationalChart"/>
    <dgm:cxn modelId="{978D03AD-CD2C-4DD6-9AF6-6803148907DF}" type="presParOf" srcId="{50CEAFE2-418B-4053-B2B0-4DDFCB941BA6}" destId="{B28249AE-7C13-4201-9C68-459DF49BB652}" srcOrd="2" destOrd="0" presId="urn:microsoft.com/office/officeart/2008/layout/NameandTitleOrganizationalChart"/>
    <dgm:cxn modelId="{09E731B9-70A0-4CFA-9A8C-8AF32358F140}" type="presParOf" srcId="{750DB4B4-274B-4748-BB74-EF068CB524C5}" destId="{DEFD6D99-641C-4713-AF2A-4E5898E36A8B}" srcOrd="1" destOrd="0" presId="urn:microsoft.com/office/officeart/2008/layout/NameandTitleOrganizationalChart"/>
    <dgm:cxn modelId="{A59ABB34-00F6-4D21-83A5-9B1158D1E236}" type="presParOf" srcId="{750DB4B4-274B-4748-BB74-EF068CB524C5}" destId="{BFA5D501-842C-45A3-8816-01A032268ECA}" srcOrd="2" destOrd="0" presId="urn:microsoft.com/office/officeart/2008/layout/NameandTitleOrganizationalChart"/>
    <dgm:cxn modelId="{09E99D7F-AD8B-45A4-B2C7-13035D7CA3BC}" type="presParOf" srcId="{BFA5D501-842C-45A3-8816-01A032268ECA}" destId="{2812B222-2CCA-43D5-95A2-75E0561F78A2}" srcOrd="0" destOrd="0" presId="urn:microsoft.com/office/officeart/2008/layout/NameandTitleOrganizationalChart"/>
    <dgm:cxn modelId="{E921F1A8-E64E-4526-9B47-1F4243DFF884}" type="presParOf" srcId="{BFA5D501-842C-45A3-8816-01A032268ECA}" destId="{B0E95582-F1F3-470F-AE8C-D7AD58B9CD89}" srcOrd="1" destOrd="0" presId="urn:microsoft.com/office/officeart/2008/layout/NameandTitleOrganizationalChart"/>
    <dgm:cxn modelId="{11A1A4B3-EB06-4388-A927-39D9ED335F49}" type="presParOf" srcId="{B0E95582-F1F3-470F-AE8C-D7AD58B9CD89}" destId="{DCA20A96-26F7-440C-89C3-DDC43C2DF3C4}" srcOrd="0" destOrd="0" presId="urn:microsoft.com/office/officeart/2008/layout/NameandTitleOrganizationalChart"/>
    <dgm:cxn modelId="{BEB29BC9-BD9F-494D-9D30-8F620D9CF426}" type="presParOf" srcId="{DCA20A96-26F7-440C-89C3-DDC43C2DF3C4}" destId="{ACDFCE7B-0B70-43CB-B766-50336F59E700}" srcOrd="0" destOrd="0" presId="urn:microsoft.com/office/officeart/2008/layout/NameandTitleOrganizationalChart"/>
    <dgm:cxn modelId="{6B17A562-0B42-4409-A437-7383023B72A2}" type="presParOf" srcId="{DCA20A96-26F7-440C-89C3-DDC43C2DF3C4}" destId="{623818EB-7434-40CA-BEFA-99FB132A4BF9}" srcOrd="1" destOrd="0" presId="urn:microsoft.com/office/officeart/2008/layout/NameandTitleOrganizationalChart"/>
    <dgm:cxn modelId="{04792D57-7204-4858-9B00-A013F331DF77}" type="presParOf" srcId="{DCA20A96-26F7-440C-89C3-DDC43C2DF3C4}" destId="{87EDAA76-92B3-41FE-A18D-01C64930F3C7}" srcOrd="2" destOrd="0" presId="urn:microsoft.com/office/officeart/2008/layout/NameandTitleOrganizationalChart"/>
    <dgm:cxn modelId="{47FDF48C-6525-4463-B41F-5A30E2F703BB}" type="presParOf" srcId="{B0E95582-F1F3-470F-AE8C-D7AD58B9CD89}" destId="{4E324E34-CFC0-47F6-A701-72ADF57F6509}" srcOrd="1" destOrd="0" presId="urn:microsoft.com/office/officeart/2008/layout/NameandTitleOrganizationalChart"/>
    <dgm:cxn modelId="{621A54C7-993E-4BAB-9987-C70C349E6259}" type="presParOf" srcId="{B0E95582-F1F3-470F-AE8C-D7AD58B9CD89}" destId="{B36C2D09-C39B-4097-B76A-D759DF7BAC99}" srcOrd="2" destOrd="0" presId="urn:microsoft.com/office/officeart/2008/layout/NameandTitleOrganizationalChart"/>
    <dgm:cxn modelId="{5A0A5BBF-C170-4150-B413-569F248E8DE6}" type="presParOf" srcId="{B36C2D09-C39B-4097-B76A-D759DF7BAC99}" destId="{D52FBC92-0E54-437A-88AC-4439D0715559}" srcOrd="0" destOrd="0" presId="urn:microsoft.com/office/officeart/2008/layout/NameandTitleOrganizationalChart"/>
    <dgm:cxn modelId="{9016C741-3E8E-4A6F-BEA6-C2B4FB5AC539}" type="presParOf" srcId="{B36C2D09-C39B-4097-B76A-D759DF7BAC99}" destId="{923F46FD-CC54-4812-99DA-C789D11BB7F8}" srcOrd="1" destOrd="0" presId="urn:microsoft.com/office/officeart/2008/layout/NameandTitleOrganizationalChart"/>
    <dgm:cxn modelId="{A54DAE6A-3466-42D9-BC28-360487E3EDD5}" type="presParOf" srcId="{923F46FD-CC54-4812-99DA-C789D11BB7F8}" destId="{74780FEF-CBAF-43E8-80A0-FC75F5FE6382}" srcOrd="0" destOrd="0" presId="urn:microsoft.com/office/officeart/2008/layout/NameandTitleOrganizationalChart"/>
    <dgm:cxn modelId="{81274EE8-88D6-4589-BA29-ABF18788F67A}" type="presParOf" srcId="{74780FEF-CBAF-43E8-80A0-FC75F5FE6382}" destId="{AA629728-4181-4F4F-8EB0-5F50348A4704}" srcOrd="0" destOrd="0" presId="urn:microsoft.com/office/officeart/2008/layout/NameandTitleOrganizationalChart"/>
    <dgm:cxn modelId="{2B830BA2-68D9-43CE-99F9-E43962959A73}" type="presParOf" srcId="{74780FEF-CBAF-43E8-80A0-FC75F5FE6382}" destId="{C90E9801-49E9-4F9F-8FD8-8BD653857068}" srcOrd="1" destOrd="0" presId="urn:microsoft.com/office/officeart/2008/layout/NameandTitleOrganizationalChart"/>
    <dgm:cxn modelId="{260242B9-AF3B-4F11-8274-3EE1631DBFAE}" type="presParOf" srcId="{74780FEF-CBAF-43E8-80A0-FC75F5FE6382}" destId="{F10B367A-6660-4347-AD29-5F951D2E0295}" srcOrd="2" destOrd="0" presId="urn:microsoft.com/office/officeart/2008/layout/NameandTitleOrganizationalChart"/>
    <dgm:cxn modelId="{7B050D63-698D-482A-9EBD-3D375565B083}" type="presParOf" srcId="{923F46FD-CC54-4812-99DA-C789D11BB7F8}" destId="{4036BBDD-AAE4-416E-91A8-EDB6072E14ED}" srcOrd="1" destOrd="0" presId="urn:microsoft.com/office/officeart/2008/layout/NameandTitleOrganizationalChart"/>
    <dgm:cxn modelId="{355AD3F7-8567-45A4-A4EE-12D72B762926}" type="presParOf" srcId="{923F46FD-CC54-4812-99DA-C789D11BB7F8}" destId="{1A381274-45EB-404D-897D-8BB715CCED3E}" srcOrd="2" destOrd="0" presId="urn:microsoft.com/office/officeart/2008/layout/NameandTitleOrganizationalChart"/>
    <dgm:cxn modelId="{B952CA56-C103-4C2D-8B5D-49562276BD84}" type="presParOf" srcId="{B36C2D09-C39B-4097-B76A-D759DF7BAC99}" destId="{2A028C26-8068-4A81-A9B8-01975DDCD88C}" srcOrd="2" destOrd="0" presId="urn:microsoft.com/office/officeart/2008/layout/NameandTitleOrganizationalChart"/>
    <dgm:cxn modelId="{24552039-C885-4CA1-B9DE-449BEDAC5F39}" type="presParOf" srcId="{B36C2D09-C39B-4097-B76A-D759DF7BAC99}" destId="{F36A6C51-B461-4EAC-BEB2-CDF7E816496E}" srcOrd="3" destOrd="0" presId="urn:microsoft.com/office/officeart/2008/layout/NameandTitleOrganizationalChart"/>
    <dgm:cxn modelId="{A55B7165-1608-4810-BBEF-F39C0DA53F11}" type="presParOf" srcId="{F36A6C51-B461-4EAC-BEB2-CDF7E816496E}" destId="{6FDBF2D2-3AA1-4479-8922-EE5FF9518890}" srcOrd="0" destOrd="0" presId="urn:microsoft.com/office/officeart/2008/layout/NameandTitleOrganizationalChart"/>
    <dgm:cxn modelId="{EC427E8F-7260-43EE-BAC9-4372711CA3F6}" type="presParOf" srcId="{6FDBF2D2-3AA1-4479-8922-EE5FF9518890}" destId="{0B4617BA-4B55-4803-81A9-75C38EDB6044}" srcOrd="0" destOrd="0" presId="urn:microsoft.com/office/officeart/2008/layout/NameandTitleOrganizationalChart"/>
    <dgm:cxn modelId="{066ABA02-BE3A-4494-A409-AEC021A2389E}" type="presParOf" srcId="{6FDBF2D2-3AA1-4479-8922-EE5FF9518890}" destId="{9F9375C2-C925-45EE-A48E-4C416628A94A}" srcOrd="1" destOrd="0" presId="urn:microsoft.com/office/officeart/2008/layout/NameandTitleOrganizationalChart"/>
    <dgm:cxn modelId="{7F474C23-36C3-4109-830C-2B622B2C61F8}" type="presParOf" srcId="{6FDBF2D2-3AA1-4479-8922-EE5FF9518890}" destId="{B87EEE0C-1147-4C85-859A-A140564D9151}" srcOrd="2" destOrd="0" presId="urn:microsoft.com/office/officeart/2008/layout/NameandTitleOrganizationalChart"/>
    <dgm:cxn modelId="{D83F15D3-C37D-45A1-A75B-EC7AC4B28919}" type="presParOf" srcId="{F36A6C51-B461-4EAC-BEB2-CDF7E816496E}" destId="{4D572CE4-0E1B-4AE9-AC26-1ECBCF7CFF1F}" srcOrd="1" destOrd="0" presId="urn:microsoft.com/office/officeart/2008/layout/NameandTitleOrganizationalChart"/>
    <dgm:cxn modelId="{EA360871-FEFD-43E1-9C0F-0B2C71365061}" type="presParOf" srcId="{F36A6C51-B461-4EAC-BEB2-CDF7E816496E}" destId="{DC647C6A-421A-4DDD-988E-C038FFBEF566}" srcOrd="2" destOrd="0" presId="urn:microsoft.com/office/officeart/2008/layout/NameandTitleOrganizationalChart"/>
    <dgm:cxn modelId="{418843E5-405F-4C3D-B2B6-ECC778CD83A5}" type="presParOf" srcId="{DC647C6A-421A-4DDD-988E-C038FFBEF566}" destId="{976FE7E9-D1B7-43A3-807A-F45291CAF5D8}" srcOrd="0" destOrd="0" presId="urn:microsoft.com/office/officeart/2008/layout/NameandTitleOrganizationalChart"/>
    <dgm:cxn modelId="{A501E862-6923-4FF5-9161-2F8C9CECF96B}" type="presParOf" srcId="{DC647C6A-421A-4DDD-988E-C038FFBEF566}" destId="{20AD387F-C684-43FF-9C7E-B7A5E75670AD}" srcOrd="1" destOrd="0" presId="urn:microsoft.com/office/officeart/2008/layout/NameandTitleOrganizationalChart"/>
    <dgm:cxn modelId="{5E992DCF-49AD-485A-B910-4DDDF33E0F7D}" type="presParOf" srcId="{20AD387F-C684-43FF-9C7E-B7A5E75670AD}" destId="{F9C6C900-B889-446A-B095-8F4E6133BF44}" srcOrd="0" destOrd="0" presId="urn:microsoft.com/office/officeart/2008/layout/NameandTitleOrganizationalChart"/>
    <dgm:cxn modelId="{C05321A7-D03C-4E13-B36A-0E5DB5DA0A65}" type="presParOf" srcId="{F9C6C900-B889-446A-B095-8F4E6133BF44}" destId="{A01348F1-644F-469C-9298-31B672A43425}" srcOrd="0" destOrd="0" presId="urn:microsoft.com/office/officeart/2008/layout/NameandTitleOrganizationalChart"/>
    <dgm:cxn modelId="{94737ABA-06BC-4E0D-899C-0193F28CEB02}" type="presParOf" srcId="{F9C6C900-B889-446A-B095-8F4E6133BF44}" destId="{4E4DC9DF-5831-4F51-B0B2-2C62BAA01F3C}" srcOrd="1" destOrd="0" presId="urn:microsoft.com/office/officeart/2008/layout/NameandTitleOrganizationalChart"/>
    <dgm:cxn modelId="{99B47880-FA0F-4EAE-BCCD-6CD5A75DFF99}" type="presParOf" srcId="{F9C6C900-B889-446A-B095-8F4E6133BF44}" destId="{EF2A5D64-ED2F-4F39-9415-3A4FEE4A08C4}" srcOrd="2" destOrd="0" presId="urn:microsoft.com/office/officeart/2008/layout/NameandTitleOrganizationalChart"/>
    <dgm:cxn modelId="{308C1202-4BF5-4EEE-AE5E-28B4C57839EC}" type="presParOf" srcId="{20AD387F-C684-43FF-9C7E-B7A5E75670AD}" destId="{CCE0A583-B6C3-47A8-8BAE-0D20A43E94F1}" srcOrd="1" destOrd="0" presId="urn:microsoft.com/office/officeart/2008/layout/NameandTitleOrganizationalChart"/>
    <dgm:cxn modelId="{D3FE4677-5318-4131-ABD5-40EFAE2DBBB2}" type="presParOf" srcId="{20AD387F-C684-43FF-9C7E-B7A5E75670AD}" destId="{E96DEF9F-0434-47E6-A65A-8906B5938B0B}" srcOrd="2" destOrd="0" presId="urn:microsoft.com/office/officeart/2008/layout/NameandTitleOrganizationalChart"/>
    <dgm:cxn modelId="{3D9577B8-E1C4-41BB-88B2-C4D3312E29BA}" type="presParOf" srcId="{DC647C6A-421A-4DDD-988E-C038FFBEF566}" destId="{95D6FA52-6849-4F11-9F42-04ACF91D4786}" srcOrd="2" destOrd="0" presId="urn:microsoft.com/office/officeart/2008/layout/NameandTitleOrganizationalChart"/>
    <dgm:cxn modelId="{272BF95E-12E6-4FAA-A9EE-D2AAF2249B63}" type="presParOf" srcId="{DC647C6A-421A-4DDD-988E-C038FFBEF566}" destId="{C8250DC2-B947-4459-BBB0-3968C76C851E}" srcOrd="3" destOrd="0" presId="urn:microsoft.com/office/officeart/2008/layout/NameandTitleOrganizationalChart"/>
    <dgm:cxn modelId="{2A4E199D-F1CE-45D2-9B52-6A2667608F4B}" type="presParOf" srcId="{C8250DC2-B947-4459-BBB0-3968C76C851E}" destId="{3136E575-F32D-4658-BB74-E6E638311AFA}" srcOrd="0" destOrd="0" presId="urn:microsoft.com/office/officeart/2008/layout/NameandTitleOrganizationalChart"/>
    <dgm:cxn modelId="{B2902AB3-7888-470F-A36E-A941D16E71C5}" type="presParOf" srcId="{3136E575-F32D-4658-BB74-E6E638311AFA}" destId="{793C93D2-9A08-4C07-99E2-A5CE51BEAADE}" srcOrd="0" destOrd="0" presId="urn:microsoft.com/office/officeart/2008/layout/NameandTitleOrganizationalChart"/>
    <dgm:cxn modelId="{0FE1880D-B5C1-4BA6-8AF6-361AFA74C151}" type="presParOf" srcId="{3136E575-F32D-4658-BB74-E6E638311AFA}" destId="{ACAD081C-B54A-4E62-826E-D210B36994D2}" srcOrd="1" destOrd="0" presId="urn:microsoft.com/office/officeart/2008/layout/NameandTitleOrganizationalChart"/>
    <dgm:cxn modelId="{455CAA77-E6B4-4378-BFEA-052F4CB56637}" type="presParOf" srcId="{3136E575-F32D-4658-BB74-E6E638311AFA}" destId="{230A9C0E-19B6-47E0-A48B-077D55BCED0D}" srcOrd="2" destOrd="0" presId="urn:microsoft.com/office/officeart/2008/layout/NameandTitleOrganizationalChart"/>
    <dgm:cxn modelId="{632E1538-AFB2-4936-99C1-DB901D31E958}" type="presParOf" srcId="{C8250DC2-B947-4459-BBB0-3968C76C851E}" destId="{5CEC463E-1144-4B24-93B5-8411F576DD2F}" srcOrd="1" destOrd="0" presId="urn:microsoft.com/office/officeart/2008/layout/NameandTitleOrganizationalChart"/>
    <dgm:cxn modelId="{F97D1277-640C-4ABD-9144-555F81A7964C}" type="presParOf" srcId="{C8250DC2-B947-4459-BBB0-3968C76C851E}" destId="{1596F08C-BBF5-4ED5-818E-79B65FE4D940}" srcOrd="2" destOrd="0" presId="urn:microsoft.com/office/officeart/2008/layout/NameandTitleOrganizationalChart"/>
    <dgm:cxn modelId="{792041FA-F9C4-4D6B-AE86-CD907E1E5F3A}" type="presParOf" srcId="{1596F08C-BBF5-4ED5-818E-79B65FE4D940}" destId="{497651A5-E9F0-4C8A-AA1A-A17B079FC627}" srcOrd="0" destOrd="0" presId="urn:microsoft.com/office/officeart/2008/layout/NameandTitleOrganizationalChart"/>
    <dgm:cxn modelId="{20DFFAD9-A7D2-40B4-9D06-F1FC9F7F8F98}" type="presParOf" srcId="{1596F08C-BBF5-4ED5-818E-79B65FE4D940}" destId="{415C7E83-9E50-4C1B-AF6B-C7261D8E1476}" srcOrd="1" destOrd="0" presId="urn:microsoft.com/office/officeart/2008/layout/NameandTitleOrganizationalChart"/>
    <dgm:cxn modelId="{82240075-DD55-4313-B16B-8A061E8EFFB8}" type="presParOf" srcId="{415C7E83-9E50-4C1B-AF6B-C7261D8E1476}" destId="{28AF8E83-21B1-4653-88C7-B8CA75A7EC61}" srcOrd="0" destOrd="0" presId="urn:microsoft.com/office/officeart/2008/layout/NameandTitleOrganizationalChart"/>
    <dgm:cxn modelId="{AC4E5160-DEA4-4D1D-A0E8-04FC1187D774}" type="presParOf" srcId="{28AF8E83-21B1-4653-88C7-B8CA75A7EC61}" destId="{8AD282C8-2F87-4071-A5D2-5F87B453EAB7}" srcOrd="0" destOrd="0" presId="urn:microsoft.com/office/officeart/2008/layout/NameandTitleOrganizationalChart"/>
    <dgm:cxn modelId="{8D333591-3E40-4A2A-93F6-A4F26EE6530D}" type="presParOf" srcId="{28AF8E83-21B1-4653-88C7-B8CA75A7EC61}" destId="{01BD482B-2F30-44B1-8565-356C2C2B83D1}" srcOrd="1" destOrd="0" presId="urn:microsoft.com/office/officeart/2008/layout/NameandTitleOrganizationalChart"/>
    <dgm:cxn modelId="{F5E68301-7CCB-46F8-872E-FD340D913BE2}" type="presParOf" srcId="{28AF8E83-21B1-4653-88C7-B8CA75A7EC61}" destId="{75CC9DE7-C22F-41EF-AB8F-8C28BC0F68E1}" srcOrd="2" destOrd="0" presId="urn:microsoft.com/office/officeart/2008/layout/NameandTitleOrganizationalChart"/>
    <dgm:cxn modelId="{B89DE254-D507-41FF-84F5-3B0E33690D05}" type="presParOf" srcId="{415C7E83-9E50-4C1B-AF6B-C7261D8E1476}" destId="{ADBA68BF-39CA-4B0F-9053-A05DCA47CF01}" srcOrd="1" destOrd="0" presId="urn:microsoft.com/office/officeart/2008/layout/NameandTitleOrganizationalChart"/>
    <dgm:cxn modelId="{E1E4E6AA-347F-46FF-93FC-D90B593C33DB}" type="presParOf" srcId="{415C7E83-9E50-4C1B-AF6B-C7261D8E1476}" destId="{E00532CE-14AA-42B8-806C-CE23C52A74C4}" srcOrd="2" destOrd="0" presId="urn:microsoft.com/office/officeart/2008/layout/NameandTitleOrganizationalChart"/>
    <dgm:cxn modelId="{8389A928-0037-4FE9-ACD7-F2D6E55AB5A4}" type="presParOf" srcId="{1596F08C-BBF5-4ED5-818E-79B65FE4D940}" destId="{0085BA37-1BC3-473D-A5D8-E8F7FD9E52BC}" srcOrd="2" destOrd="0" presId="urn:microsoft.com/office/officeart/2008/layout/NameandTitleOrganizationalChart"/>
    <dgm:cxn modelId="{E5E010A2-D299-4835-9562-B6CB733AA2C5}" type="presParOf" srcId="{1596F08C-BBF5-4ED5-818E-79B65FE4D940}" destId="{F31009BC-50D4-494A-8E09-D46DF172919C}" srcOrd="3" destOrd="0" presId="urn:microsoft.com/office/officeart/2008/layout/NameandTitleOrganizationalChart"/>
    <dgm:cxn modelId="{50C0B300-4500-4EFD-851D-FE1293EA9DCD}" type="presParOf" srcId="{F31009BC-50D4-494A-8E09-D46DF172919C}" destId="{E9EF168E-7205-4760-B9F4-7B9CF390CD3B}" srcOrd="0" destOrd="0" presId="urn:microsoft.com/office/officeart/2008/layout/NameandTitleOrganizationalChart"/>
    <dgm:cxn modelId="{DAA80357-B545-4267-A28B-F335EA351C18}" type="presParOf" srcId="{E9EF168E-7205-4760-B9F4-7B9CF390CD3B}" destId="{A3502E16-DA61-4892-BAAF-A2B8C0A59E0E}" srcOrd="0" destOrd="0" presId="urn:microsoft.com/office/officeart/2008/layout/NameandTitleOrganizationalChart"/>
    <dgm:cxn modelId="{B9824EB0-7A2C-4898-B071-79A9F8420D71}" type="presParOf" srcId="{E9EF168E-7205-4760-B9F4-7B9CF390CD3B}" destId="{1DDEE1D3-A6F1-423D-BDA2-F0D2FE66A0D5}" srcOrd="1" destOrd="0" presId="urn:microsoft.com/office/officeart/2008/layout/NameandTitleOrganizationalChart"/>
    <dgm:cxn modelId="{EC0914E4-1B81-4A9F-AF75-7DBADA0CFA56}" type="presParOf" srcId="{E9EF168E-7205-4760-B9F4-7B9CF390CD3B}" destId="{15C0043D-66C3-46BB-A407-522AAAE15BB7}" srcOrd="2" destOrd="0" presId="urn:microsoft.com/office/officeart/2008/layout/NameandTitleOrganizationalChart"/>
    <dgm:cxn modelId="{E0CEFEB7-4593-4A57-81C1-7BEDDAD2C77E}" type="presParOf" srcId="{F31009BC-50D4-494A-8E09-D46DF172919C}" destId="{1FC4E068-C091-4692-989A-55BDC35ED7AC}" srcOrd="1" destOrd="0" presId="urn:microsoft.com/office/officeart/2008/layout/NameandTitleOrganizationalChart"/>
    <dgm:cxn modelId="{2B8703D3-ABE3-45F4-9B02-EB7E7EE5149E}" type="presParOf" srcId="{F31009BC-50D4-494A-8E09-D46DF172919C}" destId="{1B90F23B-0AA8-4295-891D-0CC446461A2E}" srcOrd="2" destOrd="0" presId="urn:microsoft.com/office/officeart/2008/layout/NameandTitleOrganizationalChart"/>
    <dgm:cxn modelId="{832DA437-760F-4B9D-B153-4AF726BB5CC0}" type="presParOf" srcId="{BFA5D501-842C-45A3-8816-01A032268ECA}" destId="{EE56AE35-C2D7-4345-8F8E-A311187DB26A}" srcOrd="2" destOrd="0" presId="urn:microsoft.com/office/officeart/2008/layout/NameandTitleOrganizationalChart"/>
    <dgm:cxn modelId="{DFCB421F-3E75-4100-B6BE-63D20F11B06B}" type="presParOf" srcId="{BFA5D501-842C-45A3-8816-01A032268ECA}" destId="{17D053B7-5DB0-4095-A69E-669A3EF2EE50}" srcOrd="3" destOrd="0" presId="urn:microsoft.com/office/officeart/2008/layout/NameandTitleOrganizationalChart"/>
    <dgm:cxn modelId="{ABDC3502-2D60-4CA2-A843-A0CE7B010A41}" type="presParOf" srcId="{17D053B7-5DB0-4095-A69E-669A3EF2EE50}" destId="{2E0ED7A4-47FD-4034-B14F-BD443BDF7D25}" srcOrd="0" destOrd="0" presId="urn:microsoft.com/office/officeart/2008/layout/NameandTitleOrganizationalChart"/>
    <dgm:cxn modelId="{9DF226AC-AD49-414B-8445-AF6AB68B084A}" type="presParOf" srcId="{2E0ED7A4-47FD-4034-B14F-BD443BDF7D25}" destId="{8B17CF67-D1DE-4DB7-904F-A91AAC77369D}" srcOrd="0" destOrd="0" presId="urn:microsoft.com/office/officeart/2008/layout/NameandTitleOrganizationalChart"/>
    <dgm:cxn modelId="{90D5AD05-5FFA-470D-9170-24B8BCC5867C}" type="presParOf" srcId="{2E0ED7A4-47FD-4034-B14F-BD443BDF7D25}" destId="{FEC50BAD-6BE7-4691-9FB6-4A2700382375}" srcOrd="1" destOrd="0" presId="urn:microsoft.com/office/officeart/2008/layout/NameandTitleOrganizationalChart"/>
    <dgm:cxn modelId="{03A1AC36-35BE-45EB-873F-E99BFB1B82BD}" type="presParOf" srcId="{2E0ED7A4-47FD-4034-B14F-BD443BDF7D25}" destId="{3F229537-A61D-4F08-B541-74D1E8165E9B}" srcOrd="2" destOrd="0" presId="urn:microsoft.com/office/officeart/2008/layout/NameandTitleOrganizationalChart"/>
    <dgm:cxn modelId="{341B4DB0-A26F-4DE3-8425-F2098EC1BBA5}" type="presParOf" srcId="{17D053B7-5DB0-4095-A69E-669A3EF2EE50}" destId="{2ECAC37F-29DF-46D8-B5DF-81FB670E8595}" srcOrd="1" destOrd="0" presId="urn:microsoft.com/office/officeart/2008/layout/NameandTitleOrganizationalChart"/>
    <dgm:cxn modelId="{D441CB4E-0114-49C5-B913-3B497D0DC87F}" type="presParOf" srcId="{17D053B7-5DB0-4095-A69E-669A3EF2EE50}" destId="{88682E32-1527-4235-839A-1140A0F0764C}" srcOrd="2" destOrd="0" presId="urn:microsoft.com/office/officeart/2008/layout/NameandTitleOrganizationalChart"/>
    <dgm:cxn modelId="{1E2FD66B-5FDC-4360-A490-E4883C6FF6EC}" type="presParOf" srcId="{88682E32-1527-4235-839A-1140A0F0764C}" destId="{263213B9-5C03-4E4F-8BDE-E416011F7FC2}" srcOrd="0" destOrd="0" presId="urn:microsoft.com/office/officeart/2008/layout/NameandTitleOrganizationalChart"/>
    <dgm:cxn modelId="{A8F4704E-AAD2-4B42-B88C-3BF80F681AA8}" type="presParOf" srcId="{88682E32-1527-4235-839A-1140A0F0764C}" destId="{E7394732-611E-4C06-B468-E5879ADA4CA1}" srcOrd="1" destOrd="0" presId="urn:microsoft.com/office/officeart/2008/layout/NameandTitleOrganizationalChart"/>
    <dgm:cxn modelId="{49E60F5D-C436-4446-BE7F-7F6447A0B592}" type="presParOf" srcId="{E7394732-611E-4C06-B468-E5879ADA4CA1}" destId="{BA29D91C-739B-4095-B2EA-D6A89EDDEDE5}" srcOrd="0" destOrd="0" presId="urn:microsoft.com/office/officeart/2008/layout/NameandTitleOrganizationalChart"/>
    <dgm:cxn modelId="{BCA57868-6C57-4DCD-A104-55DD29FEEE73}" type="presParOf" srcId="{BA29D91C-739B-4095-B2EA-D6A89EDDEDE5}" destId="{3728AE2E-73AD-412A-B653-1A86E13930FA}" srcOrd="0" destOrd="0" presId="urn:microsoft.com/office/officeart/2008/layout/NameandTitleOrganizationalChart"/>
    <dgm:cxn modelId="{3B31B3AB-5D5D-49E0-85DD-15703114C9E7}" type="presParOf" srcId="{BA29D91C-739B-4095-B2EA-D6A89EDDEDE5}" destId="{64A4EAB5-7D9F-4AD6-8D04-4FBC28ADE81A}" srcOrd="1" destOrd="0" presId="urn:microsoft.com/office/officeart/2008/layout/NameandTitleOrganizationalChart"/>
    <dgm:cxn modelId="{54D16D3D-5A3F-40CA-9C48-E56D66C4262E}" type="presParOf" srcId="{BA29D91C-739B-4095-B2EA-D6A89EDDEDE5}" destId="{FEBC4A85-6A0D-40B9-9C95-932B170D0D70}" srcOrd="2" destOrd="0" presId="urn:microsoft.com/office/officeart/2008/layout/NameandTitleOrganizationalChart"/>
    <dgm:cxn modelId="{A0ADA4F2-9208-4464-B5F9-609F7FF7A295}" type="presParOf" srcId="{E7394732-611E-4C06-B468-E5879ADA4CA1}" destId="{9D8BEB4D-5A99-48EF-BE77-07A4BBA4CBC0}" srcOrd="1" destOrd="0" presId="urn:microsoft.com/office/officeart/2008/layout/NameandTitleOrganizationalChart"/>
    <dgm:cxn modelId="{A517E42E-4543-4165-B10F-00F872D1C1F2}" type="presParOf" srcId="{E7394732-611E-4C06-B468-E5879ADA4CA1}" destId="{E250B44C-C37D-41DA-946C-731071B09C7F}" srcOrd="2" destOrd="0" presId="urn:microsoft.com/office/officeart/2008/layout/NameandTitleOrganizationalChart"/>
    <dgm:cxn modelId="{792D585E-C834-4C0F-9957-F1C26F453973}" type="presParOf" srcId="{88682E32-1527-4235-839A-1140A0F0764C}" destId="{A29FE514-A726-4FF7-93DE-FE215152053A}" srcOrd="2" destOrd="0" presId="urn:microsoft.com/office/officeart/2008/layout/NameandTitleOrganizationalChart"/>
    <dgm:cxn modelId="{CB78525B-562C-4EB6-A506-85C649901F58}" type="presParOf" srcId="{88682E32-1527-4235-839A-1140A0F0764C}" destId="{C187F103-8464-414B-AD68-041A200621D5}" srcOrd="3" destOrd="0" presId="urn:microsoft.com/office/officeart/2008/layout/NameandTitleOrganizationalChart"/>
    <dgm:cxn modelId="{BA9BDCA0-972C-4A0C-A051-9A8EEAE4D696}" type="presParOf" srcId="{C187F103-8464-414B-AD68-041A200621D5}" destId="{1119958A-34D3-4C03-A8A3-712E6EBE9736}" srcOrd="0" destOrd="0" presId="urn:microsoft.com/office/officeart/2008/layout/NameandTitleOrganizationalChart"/>
    <dgm:cxn modelId="{6F0215C6-9779-41C5-B354-5A9C99F4455F}" type="presParOf" srcId="{1119958A-34D3-4C03-A8A3-712E6EBE9736}" destId="{8FDC9692-FA29-4FCD-BD04-B92CA1B5866F}" srcOrd="0" destOrd="0" presId="urn:microsoft.com/office/officeart/2008/layout/NameandTitleOrganizationalChart"/>
    <dgm:cxn modelId="{C298DD0E-C5C7-4929-8E75-6FB50D588EAA}" type="presParOf" srcId="{1119958A-34D3-4C03-A8A3-712E6EBE9736}" destId="{8A7B6834-5A75-4EE0-AFB3-872FCF649E89}" srcOrd="1" destOrd="0" presId="urn:microsoft.com/office/officeart/2008/layout/NameandTitleOrganizationalChart"/>
    <dgm:cxn modelId="{3359A4E5-4DC9-4AF0-A9EC-0E894F032C50}" type="presParOf" srcId="{1119958A-34D3-4C03-A8A3-712E6EBE9736}" destId="{88A35746-0EB9-4500-BB1C-F22D2BB9FD1E}" srcOrd="2" destOrd="0" presId="urn:microsoft.com/office/officeart/2008/layout/NameandTitleOrganizationalChart"/>
    <dgm:cxn modelId="{EB7027DD-EEB2-492B-A739-0FE61EEF18A3}" type="presParOf" srcId="{C187F103-8464-414B-AD68-041A200621D5}" destId="{0ED8C8A2-5A83-4C2E-9121-52CAE6310620}" srcOrd="1" destOrd="0" presId="urn:microsoft.com/office/officeart/2008/layout/NameandTitleOrganizationalChart"/>
    <dgm:cxn modelId="{E16E101A-2186-44D3-8021-FDB497A57D32}" type="presParOf" srcId="{C187F103-8464-414B-AD68-041A200621D5}" destId="{A63FECA1-5FC9-45E9-905A-1A929E5A20AE}" srcOrd="2" destOrd="0" presId="urn:microsoft.com/office/officeart/2008/layout/NameandTitleOrganizationalChart"/>
    <dgm:cxn modelId="{5943E2AC-85A9-4555-84FD-268A7DD07D4D}" type="presParOf" srcId="{A63FECA1-5FC9-45E9-905A-1A929E5A20AE}" destId="{35CB8A76-A2F2-4996-A2FF-A7D6440FE5E0}" srcOrd="0" destOrd="0" presId="urn:microsoft.com/office/officeart/2008/layout/NameandTitleOrganizationalChart"/>
    <dgm:cxn modelId="{6B943C39-F5AA-4E1E-9ED9-54A132AE8081}" type="presParOf" srcId="{A63FECA1-5FC9-45E9-905A-1A929E5A20AE}" destId="{6967727B-0386-4CAA-92A3-65E6825537FA}" srcOrd="1" destOrd="0" presId="urn:microsoft.com/office/officeart/2008/layout/NameandTitleOrganizationalChart"/>
    <dgm:cxn modelId="{2000A841-CE98-4DF0-BDB2-FEDF0AEE4C1C}" type="presParOf" srcId="{6967727B-0386-4CAA-92A3-65E6825537FA}" destId="{91565039-6D98-4309-A576-38DCA8A6748C}" srcOrd="0" destOrd="0" presId="urn:microsoft.com/office/officeart/2008/layout/NameandTitleOrganizationalChart"/>
    <dgm:cxn modelId="{C9ECAA91-CD07-4EF9-A112-69DCCE3403C5}" type="presParOf" srcId="{91565039-6D98-4309-A576-38DCA8A6748C}" destId="{0E7E41DF-0D4B-4C95-B5F2-9A356AD3424F}" srcOrd="0" destOrd="0" presId="urn:microsoft.com/office/officeart/2008/layout/NameandTitleOrganizationalChart"/>
    <dgm:cxn modelId="{7FE2EF4D-CCBD-4D60-92F0-1E56CACF58D3}" type="presParOf" srcId="{91565039-6D98-4309-A576-38DCA8A6748C}" destId="{98F3BCD5-A3CD-48FE-A6A5-ED7BC5F24FF3}" srcOrd="1" destOrd="0" presId="urn:microsoft.com/office/officeart/2008/layout/NameandTitleOrganizationalChart"/>
    <dgm:cxn modelId="{E6E29EE5-71FC-498B-98D4-72517DB9C75D}" type="presParOf" srcId="{91565039-6D98-4309-A576-38DCA8A6748C}" destId="{B12EE5A3-12A9-46BC-A9C5-1747040C8DF3}" srcOrd="2" destOrd="0" presId="urn:microsoft.com/office/officeart/2008/layout/NameandTitleOrganizationalChart"/>
    <dgm:cxn modelId="{188AF26E-BB94-46CC-80C1-D4FDC00974B5}" type="presParOf" srcId="{6967727B-0386-4CAA-92A3-65E6825537FA}" destId="{1153B6B7-19BE-4732-BB5E-F6678E707F7F}" srcOrd="1" destOrd="0" presId="urn:microsoft.com/office/officeart/2008/layout/NameandTitleOrganizationalChart"/>
    <dgm:cxn modelId="{1176AF7D-7D9E-42B2-AD75-9AB65D34115B}" type="presParOf" srcId="{6967727B-0386-4CAA-92A3-65E6825537FA}" destId="{541E579F-FB01-4806-9181-84736AD56535}" srcOrd="2" destOrd="0" presId="urn:microsoft.com/office/officeart/2008/layout/NameandTitleOrganizationalChart"/>
    <dgm:cxn modelId="{6E063887-0B2F-4E73-842C-9B751277B4C0}" type="presParOf" srcId="{A63FECA1-5FC9-45E9-905A-1A929E5A20AE}" destId="{FEDC26EF-8F32-4231-BA0B-738A42FDBA7B}" srcOrd="2" destOrd="0" presId="urn:microsoft.com/office/officeart/2008/layout/NameandTitleOrganizationalChart"/>
    <dgm:cxn modelId="{19CEE954-0B38-47F5-A4D0-6F1A9BE41D96}" type="presParOf" srcId="{A63FECA1-5FC9-45E9-905A-1A929E5A20AE}" destId="{D7A20852-D766-4944-B555-2B68BF450FDF}" srcOrd="3" destOrd="0" presId="urn:microsoft.com/office/officeart/2008/layout/NameandTitleOrganizationalChart"/>
    <dgm:cxn modelId="{8DD16088-05AC-4CF4-83A0-2188767E7134}" type="presParOf" srcId="{D7A20852-D766-4944-B555-2B68BF450FDF}" destId="{9428F36E-8154-4C58-8AAA-ABBCB37BB6EE}" srcOrd="0" destOrd="0" presId="urn:microsoft.com/office/officeart/2008/layout/NameandTitleOrganizationalChart"/>
    <dgm:cxn modelId="{63EE43D3-55B9-4662-A779-727BCF9D1B54}" type="presParOf" srcId="{9428F36E-8154-4C58-8AAA-ABBCB37BB6EE}" destId="{E40A90AF-4F0D-49E6-B4F5-68BD8546C9DF}" srcOrd="0" destOrd="0" presId="urn:microsoft.com/office/officeart/2008/layout/NameandTitleOrganizationalChart"/>
    <dgm:cxn modelId="{83C2FC08-1116-489A-9ADE-E8258C0C69D0}" type="presParOf" srcId="{9428F36E-8154-4C58-8AAA-ABBCB37BB6EE}" destId="{3870094C-1681-487E-8060-FBCDA3D8494F}" srcOrd="1" destOrd="0" presId="urn:microsoft.com/office/officeart/2008/layout/NameandTitleOrganizationalChart"/>
    <dgm:cxn modelId="{958B0C9E-009D-402E-A558-C3868943E9AF}" type="presParOf" srcId="{9428F36E-8154-4C58-8AAA-ABBCB37BB6EE}" destId="{C2404639-D8E7-4BBE-8FDA-76B87052F3DF}" srcOrd="2" destOrd="0" presId="urn:microsoft.com/office/officeart/2008/layout/NameandTitleOrganizationalChart"/>
    <dgm:cxn modelId="{95E596FF-A7BD-4D65-92ED-1C6815F67E5A}" type="presParOf" srcId="{D7A20852-D766-4944-B555-2B68BF450FDF}" destId="{5B94A1F8-997A-4FDC-9999-08801072B14F}" srcOrd="1" destOrd="0" presId="urn:microsoft.com/office/officeart/2008/layout/NameandTitleOrganizationalChart"/>
    <dgm:cxn modelId="{5BA1D72B-33E3-4728-8E03-80B66F742461}" type="presParOf" srcId="{D7A20852-D766-4944-B555-2B68BF450FDF}" destId="{5E50637B-ECDC-464A-9C99-6169AB29FB93}" srcOrd="2" destOrd="0" presId="urn:microsoft.com/office/officeart/2008/layout/NameandTitleOrganizationalChart"/>
    <dgm:cxn modelId="{D72AED00-87E1-4CC9-B15C-4877223C84B9}" type="presParOf" srcId="{5E50637B-ECDC-464A-9C99-6169AB29FB93}" destId="{E024BCEF-F020-43FC-98A9-F82D280B1000}" srcOrd="0" destOrd="0" presId="urn:microsoft.com/office/officeart/2008/layout/NameandTitleOrganizationalChart"/>
    <dgm:cxn modelId="{11C9F63A-2644-4F04-A5FE-5646C84E288B}" type="presParOf" srcId="{5E50637B-ECDC-464A-9C99-6169AB29FB93}" destId="{3F5412B9-6638-4C55-851A-490E668C7106}" srcOrd="1" destOrd="0" presId="urn:microsoft.com/office/officeart/2008/layout/NameandTitleOrganizationalChart"/>
    <dgm:cxn modelId="{78298963-B304-4BF5-BB0B-8A225875DC1C}" type="presParOf" srcId="{3F5412B9-6638-4C55-851A-490E668C7106}" destId="{1A0E4D0F-AF30-44AA-834F-47DC1C860832}" srcOrd="0" destOrd="0" presId="urn:microsoft.com/office/officeart/2008/layout/NameandTitleOrganizationalChart"/>
    <dgm:cxn modelId="{94DFECC9-5FBB-4693-916F-EC66587F649D}" type="presParOf" srcId="{1A0E4D0F-AF30-44AA-834F-47DC1C860832}" destId="{DBC65FFB-84B0-4DC3-BAC2-F0BD7B240DEF}" srcOrd="0" destOrd="0" presId="urn:microsoft.com/office/officeart/2008/layout/NameandTitleOrganizationalChart"/>
    <dgm:cxn modelId="{B2796719-670D-488D-91B8-013AB2A01095}" type="presParOf" srcId="{1A0E4D0F-AF30-44AA-834F-47DC1C860832}" destId="{1ADD6E83-D33F-49BF-80BB-89FE8537AEF7}" srcOrd="1" destOrd="0" presId="urn:microsoft.com/office/officeart/2008/layout/NameandTitleOrganizationalChart"/>
    <dgm:cxn modelId="{EB6D5097-4A25-4BF3-9901-49A3FB171388}" type="presParOf" srcId="{1A0E4D0F-AF30-44AA-834F-47DC1C860832}" destId="{680E4DAA-0CDE-41D0-82CA-803D58316D59}" srcOrd="2" destOrd="0" presId="urn:microsoft.com/office/officeart/2008/layout/NameandTitleOrganizationalChart"/>
    <dgm:cxn modelId="{ABDDE2F4-8457-4FB2-B884-E195BFFEAAFB}" type="presParOf" srcId="{3F5412B9-6638-4C55-851A-490E668C7106}" destId="{02AA2FB1-5C4A-412B-A5ED-EDA01D6B18E7}" srcOrd="1" destOrd="0" presId="urn:microsoft.com/office/officeart/2008/layout/NameandTitleOrganizationalChart"/>
    <dgm:cxn modelId="{AF3AB4EF-05C6-4D59-A714-CEF275B22938}" type="presParOf" srcId="{3F5412B9-6638-4C55-851A-490E668C7106}" destId="{490986C6-F404-44E8-96FF-E3FB28AC52AE}" srcOrd="2" destOrd="0" presId="urn:microsoft.com/office/officeart/2008/layout/NameandTitleOrganizationalChart"/>
    <dgm:cxn modelId="{4FB5A67B-0499-4B60-938F-5DB4A50F174C}" type="presParOf" srcId="{5E50637B-ECDC-464A-9C99-6169AB29FB93}" destId="{B392D2DB-44A4-47A1-85B4-DCF9EFC2D73D}" srcOrd="2" destOrd="0" presId="urn:microsoft.com/office/officeart/2008/layout/NameandTitleOrganizationalChart"/>
    <dgm:cxn modelId="{AFCCB6E4-BE16-4CC4-8381-2160D5D5C7F2}" type="presParOf" srcId="{5E50637B-ECDC-464A-9C99-6169AB29FB93}" destId="{99291FEB-65F4-4CE5-9706-02E27F098F64}" srcOrd="3" destOrd="0" presId="urn:microsoft.com/office/officeart/2008/layout/NameandTitleOrganizationalChart"/>
    <dgm:cxn modelId="{1A07034F-FB1B-4854-A940-FE37E572540A}" type="presParOf" srcId="{99291FEB-65F4-4CE5-9706-02E27F098F64}" destId="{127166A5-689D-4DED-8ED9-A3C252774355}" srcOrd="0" destOrd="0" presId="urn:microsoft.com/office/officeart/2008/layout/NameandTitleOrganizationalChart"/>
    <dgm:cxn modelId="{385718A7-9317-42F5-A4C4-2616C2E189CA}" type="presParOf" srcId="{127166A5-689D-4DED-8ED9-A3C252774355}" destId="{C0272ABA-AFE1-4523-97D0-E7307D9BC60F}" srcOrd="0" destOrd="0" presId="urn:microsoft.com/office/officeart/2008/layout/NameandTitleOrganizationalChart"/>
    <dgm:cxn modelId="{31EEB8E4-E065-4CE4-947F-78C063D9A4D7}" type="presParOf" srcId="{127166A5-689D-4DED-8ED9-A3C252774355}" destId="{27880353-BEDC-4753-B936-20DDCB60FA89}" srcOrd="1" destOrd="0" presId="urn:microsoft.com/office/officeart/2008/layout/NameandTitleOrganizationalChart"/>
    <dgm:cxn modelId="{F8B1CFF9-40B8-4328-B414-AFD29A406E47}" type="presParOf" srcId="{127166A5-689D-4DED-8ED9-A3C252774355}" destId="{8613D8B1-8F90-4893-BE6E-859A146EFA10}" srcOrd="2" destOrd="0" presId="urn:microsoft.com/office/officeart/2008/layout/NameandTitleOrganizationalChart"/>
    <dgm:cxn modelId="{A8927C17-26DC-4A7A-8D1D-13DDF1BBAEDA}" type="presParOf" srcId="{99291FEB-65F4-4CE5-9706-02E27F098F64}" destId="{1F7D3840-F097-4382-9EB5-DA5A3C99ACB3}" srcOrd="1" destOrd="0" presId="urn:microsoft.com/office/officeart/2008/layout/NameandTitleOrganizationalChart"/>
    <dgm:cxn modelId="{A1AE2D8A-20A2-4E3E-99AA-FF4C96E15D3C}" type="presParOf" srcId="{99291FEB-65F4-4CE5-9706-02E27F098F64}" destId="{1C3C7F88-B01D-41F9-B190-72929B394941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FE514-A726-4FF7-93DE-FE215152053A}">
      <dsp:nvSpPr>
        <dsp:cNvPr id="0" name=""/>
        <dsp:cNvSpPr/>
      </dsp:nvSpPr>
      <dsp:spPr>
        <a:xfrm>
          <a:off x="5962201" y="3264428"/>
          <a:ext cx="259063" cy="846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346"/>
              </a:lnTo>
              <a:lnTo>
                <a:pt x="259063" y="84634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213B9-5C03-4E4F-8BDE-E416011F7FC2}">
      <dsp:nvSpPr>
        <dsp:cNvPr id="0" name=""/>
        <dsp:cNvSpPr/>
      </dsp:nvSpPr>
      <dsp:spPr>
        <a:xfrm>
          <a:off x="5703137" y="3264428"/>
          <a:ext cx="259063" cy="846346"/>
        </a:xfrm>
        <a:custGeom>
          <a:avLst/>
          <a:gdLst/>
          <a:ahLst/>
          <a:cxnLst/>
          <a:rect l="0" t="0" r="0" b="0"/>
          <a:pathLst>
            <a:path>
              <a:moveTo>
                <a:pt x="259063" y="0"/>
              </a:moveTo>
              <a:lnTo>
                <a:pt x="259063" y="846346"/>
              </a:lnTo>
              <a:lnTo>
                <a:pt x="0" y="84634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56AE35-C2D7-4345-8F8E-A311187DB26A}">
      <dsp:nvSpPr>
        <dsp:cNvPr id="0" name=""/>
        <dsp:cNvSpPr/>
      </dsp:nvSpPr>
      <dsp:spPr>
        <a:xfrm>
          <a:off x="3927394" y="2025447"/>
          <a:ext cx="1276467" cy="846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346"/>
              </a:lnTo>
              <a:lnTo>
                <a:pt x="1276467" y="84634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28C26-8068-4A81-A9B8-01975DDCD88C}">
      <dsp:nvSpPr>
        <dsp:cNvPr id="0" name=""/>
        <dsp:cNvSpPr/>
      </dsp:nvSpPr>
      <dsp:spPr>
        <a:xfrm>
          <a:off x="1892587" y="3264428"/>
          <a:ext cx="259063" cy="846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346"/>
              </a:lnTo>
              <a:lnTo>
                <a:pt x="259063" y="84634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FBC92-0E54-437A-88AC-4439D0715559}">
      <dsp:nvSpPr>
        <dsp:cNvPr id="0" name=""/>
        <dsp:cNvSpPr/>
      </dsp:nvSpPr>
      <dsp:spPr>
        <a:xfrm>
          <a:off x="1633523" y="3264428"/>
          <a:ext cx="259063" cy="846346"/>
        </a:xfrm>
        <a:custGeom>
          <a:avLst/>
          <a:gdLst/>
          <a:ahLst/>
          <a:cxnLst/>
          <a:rect l="0" t="0" r="0" b="0"/>
          <a:pathLst>
            <a:path>
              <a:moveTo>
                <a:pt x="259063" y="0"/>
              </a:moveTo>
              <a:lnTo>
                <a:pt x="259063" y="846346"/>
              </a:lnTo>
              <a:lnTo>
                <a:pt x="0" y="84634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2B222-2CCA-43D5-95A2-75E0561F78A2}">
      <dsp:nvSpPr>
        <dsp:cNvPr id="0" name=""/>
        <dsp:cNvSpPr/>
      </dsp:nvSpPr>
      <dsp:spPr>
        <a:xfrm>
          <a:off x="2650927" y="2025447"/>
          <a:ext cx="1276467" cy="846346"/>
        </a:xfrm>
        <a:custGeom>
          <a:avLst/>
          <a:gdLst/>
          <a:ahLst/>
          <a:cxnLst/>
          <a:rect l="0" t="0" r="0" b="0"/>
          <a:pathLst>
            <a:path>
              <a:moveTo>
                <a:pt x="1276467" y="0"/>
              </a:moveTo>
              <a:lnTo>
                <a:pt x="1276467" y="846346"/>
              </a:lnTo>
              <a:lnTo>
                <a:pt x="0" y="84634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60FCAF-B47E-4599-8285-3AABE104FA67}">
      <dsp:nvSpPr>
        <dsp:cNvPr id="0" name=""/>
        <dsp:cNvSpPr/>
      </dsp:nvSpPr>
      <dsp:spPr>
        <a:xfrm>
          <a:off x="4685734" y="786466"/>
          <a:ext cx="3387108" cy="846346"/>
        </a:xfrm>
        <a:custGeom>
          <a:avLst/>
          <a:gdLst/>
          <a:ahLst/>
          <a:cxnLst/>
          <a:rect l="0" t="0" r="0" b="0"/>
          <a:pathLst>
            <a:path>
              <a:moveTo>
                <a:pt x="3387108" y="0"/>
              </a:moveTo>
              <a:lnTo>
                <a:pt x="3387108" y="846346"/>
              </a:lnTo>
              <a:lnTo>
                <a:pt x="0" y="8463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93BD2-761F-44DA-A309-EC2B431D1395}">
      <dsp:nvSpPr>
        <dsp:cNvPr id="0" name=""/>
        <dsp:cNvSpPr/>
      </dsp:nvSpPr>
      <dsp:spPr>
        <a:xfrm>
          <a:off x="6619764" y="1196"/>
          <a:ext cx="2906155" cy="785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1081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TextGrid</a:t>
          </a:r>
        </a:p>
      </dsp:txBody>
      <dsp:txXfrm>
        <a:off x="6619764" y="1196"/>
        <a:ext cx="2906155" cy="785269"/>
      </dsp:txXfrm>
    </dsp:sp>
    <dsp:sp modelId="{5348745F-5321-4408-A98A-63646A273C6C}">
      <dsp:nvSpPr>
        <dsp:cNvPr id="0" name=""/>
        <dsp:cNvSpPr/>
      </dsp:nvSpPr>
      <dsp:spPr>
        <a:xfrm>
          <a:off x="7216538" y="611961"/>
          <a:ext cx="2167611" cy="2617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File type</a:t>
          </a:r>
        </a:p>
      </dsp:txBody>
      <dsp:txXfrm>
        <a:off x="7216538" y="611961"/>
        <a:ext cx="2167611" cy="261756"/>
      </dsp:txXfrm>
    </dsp:sp>
    <dsp:sp modelId="{3CED0A78-812E-44F4-A0BE-8E11A38E6684}">
      <dsp:nvSpPr>
        <dsp:cNvPr id="0" name=""/>
        <dsp:cNvSpPr/>
      </dsp:nvSpPr>
      <dsp:spPr>
        <a:xfrm>
          <a:off x="3169054" y="1240177"/>
          <a:ext cx="1516679" cy="785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1081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Tiers</a:t>
          </a:r>
        </a:p>
      </dsp:txBody>
      <dsp:txXfrm>
        <a:off x="3169054" y="1240177"/>
        <a:ext cx="1516679" cy="785269"/>
      </dsp:txXfrm>
    </dsp:sp>
    <dsp:sp modelId="{55FBB884-A11E-4576-B4F0-C7E5AA039569}">
      <dsp:nvSpPr>
        <dsp:cNvPr id="0" name=""/>
        <dsp:cNvSpPr/>
      </dsp:nvSpPr>
      <dsp:spPr>
        <a:xfrm>
          <a:off x="3472390" y="1850942"/>
          <a:ext cx="1365011" cy="2617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item[n]</a:t>
          </a:r>
        </a:p>
      </dsp:txBody>
      <dsp:txXfrm>
        <a:off x="3472390" y="1850942"/>
        <a:ext cx="1365011" cy="261756"/>
      </dsp:txXfrm>
    </dsp:sp>
    <dsp:sp modelId="{ACDFCE7B-0B70-43CB-B766-50336F59E700}">
      <dsp:nvSpPr>
        <dsp:cNvPr id="0" name=""/>
        <dsp:cNvSpPr/>
      </dsp:nvSpPr>
      <dsp:spPr>
        <a:xfrm>
          <a:off x="1134247" y="2479158"/>
          <a:ext cx="1516679" cy="785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1081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Interval</a:t>
          </a:r>
        </a:p>
      </dsp:txBody>
      <dsp:txXfrm>
        <a:off x="1134247" y="2479158"/>
        <a:ext cx="1516679" cy="785269"/>
      </dsp:txXfrm>
    </dsp:sp>
    <dsp:sp modelId="{623818EB-7434-40CA-BEFA-99FB132A4BF9}">
      <dsp:nvSpPr>
        <dsp:cNvPr id="0" name=""/>
        <dsp:cNvSpPr/>
      </dsp:nvSpPr>
      <dsp:spPr>
        <a:xfrm>
          <a:off x="1437583" y="3089923"/>
          <a:ext cx="1365011" cy="2617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class/name/[n]</a:t>
          </a:r>
        </a:p>
      </dsp:txBody>
      <dsp:txXfrm>
        <a:off x="1437583" y="3089923"/>
        <a:ext cx="1365011" cy="261756"/>
      </dsp:txXfrm>
    </dsp:sp>
    <dsp:sp modelId="{AA629728-4181-4F4F-8EB0-5F50348A4704}">
      <dsp:nvSpPr>
        <dsp:cNvPr id="0" name=""/>
        <dsp:cNvSpPr/>
      </dsp:nvSpPr>
      <dsp:spPr>
        <a:xfrm>
          <a:off x="116843" y="3718139"/>
          <a:ext cx="1516679" cy="785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1081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Start &amp; End Time</a:t>
          </a:r>
        </a:p>
      </dsp:txBody>
      <dsp:txXfrm>
        <a:off x="116843" y="3718139"/>
        <a:ext cx="1516679" cy="785269"/>
      </dsp:txXfrm>
    </dsp:sp>
    <dsp:sp modelId="{C90E9801-49E9-4F9F-8FD8-8BD653857068}">
      <dsp:nvSpPr>
        <dsp:cNvPr id="0" name=""/>
        <dsp:cNvSpPr/>
      </dsp:nvSpPr>
      <dsp:spPr>
        <a:xfrm>
          <a:off x="420179" y="4328904"/>
          <a:ext cx="1365011" cy="2617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xmin/xmax</a:t>
          </a:r>
        </a:p>
      </dsp:txBody>
      <dsp:txXfrm>
        <a:off x="420179" y="4328904"/>
        <a:ext cx="1365011" cy="261756"/>
      </dsp:txXfrm>
    </dsp:sp>
    <dsp:sp modelId="{0B4617BA-4B55-4803-81A9-75C38EDB6044}">
      <dsp:nvSpPr>
        <dsp:cNvPr id="0" name=""/>
        <dsp:cNvSpPr/>
      </dsp:nvSpPr>
      <dsp:spPr>
        <a:xfrm>
          <a:off x="2151650" y="3718139"/>
          <a:ext cx="1516679" cy="785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1081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Label</a:t>
          </a:r>
        </a:p>
      </dsp:txBody>
      <dsp:txXfrm>
        <a:off x="2151650" y="3718139"/>
        <a:ext cx="1516679" cy="785269"/>
      </dsp:txXfrm>
    </dsp:sp>
    <dsp:sp modelId="{9F9375C2-C925-45EE-A48E-4C416628A94A}">
      <dsp:nvSpPr>
        <dsp:cNvPr id="0" name=""/>
        <dsp:cNvSpPr/>
      </dsp:nvSpPr>
      <dsp:spPr>
        <a:xfrm>
          <a:off x="2454986" y="4328904"/>
          <a:ext cx="1365011" cy="2617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string</a:t>
          </a:r>
        </a:p>
      </dsp:txBody>
      <dsp:txXfrm>
        <a:off x="2454986" y="4328904"/>
        <a:ext cx="1365011" cy="261756"/>
      </dsp:txXfrm>
    </dsp:sp>
    <dsp:sp modelId="{8B17CF67-D1DE-4DB7-904F-A91AAC77369D}">
      <dsp:nvSpPr>
        <dsp:cNvPr id="0" name=""/>
        <dsp:cNvSpPr/>
      </dsp:nvSpPr>
      <dsp:spPr>
        <a:xfrm>
          <a:off x="5203861" y="2479158"/>
          <a:ext cx="1516679" cy="785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1081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Point</a:t>
          </a:r>
        </a:p>
      </dsp:txBody>
      <dsp:txXfrm>
        <a:off x="5203861" y="2479158"/>
        <a:ext cx="1516679" cy="785269"/>
      </dsp:txXfrm>
    </dsp:sp>
    <dsp:sp modelId="{FEC50BAD-6BE7-4691-9FB6-4A2700382375}">
      <dsp:nvSpPr>
        <dsp:cNvPr id="0" name=""/>
        <dsp:cNvSpPr/>
      </dsp:nvSpPr>
      <dsp:spPr>
        <a:xfrm>
          <a:off x="5507197" y="3089923"/>
          <a:ext cx="1365011" cy="2617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class/name/[n]</a:t>
          </a:r>
        </a:p>
      </dsp:txBody>
      <dsp:txXfrm>
        <a:off x="5507197" y="3089923"/>
        <a:ext cx="1365011" cy="261756"/>
      </dsp:txXfrm>
    </dsp:sp>
    <dsp:sp modelId="{3728AE2E-73AD-412A-B653-1A86E13930FA}">
      <dsp:nvSpPr>
        <dsp:cNvPr id="0" name=""/>
        <dsp:cNvSpPr/>
      </dsp:nvSpPr>
      <dsp:spPr>
        <a:xfrm>
          <a:off x="4186457" y="3718139"/>
          <a:ext cx="1516679" cy="785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1081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Point in Time</a:t>
          </a:r>
        </a:p>
      </dsp:txBody>
      <dsp:txXfrm>
        <a:off x="4186457" y="3718139"/>
        <a:ext cx="1516679" cy="785269"/>
      </dsp:txXfrm>
    </dsp:sp>
    <dsp:sp modelId="{64A4EAB5-7D9F-4AD6-8D04-4FBC28ADE81A}">
      <dsp:nvSpPr>
        <dsp:cNvPr id="0" name=""/>
        <dsp:cNvSpPr/>
      </dsp:nvSpPr>
      <dsp:spPr>
        <a:xfrm>
          <a:off x="4489793" y="4328904"/>
          <a:ext cx="1365011" cy="2617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point</a:t>
          </a:r>
        </a:p>
      </dsp:txBody>
      <dsp:txXfrm>
        <a:off x="4489793" y="4328904"/>
        <a:ext cx="1365011" cy="261756"/>
      </dsp:txXfrm>
    </dsp:sp>
    <dsp:sp modelId="{8FDC9692-FA29-4FCD-BD04-B92CA1B5866F}">
      <dsp:nvSpPr>
        <dsp:cNvPr id="0" name=""/>
        <dsp:cNvSpPr/>
      </dsp:nvSpPr>
      <dsp:spPr>
        <a:xfrm>
          <a:off x="6221264" y="3718139"/>
          <a:ext cx="1516679" cy="785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1081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Label</a:t>
          </a:r>
        </a:p>
      </dsp:txBody>
      <dsp:txXfrm>
        <a:off x="6221264" y="3718139"/>
        <a:ext cx="1516679" cy="785269"/>
      </dsp:txXfrm>
    </dsp:sp>
    <dsp:sp modelId="{8A7B6834-5A75-4EE0-AFB3-872FCF649E89}">
      <dsp:nvSpPr>
        <dsp:cNvPr id="0" name=""/>
        <dsp:cNvSpPr/>
      </dsp:nvSpPr>
      <dsp:spPr>
        <a:xfrm>
          <a:off x="6524600" y="4328904"/>
          <a:ext cx="1365011" cy="2617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string</a:t>
          </a:r>
        </a:p>
      </dsp:txBody>
      <dsp:txXfrm>
        <a:off x="6524600" y="4328904"/>
        <a:ext cx="1365011" cy="261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2D2DB-44A4-47A1-85B4-DCF9EFC2D73D}">
      <dsp:nvSpPr>
        <dsp:cNvPr id="0" name=""/>
        <dsp:cNvSpPr/>
      </dsp:nvSpPr>
      <dsp:spPr>
        <a:xfrm>
          <a:off x="7628689" y="3485288"/>
          <a:ext cx="139579" cy="455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999"/>
              </a:lnTo>
              <a:lnTo>
                <a:pt x="139579" y="4559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4BCEF-F020-43FC-98A9-F82D280B1000}">
      <dsp:nvSpPr>
        <dsp:cNvPr id="0" name=""/>
        <dsp:cNvSpPr/>
      </dsp:nvSpPr>
      <dsp:spPr>
        <a:xfrm>
          <a:off x="7489109" y="3485288"/>
          <a:ext cx="139579" cy="455999"/>
        </a:xfrm>
        <a:custGeom>
          <a:avLst/>
          <a:gdLst/>
          <a:ahLst/>
          <a:cxnLst/>
          <a:rect l="0" t="0" r="0" b="0"/>
          <a:pathLst>
            <a:path>
              <a:moveTo>
                <a:pt x="139579" y="0"/>
              </a:moveTo>
              <a:lnTo>
                <a:pt x="139579" y="455999"/>
              </a:lnTo>
              <a:lnTo>
                <a:pt x="0" y="4559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C26EF-8F32-4231-BA0B-738A42FDBA7B}">
      <dsp:nvSpPr>
        <dsp:cNvPr id="0" name=""/>
        <dsp:cNvSpPr/>
      </dsp:nvSpPr>
      <dsp:spPr>
        <a:xfrm>
          <a:off x="6532364" y="2817742"/>
          <a:ext cx="687742" cy="455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999"/>
              </a:lnTo>
              <a:lnTo>
                <a:pt x="687742" y="4559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CB8A76-A2F2-4996-A2FF-A7D6440FE5E0}">
      <dsp:nvSpPr>
        <dsp:cNvPr id="0" name=""/>
        <dsp:cNvSpPr/>
      </dsp:nvSpPr>
      <dsp:spPr>
        <a:xfrm>
          <a:off x="6392784" y="2817742"/>
          <a:ext cx="139579" cy="455999"/>
        </a:xfrm>
        <a:custGeom>
          <a:avLst/>
          <a:gdLst/>
          <a:ahLst/>
          <a:cxnLst/>
          <a:rect l="0" t="0" r="0" b="0"/>
          <a:pathLst>
            <a:path>
              <a:moveTo>
                <a:pt x="139579" y="0"/>
              </a:moveTo>
              <a:lnTo>
                <a:pt x="139579" y="455999"/>
              </a:lnTo>
              <a:lnTo>
                <a:pt x="0" y="4559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FE514-A726-4FF7-93DE-FE215152053A}">
      <dsp:nvSpPr>
        <dsp:cNvPr id="0" name=""/>
        <dsp:cNvSpPr/>
      </dsp:nvSpPr>
      <dsp:spPr>
        <a:xfrm>
          <a:off x="5436039" y="2150197"/>
          <a:ext cx="687742" cy="455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999"/>
              </a:lnTo>
              <a:lnTo>
                <a:pt x="687742" y="4559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213B9-5C03-4E4F-8BDE-E416011F7FC2}">
      <dsp:nvSpPr>
        <dsp:cNvPr id="0" name=""/>
        <dsp:cNvSpPr/>
      </dsp:nvSpPr>
      <dsp:spPr>
        <a:xfrm>
          <a:off x="5296459" y="2150197"/>
          <a:ext cx="139579" cy="455999"/>
        </a:xfrm>
        <a:custGeom>
          <a:avLst/>
          <a:gdLst/>
          <a:ahLst/>
          <a:cxnLst/>
          <a:rect l="0" t="0" r="0" b="0"/>
          <a:pathLst>
            <a:path>
              <a:moveTo>
                <a:pt x="139579" y="0"/>
              </a:moveTo>
              <a:lnTo>
                <a:pt x="139579" y="455999"/>
              </a:lnTo>
              <a:lnTo>
                <a:pt x="0" y="4559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56AE35-C2D7-4345-8F8E-A311187DB26A}">
      <dsp:nvSpPr>
        <dsp:cNvPr id="0" name=""/>
        <dsp:cNvSpPr/>
      </dsp:nvSpPr>
      <dsp:spPr>
        <a:xfrm>
          <a:off x="4339714" y="1482651"/>
          <a:ext cx="687742" cy="455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999"/>
              </a:lnTo>
              <a:lnTo>
                <a:pt x="687742" y="4559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5BA37-1BC3-473D-A5D8-E8F7FD9E52BC}">
      <dsp:nvSpPr>
        <dsp:cNvPr id="0" name=""/>
        <dsp:cNvSpPr/>
      </dsp:nvSpPr>
      <dsp:spPr>
        <a:xfrm>
          <a:off x="3243388" y="3485288"/>
          <a:ext cx="139579" cy="455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999"/>
              </a:lnTo>
              <a:lnTo>
                <a:pt x="139579" y="4559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651A5-E9F0-4C8A-AA1A-A17B079FC627}">
      <dsp:nvSpPr>
        <dsp:cNvPr id="0" name=""/>
        <dsp:cNvSpPr/>
      </dsp:nvSpPr>
      <dsp:spPr>
        <a:xfrm>
          <a:off x="3103809" y="3485288"/>
          <a:ext cx="139579" cy="455999"/>
        </a:xfrm>
        <a:custGeom>
          <a:avLst/>
          <a:gdLst/>
          <a:ahLst/>
          <a:cxnLst/>
          <a:rect l="0" t="0" r="0" b="0"/>
          <a:pathLst>
            <a:path>
              <a:moveTo>
                <a:pt x="139579" y="0"/>
              </a:moveTo>
              <a:lnTo>
                <a:pt x="139579" y="455999"/>
              </a:lnTo>
              <a:lnTo>
                <a:pt x="0" y="4559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6FA52-6849-4F11-9F42-04ACF91D4786}">
      <dsp:nvSpPr>
        <dsp:cNvPr id="0" name=""/>
        <dsp:cNvSpPr/>
      </dsp:nvSpPr>
      <dsp:spPr>
        <a:xfrm>
          <a:off x="2147063" y="2817742"/>
          <a:ext cx="687742" cy="455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999"/>
              </a:lnTo>
              <a:lnTo>
                <a:pt x="687742" y="4559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FE7E9-D1B7-43A3-807A-F45291CAF5D8}">
      <dsp:nvSpPr>
        <dsp:cNvPr id="0" name=""/>
        <dsp:cNvSpPr/>
      </dsp:nvSpPr>
      <dsp:spPr>
        <a:xfrm>
          <a:off x="2007483" y="2817742"/>
          <a:ext cx="139579" cy="455999"/>
        </a:xfrm>
        <a:custGeom>
          <a:avLst/>
          <a:gdLst/>
          <a:ahLst/>
          <a:cxnLst/>
          <a:rect l="0" t="0" r="0" b="0"/>
          <a:pathLst>
            <a:path>
              <a:moveTo>
                <a:pt x="139579" y="0"/>
              </a:moveTo>
              <a:lnTo>
                <a:pt x="139579" y="455999"/>
              </a:lnTo>
              <a:lnTo>
                <a:pt x="0" y="4559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28C26-8068-4A81-A9B8-01975DDCD88C}">
      <dsp:nvSpPr>
        <dsp:cNvPr id="0" name=""/>
        <dsp:cNvSpPr/>
      </dsp:nvSpPr>
      <dsp:spPr>
        <a:xfrm>
          <a:off x="1050738" y="2150197"/>
          <a:ext cx="687742" cy="455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999"/>
              </a:lnTo>
              <a:lnTo>
                <a:pt x="687742" y="4559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FBC92-0E54-437A-88AC-4439D0715559}">
      <dsp:nvSpPr>
        <dsp:cNvPr id="0" name=""/>
        <dsp:cNvSpPr/>
      </dsp:nvSpPr>
      <dsp:spPr>
        <a:xfrm>
          <a:off x="911158" y="2150197"/>
          <a:ext cx="139579" cy="455999"/>
        </a:xfrm>
        <a:custGeom>
          <a:avLst/>
          <a:gdLst/>
          <a:ahLst/>
          <a:cxnLst/>
          <a:rect l="0" t="0" r="0" b="0"/>
          <a:pathLst>
            <a:path>
              <a:moveTo>
                <a:pt x="139579" y="0"/>
              </a:moveTo>
              <a:lnTo>
                <a:pt x="139579" y="455999"/>
              </a:lnTo>
              <a:lnTo>
                <a:pt x="0" y="4559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2B222-2CCA-43D5-95A2-75E0561F78A2}">
      <dsp:nvSpPr>
        <dsp:cNvPr id="0" name=""/>
        <dsp:cNvSpPr/>
      </dsp:nvSpPr>
      <dsp:spPr>
        <a:xfrm>
          <a:off x="1459321" y="1482651"/>
          <a:ext cx="2880392" cy="455999"/>
        </a:xfrm>
        <a:custGeom>
          <a:avLst/>
          <a:gdLst/>
          <a:ahLst/>
          <a:cxnLst/>
          <a:rect l="0" t="0" r="0" b="0"/>
          <a:pathLst>
            <a:path>
              <a:moveTo>
                <a:pt x="2880392" y="0"/>
              </a:moveTo>
              <a:lnTo>
                <a:pt x="2880392" y="455999"/>
              </a:lnTo>
              <a:lnTo>
                <a:pt x="0" y="4559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60FCAF-B47E-4599-8285-3AABE104FA67}">
      <dsp:nvSpPr>
        <dsp:cNvPr id="0" name=""/>
        <dsp:cNvSpPr/>
      </dsp:nvSpPr>
      <dsp:spPr>
        <a:xfrm>
          <a:off x="4748296" y="815106"/>
          <a:ext cx="4017576" cy="455999"/>
        </a:xfrm>
        <a:custGeom>
          <a:avLst/>
          <a:gdLst/>
          <a:ahLst/>
          <a:cxnLst/>
          <a:rect l="0" t="0" r="0" b="0"/>
          <a:pathLst>
            <a:path>
              <a:moveTo>
                <a:pt x="4017576" y="0"/>
              </a:moveTo>
              <a:lnTo>
                <a:pt x="4017576" y="455999"/>
              </a:lnTo>
              <a:lnTo>
                <a:pt x="0" y="45599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93BD2-761F-44DA-A309-EC2B431D1395}">
      <dsp:nvSpPr>
        <dsp:cNvPr id="0" name=""/>
        <dsp:cNvSpPr/>
      </dsp:nvSpPr>
      <dsp:spPr>
        <a:xfrm>
          <a:off x="7982975" y="392014"/>
          <a:ext cx="1565795" cy="42309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5970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TextGrid</a:t>
          </a:r>
        </a:p>
      </dsp:txBody>
      <dsp:txXfrm>
        <a:off x="7982975" y="392014"/>
        <a:ext cx="1565795" cy="423092"/>
      </dsp:txXfrm>
    </dsp:sp>
    <dsp:sp modelId="{5348745F-5321-4408-A98A-63646A273C6C}">
      <dsp:nvSpPr>
        <dsp:cNvPr id="0" name=""/>
        <dsp:cNvSpPr/>
      </dsp:nvSpPr>
      <dsp:spPr>
        <a:xfrm>
          <a:off x="8304508" y="721085"/>
          <a:ext cx="1167878" cy="141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File type</a:t>
          </a:r>
        </a:p>
      </dsp:txBody>
      <dsp:txXfrm>
        <a:off x="8304508" y="721085"/>
        <a:ext cx="1167878" cy="141030"/>
      </dsp:txXfrm>
    </dsp:sp>
    <dsp:sp modelId="{3CED0A78-812E-44F4-A0BE-8E11A38E6684}">
      <dsp:nvSpPr>
        <dsp:cNvPr id="0" name=""/>
        <dsp:cNvSpPr/>
      </dsp:nvSpPr>
      <dsp:spPr>
        <a:xfrm>
          <a:off x="3931131" y="1059559"/>
          <a:ext cx="817165" cy="42309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5970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Tiers</a:t>
          </a:r>
        </a:p>
      </dsp:txBody>
      <dsp:txXfrm>
        <a:off x="3931131" y="1059559"/>
        <a:ext cx="817165" cy="423092"/>
      </dsp:txXfrm>
    </dsp:sp>
    <dsp:sp modelId="{55FBB884-A11E-4576-B4F0-C7E5AA039569}">
      <dsp:nvSpPr>
        <dsp:cNvPr id="0" name=""/>
        <dsp:cNvSpPr/>
      </dsp:nvSpPr>
      <dsp:spPr>
        <a:xfrm>
          <a:off x="4094564" y="1388631"/>
          <a:ext cx="735449" cy="141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item[n]</a:t>
          </a:r>
        </a:p>
      </dsp:txBody>
      <dsp:txXfrm>
        <a:off x="4094564" y="1388631"/>
        <a:ext cx="735449" cy="141030"/>
      </dsp:txXfrm>
    </dsp:sp>
    <dsp:sp modelId="{ACDFCE7B-0B70-43CB-B766-50336F59E700}">
      <dsp:nvSpPr>
        <dsp:cNvPr id="0" name=""/>
        <dsp:cNvSpPr/>
      </dsp:nvSpPr>
      <dsp:spPr>
        <a:xfrm>
          <a:off x="642155" y="1727105"/>
          <a:ext cx="817165" cy="42309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5970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Interval</a:t>
          </a:r>
        </a:p>
      </dsp:txBody>
      <dsp:txXfrm>
        <a:off x="642155" y="1727105"/>
        <a:ext cx="817165" cy="423092"/>
      </dsp:txXfrm>
    </dsp:sp>
    <dsp:sp modelId="{623818EB-7434-40CA-BEFA-99FB132A4BF9}">
      <dsp:nvSpPr>
        <dsp:cNvPr id="0" name=""/>
        <dsp:cNvSpPr/>
      </dsp:nvSpPr>
      <dsp:spPr>
        <a:xfrm>
          <a:off x="805588" y="2056176"/>
          <a:ext cx="735449" cy="141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/>
            <a:t>class/name/[n]</a:t>
          </a:r>
        </a:p>
      </dsp:txBody>
      <dsp:txXfrm>
        <a:off x="805588" y="2056176"/>
        <a:ext cx="735449" cy="141030"/>
      </dsp:txXfrm>
    </dsp:sp>
    <dsp:sp modelId="{AA629728-4181-4F4F-8EB0-5F50348A4704}">
      <dsp:nvSpPr>
        <dsp:cNvPr id="0" name=""/>
        <dsp:cNvSpPr/>
      </dsp:nvSpPr>
      <dsp:spPr>
        <a:xfrm>
          <a:off x="93992" y="2394650"/>
          <a:ext cx="817165" cy="42309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5970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Start &amp; End Time</a:t>
          </a:r>
        </a:p>
      </dsp:txBody>
      <dsp:txXfrm>
        <a:off x="93992" y="2394650"/>
        <a:ext cx="817165" cy="423092"/>
      </dsp:txXfrm>
    </dsp:sp>
    <dsp:sp modelId="{C90E9801-49E9-4F9F-8FD8-8BD653857068}">
      <dsp:nvSpPr>
        <dsp:cNvPr id="0" name=""/>
        <dsp:cNvSpPr/>
      </dsp:nvSpPr>
      <dsp:spPr>
        <a:xfrm>
          <a:off x="257426" y="2723722"/>
          <a:ext cx="735449" cy="141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xmin/xmax</a:t>
          </a:r>
        </a:p>
      </dsp:txBody>
      <dsp:txXfrm>
        <a:off x="257426" y="2723722"/>
        <a:ext cx="735449" cy="141030"/>
      </dsp:txXfrm>
    </dsp:sp>
    <dsp:sp modelId="{0B4617BA-4B55-4803-81A9-75C38EDB6044}">
      <dsp:nvSpPr>
        <dsp:cNvPr id="0" name=""/>
        <dsp:cNvSpPr/>
      </dsp:nvSpPr>
      <dsp:spPr>
        <a:xfrm>
          <a:off x="1738480" y="2394650"/>
          <a:ext cx="817165" cy="423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5970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Label</a:t>
          </a:r>
        </a:p>
      </dsp:txBody>
      <dsp:txXfrm>
        <a:off x="1738480" y="2394650"/>
        <a:ext cx="817165" cy="423092"/>
      </dsp:txXfrm>
    </dsp:sp>
    <dsp:sp modelId="{9F9375C2-C925-45EE-A48E-4C416628A94A}">
      <dsp:nvSpPr>
        <dsp:cNvPr id="0" name=""/>
        <dsp:cNvSpPr/>
      </dsp:nvSpPr>
      <dsp:spPr>
        <a:xfrm>
          <a:off x="1901913" y="2723722"/>
          <a:ext cx="735449" cy="141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string</a:t>
          </a:r>
        </a:p>
      </dsp:txBody>
      <dsp:txXfrm>
        <a:off x="1901913" y="2723722"/>
        <a:ext cx="735449" cy="141030"/>
      </dsp:txXfrm>
    </dsp:sp>
    <dsp:sp modelId="{A01348F1-644F-469C-9298-31B672A43425}">
      <dsp:nvSpPr>
        <dsp:cNvPr id="0" name=""/>
        <dsp:cNvSpPr/>
      </dsp:nvSpPr>
      <dsp:spPr>
        <a:xfrm>
          <a:off x="1190318" y="3062195"/>
          <a:ext cx="817165" cy="423092"/>
        </a:xfrm>
        <a:prstGeom prst="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5970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Head</a:t>
          </a:r>
        </a:p>
      </dsp:txBody>
      <dsp:txXfrm>
        <a:off x="1190318" y="3062195"/>
        <a:ext cx="817165" cy="423092"/>
      </dsp:txXfrm>
    </dsp:sp>
    <dsp:sp modelId="{4E4DC9DF-5831-4F51-B0B2-2C62BAA01F3C}">
      <dsp:nvSpPr>
        <dsp:cNvPr id="0" name=""/>
        <dsp:cNvSpPr/>
      </dsp:nvSpPr>
      <dsp:spPr>
        <a:xfrm>
          <a:off x="1353751" y="3391267"/>
          <a:ext cx="735449" cy="141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string</a:t>
          </a:r>
        </a:p>
      </dsp:txBody>
      <dsp:txXfrm>
        <a:off x="1353751" y="3391267"/>
        <a:ext cx="735449" cy="141030"/>
      </dsp:txXfrm>
    </dsp:sp>
    <dsp:sp modelId="{793C93D2-9A08-4C07-99E2-A5CE51BEAADE}">
      <dsp:nvSpPr>
        <dsp:cNvPr id="0" name=""/>
        <dsp:cNvSpPr/>
      </dsp:nvSpPr>
      <dsp:spPr>
        <a:xfrm>
          <a:off x="2834806" y="3062195"/>
          <a:ext cx="817165" cy="423092"/>
        </a:xfrm>
        <a:prstGeom prst="rect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5970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Features</a:t>
          </a:r>
        </a:p>
      </dsp:txBody>
      <dsp:txXfrm>
        <a:off x="2834806" y="3062195"/>
        <a:ext cx="817165" cy="423092"/>
      </dsp:txXfrm>
    </dsp:sp>
    <dsp:sp modelId="{ACAD081C-B54A-4E62-826E-D210B36994D2}">
      <dsp:nvSpPr>
        <dsp:cNvPr id="0" name=""/>
        <dsp:cNvSpPr/>
      </dsp:nvSpPr>
      <dsp:spPr>
        <a:xfrm>
          <a:off x="2998239" y="3391267"/>
          <a:ext cx="735449" cy="141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[n]</a:t>
          </a:r>
        </a:p>
      </dsp:txBody>
      <dsp:txXfrm>
        <a:off x="2998239" y="3391267"/>
        <a:ext cx="735449" cy="141030"/>
      </dsp:txXfrm>
    </dsp:sp>
    <dsp:sp modelId="{8AD282C8-2F87-4071-A5D2-5F87B453EAB7}">
      <dsp:nvSpPr>
        <dsp:cNvPr id="0" name=""/>
        <dsp:cNvSpPr/>
      </dsp:nvSpPr>
      <dsp:spPr>
        <a:xfrm>
          <a:off x="2286643" y="3729741"/>
          <a:ext cx="817165" cy="423092"/>
        </a:xfrm>
        <a:prstGeom prst="rect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5970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Name</a:t>
          </a:r>
        </a:p>
      </dsp:txBody>
      <dsp:txXfrm>
        <a:off x="2286643" y="3729741"/>
        <a:ext cx="817165" cy="423092"/>
      </dsp:txXfrm>
    </dsp:sp>
    <dsp:sp modelId="{01BD482B-2F30-44B1-8565-356C2C2B83D1}">
      <dsp:nvSpPr>
        <dsp:cNvPr id="0" name=""/>
        <dsp:cNvSpPr/>
      </dsp:nvSpPr>
      <dsp:spPr>
        <a:xfrm>
          <a:off x="2450076" y="4058813"/>
          <a:ext cx="735449" cy="141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string</a:t>
          </a:r>
        </a:p>
      </dsp:txBody>
      <dsp:txXfrm>
        <a:off x="2450076" y="4058813"/>
        <a:ext cx="735449" cy="141030"/>
      </dsp:txXfrm>
    </dsp:sp>
    <dsp:sp modelId="{A3502E16-DA61-4892-BAAF-A2B8C0A59E0E}">
      <dsp:nvSpPr>
        <dsp:cNvPr id="0" name=""/>
        <dsp:cNvSpPr/>
      </dsp:nvSpPr>
      <dsp:spPr>
        <a:xfrm>
          <a:off x="3382968" y="3729741"/>
          <a:ext cx="817165" cy="423092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5970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Value</a:t>
          </a:r>
        </a:p>
      </dsp:txBody>
      <dsp:txXfrm>
        <a:off x="3382968" y="3729741"/>
        <a:ext cx="817165" cy="423092"/>
      </dsp:txXfrm>
    </dsp:sp>
    <dsp:sp modelId="{1DDEE1D3-A6F1-423D-BDA2-F0D2FE66A0D5}">
      <dsp:nvSpPr>
        <dsp:cNvPr id="0" name=""/>
        <dsp:cNvSpPr/>
      </dsp:nvSpPr>
      <dsp:spPr>
        <a:xfrm>
          <a:off x="3546401" y="4058813"/>
          <a:ext cx="735449" cy="141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string</a:t>
          </a:r>
        </a:p>
      </dsp:txBody>
      <dsp:txXfrm>
        <a:off x="3546401" y="4058813"/>
        <a:ext cx="735449" cy="141030"/>
      </dsp:txXfrm>
    </dsp:sp>
    <dsp:sp modelId="{8B17CF67-D1DE-4DB7-904F-A91AAC77369D}">
      <dsp:nvSpPr>
        <dsp:cNvPr id="0" name=""/>
        <dsp:cNvSpPr/>
      </dsp:nvSpPr>
      <dsp:spPr>
        <a:xfrm>
          <a:off x="5027456" y="1727105"/>
          <a:ext cx="817165" cy="42309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5970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Point</a:t>
          </a:r>
        </a:p>
      </dsp:txBody>
      <dsp:txXfrm>
        <a:off x="5027456" y="1727105"/>
        <a:ext cx="817165" cy="423092"/>
      </dsp:txXfrm>
    </dsp:sp>
    <dsp:sp modelId="{FEC50BAD-6BE7-4691-9FB6-4A2700382375}">
      <dsp:nvSpPr>
        <dsp:cNvPr id="0" name=""/>
        <dsp:cNvSpPr/>
      </dsp:nvSpPr>
      <dsp:spPr>
        <a:xfrm>
          <a:off x="5190889" y="2056176"/>
          <a:ext cx="735449" cy="141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/>
            <a:t>class/name/[n]</a:t>
          </a:r>
        </a:p>
      </dsp:txBody>
      <dsp:txXfrm>
        <a:off x="5190889" y="2056176"/>
        <a:ext cx="735449" cy="141030"/>
      </dsp:txXfrm>
    </dsp:sp>
    <dsp:sp modelId="{3728AE2E-73AD-412A-B653-1A86E13930FA}">
      <dsp:nvSpPr>
        <dsp:cNvPr id="0" name=""/>
        <dsp:cNvSpPr/>
      </dsp:nvSpPr>
      <dsp:spPr>
        <a:xfrm>
          <a:off x="4479293" y="2394650"/>
          <a:ext cx="817165" cy="42309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5970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Point in Time</a:t>
          </a:r>
        </a:p>
      </dsp:txBody>
      <dsp:txXfrm>
        <a:off x="4479293" y="2394650"/>
        <a:ext cx="817165" cy="423092"/>
      </dsp:txXfrm>
    </dsp:sp>
    <dsp:sp modelId="{64A4EAB5-7D9F-4AD6-8D04-4FBC28ADE81A}">
      <dsp:nvSpPr>
        <dsp:cNvPr id="0" name=""/>
        <dsp:cNvSpPr/>
      </dsp:nvSpPr>
      <dsp:spPr>
        <a:xfrm>
          <a:off x="4642726" y="2723722"/>
          <a:ext cx="735449" cy="141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point</a:t>
          </a:r>
        </a:p>
      </dsp:txBody>
      <dsp:txXfrm>
        <a:off x="4642726" y="2723722"/>
        <a:ext cx="735449" cy="141030"/>
      </dsp:txXfrm>
    </dsp:sp>
    <dsp:sp modelId="{8FDC9692-FA29-4FCD-BD04-B92CA1B5866F}">
      <dsp:nvSpPr>
        <dsp:cNvPr id="0" name=""/>
        <dsp:cNvSpPr/>
      </dsp:nvSpPr>
      <dsp:spPr>
        <a:xfrm>
          <a:off x="6123781" y="2394650"/>
          <a:ext cx="817165" cy="423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5970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Label</a:t>
          </a:r>
        </a:p>
      </dsp:txBody>
      <dsp:txXfrm>
        <a:off x="6123781" y="2394650"/>
        <a:ext cx="817165" cy="423092"/>
      </dsp:txXfrm>
    </dsp:sp>
    <dsp:sp modelId="{8A7B6834-5A75-4EE0-AFB3-872FCF649E89}">
      <dsp:nvSpPr>
        <dsp:cNvPr id="0" name=""/>
        <dsp:cNvSpPr/>
      </dsp:nvSpPr>
      <dsp:spPr>
        <a:xfrm>
          <a:off x="6287214" y="2723722"/>
          <a:ext cx="735449" cy="141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string</a:t>
          </a:r>
        </a:p>
      </dsp:txBody>
      <dsp:txXfrm>
        <a:off x="6287214" y="2723722"/>
        <a:ext cx="735449" cy="141030"/>
      </dsp:txXfrm>
    </dsp:sp>
    <dsp:sp modelId="{0E7E41DF-0D4B-4C95-B5F2-9A356AD3424F}">
      <dsp:nvSpPr>
        <dsp:cNvPr id="0" name=""/>
        <dsp:cNvSpPr/>
      </dsp:nvSpPr>
      <dsp:spPr>
        <a:xfrm>
          <a:off x="5575619" y="3062195"/>
          <a:ext cx="817165" cy="423092"/>
        </a:xfrm>
        <a:prstGeom prst="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5970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Head</a:t>
          </a:r>
        </a:p>
      </dsp:txBody>
      <dsp:txXfrm>
        <a:off x="5575619" y="3062195"/>
        <a:ext cx="817165" cy="423092"/>
      </dsp:txXfrm>
    </dsp:sp>
    <dsp:sp modelId="{98F3BCD5-A3CD-48FE-A6A5-ED7BC5F24FF3}">
      <dsp:nvSpPr>
        <dsp:cNvPr id="0" name=""/>
        <dsp:cNvSpPr/>
      </dsp:nvSpPr>
      <dsp:spPr>
        <a:xfrm>
          <a:off x="5739052" y="3391267"/>
          <a:ext cx="735449" cy="141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string</a:t>
          </a:r>
        </a:p>
      </dsp:txBody>
      <dsp:txXfrm>
        <a:off x="5739052" y="3391267"/>
        <a:ext cx="735449" cy="141030"/>
      </dsp:txXfrm>
    </dsp:sp>
    <dsp:sp modelId="{E40A90AF-4F0D-49E6-B4F5-68BD8546C9DF}">
      <dsp:nvSpPr>
        <dsp:cNvPr id="0" name=""/>
        <dsp:cNvSpPr/>
      </dsp:nvSpPr>
      <dsp:spPr>
        <a:xfrm>
          <a:off x="7220106" y="3062195"/>
          <a:ext cx="817165" cy="423092"/>
        </a:xfrm>
        <a:prstGeom prst="rect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5970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Features</a:t>
          </a:r>
        </a:p>
      </dsp:txBody>
      <dsp:txXfrm>
        <a:off x="7220106" y="3062195"/>
        <a:ext cx="817165" cy="423092"/>
      </dsp:txXfrm>
    </dsp:sp>
    <dsp:sp modelId="{3870094C-1681-487E-8060-FBCDA3D8494F}">
      <dsp:nvSpPr>
        <dsp:cNvPr id="0" name=""/>
        <dsp:cNvSpPr/>
      </dsp:nvSpPr>
      <dsp:spPr>
        <a:xfrm>
          <a:off x="7383540" y="3391267"/>
          <a:ext cx="735449" cy="141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[n]</a:t>
          </a:r>
        </a:p>
      </dsp:txBody>
      <dsp:txXfrm>
        <a:off x="7383540" y="3391267"/>
        <a:ext cx="735449" cy="141030"/>
      </dsp:txXfrm>
    </dsp:sp>
    <dsp:sp modelId="{DBC65FFB-84B0-4DC3-BAC2-F0BD7B240DEF}">
      <dsp:nvSpPr>
        <dsp:cNvPr id="0" name=""/>
        <dsp:cNvSpPr/>
      </dsp:nvSpPr>
      <dsp:spPr>
        <a:xfrm>
          <a:off x="6671944" y="3729741"/>
          <a:ext cx="817165" cy="423092"/>
        </a:xfrm>
        <a:prstGeom prst="rect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5970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Name</a:t>
          </a:r>
        </a:p>
      </dsp:txBody>
      <dsp:txXfrm>
        <a:off x="6671944" y="3729741"/>
        <a:ext cx="817165" cy="423092"/>
      </dsp:txXfrm>
    </dsp:sp>
    <dsp:sp modelId="{1ADD6E83-D33F-49BF-80BB-89FE8537AEF7}">
      <dsp:nvSpPr>
        <dsp:cNvPr id="0" name=""/>
        <dsp:cNvSpPr/>
      </dsp:nvSpPr>
      <dsp:spPr>
        <a:xfrm>
          <a:off x="6835377" y="4058813"/>
          <a:ext cx="735449" cy="141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string</a:t>
          </a:r>
        </a:p>
      </dsp:txBody>
      <dsp:txXfrm>
        <a:off x="6835377" y="4058813"/>
        <a:ext cx="735449" cy="141030"/>
      </dsp:txXfrm>
    </dsp:sp>
    <dsp:sp modelId="{C0272ABA-AFE1-4523-97D0-E7307D9BC60F}">
      <dsp:nvSpPr>
        <dsp:cNvPr id="0" name=""/>
        <dsp:cNvSpPr/>
      </dsp:nvSpPr>
      <dsp:spPr>
        <a:xfrm>
          <a:off x="7768269" y="3729741"/>
          <a:ext cx="817165" cy="423092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5970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Value</a:t>
          </a:r>
        </a:p>
      </dsp:txBody>
      <dsp:txXfrm>
        <a:off x="7768269" y="3729741"/>
        <a:ext cx="817165" cy="423092"/>
      </dsp:txXfrm>
    </dsp:sp>
    <dsp:sp modelId="{27880353-BEDC-4753-B936-20DDCB60FA89}">
      <dsp:nvSpPr>
        <dsp:cNvPr id="0" name=""/>
        <dsp:cNvSpPr/>
      </dsp:nvSpPr>
      <dsp:spPr>
        <a:xfrm>
          <a:off x="7931702" y="4058813"/>
          <a:ext cx="735449" cy="141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string</a:t>
          </a:r>
        </a:p>
      </dsp:txBody>
      <dsp:txXfrm>
        <a:off x="7931702" y="4058813"/>
        <a:ext cx="735449" cy="141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ristina.taln.upf.edu/praatweb/" TargetMode="External"/><Relationship Id="rId2" Type="http://schemas.openxmlformats.org/officeDocument/2006/relationships/hyperlink" Target="https://github.com/monikaUP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hyperlink" Target="https://www.youtube.com/watch?v=sJXu15Dskj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kristina.taln.upf.edu/praatweb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kristina.taln.upf.edu/praatweb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github.com/monikaUPF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ristina.taln.upf.edu/praatweb/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/>
              <a:t>PRAAT ON THE WEB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2800"/>
              <a:t>An upgrade of praat for semi-automatic speech annotation</a:t>
            </a:r>
            <a:endParaRPr lang="en-US" sz="2800"/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136" y="145568"/>
            <a:ext cx="2909220" cy="188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97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2400" y="487170"/>
            <a:ext cx="9293577" cy="1059305"/>
          </a:xfrm>
        </p:spPr>
        <p:txBody>
          <a:bodyPr/>
          <a:lstStyle/>
          <a:p>
            <a:r>
              <a:rPr lang="es-ES"/>
              <a:t>3. EXTENDED PRAAT (I)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26652" y="1546475"/>
            <a:ext cx="7759700" cy="4059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/>
              <a:t>The Solution:</a:t>
            </a:r>
          </a:p>
          <a:p>
            <a:pPr lvl="1"/>
            <a:r>
              <a:rPr lang="es-ES" sz="2800" b="1"/>
              <a:t>Parseable Labels</a:t>
            </a:r>
          </a:p>
          <a:p>
            <a:pPr marL="914400" lvl="2" indent="0">
              <a:buNone/>
            </a:pPr>
            <a:endParaRPr lang="es-ES" sz="200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63724079"/>
              </p:ext>
            </p:extLst>
          </p:nvPr>
        </p:nvGraphicFramePr>
        <p:xfrm>
          <a:off x="2032000" y="1546475"/>
          <a:ext cx="9642764" cy="4591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0" y="6138333"/>
            <a:ext cx="4936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SEMAFOR (Tsatsaronis et al., 2012)</a:t>
            </a:r>
          </a:p>
          <a:p>
            <a:r>
              <a:rPr lang="en-US"/>
              <a:t>http://www.cs.cmu.edu/ ark/SEMAFOR/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639680" y="6138333"/>
            <a:ext cx="3665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GATE (Cunningham et al., 2011)</a:t>
            </a:r>
          </a:p>
          <a:p>
            <a:r>
              <a:rPr lang="en-US"/>
              <a:t>https://gate.ac.uk/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451272" y="6138333"/>
            <a:ext cx="3509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Brat (Stenetorp et al., 2012)</a:t>
            </a:r>
          </a:p>
          <a:p>
            <a:r>
              <a:rPr lang="en-US"/>
              <a:t>http://brat.nlplab.org/</a:t>
            </a:r>
          </a:p>
        </p:txBody>
      </p:sp>
    </p:spTree>
    <p:extLst>
      <p:ext uri="{BB962C8B-B14F-4D97-AF65-F5344CB8AC3E}">
        <p14:creationId xmlns:p14="http://schemas.microsoft.com/office/powerpoint/2010/main" val="3374214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7351" y="345041"/>
            <a:ext cx="9293577" cy="1059305"/>
          </a:xfrm>
        </p:spPr>
        <p:txBody>
          <a:bodyPr/>
          <a:lstStyle/>
          <a:p>
            <a:r>
              <a:rPr lang="es-ES"/>
              <a:t>3. EXTENDED PRAAT (Ii)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03200" y="1540978"/>
            <a:ext cx="11785600" cy="5113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>
                <a:solidFill>
                  <a:schemeClr val="accent1"/>
                </a:solidFill>
              </a:rPr>
              <a:t>Extended Praat for Feature Annotation </a:t>
            </a:r>
          </a:p>
          <a:p>
            <a:pPr marL="0" indent="0">
              <a:buNone/>
            </a:pPr>
            <a:r>
              <a:rPr lang="es-ES"/>
              <a:t>(Domínguez, et al. 2016d)</a:t>
            </a:r>
          </a:p>
          <a:p>
            <a:r>
              <a:rPr lang="en-US"/>
              <a:t>Local Version for Linux</a:t>
            </a:r>
          </a:p>
          <a:p>
            <a:pPr marL="457200" lvl="1" indent="0">
              <a:buNone/>
            </a:pPr>
            <a:r>
              <a:rPr lang="en-US">
                <a:hlinkClick r:id="rId2"/>
              </a:rPr>
              <a:t>https://github.com/monikaUPF</a:t>
            </a:r>
            <a:endParaRPr lang="en-US"/>
          </a:p>
          <a:p>
            <a:r>
              <a:rPr lang="es-ES"/>
              <a:t>Web Version</a:t>
            </a:r>
          </a:p>
          <a:p>
            <a:pPr marL="457200" lvl="1" indent="0">
              <a:buNone/>
            </a:pPr>
            <a:r>
              <a:rPr lang="en-US">
                <a:hlinkClick r:id="rId3"/>
              </a:rPr>
              <a:t>http://kristina.taln.upf.edu/praatweb/</a:t>
            </a:r>
            <a:endParaRPr lang="en-US"/>
          </a:p>
          <a:p>
            <a:pPr marL="457200" lvl="1" indent="0">
              <a:buNone/>
            </a:pPr>
            <a:r>
              <a:rPr lang="es-ES"/>
              <a:t>Tutorial</a:t>
            </a:r>
          </a:p>
          <a:p>
            <a:pPr marL="457200" lvl="1" indent="0">
              <a:buNone/>
            </a:pPr>
            <a:r>
              <a:rPr lang="en-US">
                <a:hlinkClick r:id="rId4"/>
              </a:rPr>
              <a:t>https://www.youtube.com/watch?v=sJXu15Dskjs</a:t>
            </a:r>
            <a:endParaRPr lang="en-US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s-ES"/>
          </a:p>
          <a:p>
            <a:pPr marL="0" indent="0">
              <a:buNone/>
            </a:pPr>
            <a:endParaRPr lang="es-ES" sz="2400"/>
          </a:p>
          <a:p>
            <a:pPr marL="0" indent="0">
              <a:buNone/>
            </a:pPr>
            <a:endParaRPr lang="es-ES" sz="2400"/>
          </a:p>
          <a:p>
            <a:pPr marL="0" indent="0">
              <a:buNone/>
            </a:pPr>
            <a:endParaRPr lang="es-ES" sz="2400"/>
          </a:p>
          <a:p>
            <a:pPr marL="0" indent="0">
              <a:buNone/>
            </a:pPr>
            <a:endParaRPr lang="es-ES" sz="2400"/>
          </a:p>
          <a:p>
            <a:pPr marL="0" indent="0">
              <a:buNone/>
            </a:pPr>
            <a:endParaRPr lang="es-ES" sz="2400"/>
          </a:p>
          <a:p>
            <a:pPr marL="0" indent="0">
              <a:buNone/>
            </a:pPr>
            <a:endParaRPr lang="es-ES" sz="2400"/>
          </a:p>
          <a:p>
            <a:pPr marL="0" indent="0">
              <a:buNone/>
            </a:pPr>
            <a:endParaRPr lang="es-ES" sz="2400"/>
          </a:p>
          <a:p>
            <a:pPr marL="0" indent="0">
              <a:buNone/>
            </a:pPr>
            <a:endParaRPr lang="es-ES" sz="240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361" y="1191051"/>
            <a:ext cx="5101439" cy="557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5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9217" y="345041"/>
            <a:ext cx="9293577" cy="1059305"/>
          </a:xfrm>
        </p:spPr>
        <p:txBody>
          <a:bodyPr/>
          <a:lstStyle/>
          <a:p>
            <a:r>
              <a:rPr lang="es-ES"/>
              <a:t>3. EXTENDED PRAAT (iiI)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60727" y="1404345"/>
            <a:ext cx="6895749" cy="4870619"/>
          </a:xfrm>
        </p:spPr>
        <p:txBody>
          <a:bodyPr/>
          <a:lstStyle/>
          <a:p>
            <a:pPr marL="0" indent="0">
              <a:buNone/>
            </a:pPr>
            <a:r>
              <a:rPr lang="es-ES" sz="2400"/>
              <a:t>Advantage 1: Visualization</a:t>
            </a:r>
          </a:p>
          <a:p>
            <a:pPr lvl="1"/>
            <a:r>
              <a:rPr lang="es-ES" sz="2000"/>
              <a:t>Visualization Standard Praat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xfrm>
            <a:off x="7076344" y="1947578"/>
            <a:ext cx="4877967" cy="4067328"/>
          </a:xfrm>
        </p:spPr>
        <p:txBody>
          <a:bodyPr/>
          <a:lstStyle/>
          <a:p>
            <a:r>
              <a:rPr lang="es-ES"/>
              <a:t>Visualization Praat on the Web</a:t>
            </a:r>
            <a:endParaRPr lang="en-U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672" y="2406700"/>
            <a:ext cx="5975927" cy="356742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09" y="2406699"/>
            <a:ext cx="5708073" cy="352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09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601" y="2728137"/>
            <a:ext cx="8256742" cy="370622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49217" y="345041"/>
            <a:ext cx="9293577" cy="1059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3. EXTENDED PRAAT (iiI)</a:t>
            </a:r>
            <a:endParaRPr lang="en-US"/>
          </a:p>
        </p:txBody>
      </p:sp>
      <p:sp>
        <p:nvSpPr>
          <p:cNvPr id="8" name="Marcador de contenido 3"/>
          <p:cNvSpPr txBox="1">
            <a:spLocks/>
          </p:cNvSpPr>
          <p:nvPr/>
        </p:nvSpPr>
        <p:spPr>
          <a:xfrm>
            <a:off x="360727" y="1404345"/>
            <a:ext cx="6895749" cy="48706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400"/>
              <a:t>Advantage 2: Intuitive GUI</a:t>
            </a:r>
          </a:p>
          <a:p>
            <a:pPr lvl="1"/>
            <a:r>
              <a:rPr lang="es-ES" sz="2000"/>
              <a:t>Standard Praat</a:t>
            </a:r>
          </a:p>
          <a:p>
            <a:pPr lvl="2"/>
            <a:r>
              <a:rPr lang="es-ES" sz="1800"/>
              <a:t>Keyboard Shortcuts</a:t>
            </a:r>
          </a:p>
          <a:p>
            <a:pPr lvl="3"/>
            <a:r>
              <a:rPr lang="es-ES" sz="1600"/>
              <a:t>Zooming</a:t>
            </a:r>
          </a:p>
          <a:p>
            <a:pPr lvl="3"/>
            <a:r>
              <a:rPr lang="es-ES" sz="1600"/>
              <a:t>Audio playback</a:t>
            </a:r>
          </a:p>
          <a:p>
            <a:pPr lvl="3"/>
            <a:r>
              <a:rPr lang="es-ES" sz="1600"/>
              <a:t>Scrolling</a:t>
            </a:r>
          </a:p>
        </p:txBody>
      </p:sp>
      <p:sp>
        <p:nvSpPr>
          <p:cNvPr id="9" name="Marcador de contenido 5"/>
          <p:cNvSpPr>
            <a:spLocks noGrp="1"/>
          </p:cNvSpPr>
          <p:nvPr>
            <p:ph sz="half" idx="1"/>
          </p:nvPr>
        </p:nvSpPr>
        <p:spPr>
          <a:xfrm>
            <a:off x="7076344" y="1805991"/>
            <a:ext cx="4877967" cy="4067328"/>
          </a:xfrm>
        </p:spPr>
        <p:txBody>
          <a:bodyPr/>
          <a:lstStyle/>
          <a:p>
            <a:r>
              <a:rPr lang="es-ES"/>
              <a:t>Praat on the Web</a:t>
            </a:r>
          </a:p>
          <a:p>
            <a:pPr marL="457200" lvl="1" indent="0">
              <a:buNone/>
            </a:pPr>
            <a:r>
              <a:rPr lang="es-ES"/>
              <a:t>Dedicated buttons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80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449217" y="345041"/>
            <a:ext cx="9293577" cy="1059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3. EXTENDED PRAAT (iV)</a:t>
            </a:r>
            <a:endParaRPr lang="en-US"/>
          </a:p>
        </p:txBody>
      </p:sp>
      <p:sp>
        <p:nvSpPr>
          <p:cNvPr id="8" name="Marcador de contenido 3"/>
          <p:cNvSpPr txBox="1">
            <a:spLocks/>
          </p:cNvSpPr>
          <p:nvPr/>
        </p:nvSpPr>
        <p:spPr>
          <a:xfrm>
            <a:off x="360727" y="1404345"/>
            <a:ext cx="6895749" cy="48706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400"/>
              <a:t>Advantage 3: Scripting Composition</a:t>
            </a:r>
          </a:p>
        </p:txBody>
      </p:sp>
      <p:sp>
        <p:nvSpPr>
          <p:cNvPr id="9" name="Marcador de contenido 5"/>
          <p:cNvSpPr>
            <a:spLocks noGrp="1"/>
          </p:cNvSpPr>
          <p:nvPr>
            <p:ph sz="half" idx="1"/>
          </p:nvPr>
        </p:nvSpPr>
        <p:spPr>
          <a:xfrm>
            <a:off x="-180132" y="1940215"/>
            <a:ext cx="10557314" cy="406732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sz="2000">
                <a:solidFill>
                  <a:schemeClr val="accent1"/>
                </a:solidFill>
              </a:rPr>
              <a:t>Features</a:t>
            </a:r>
            <a:r>
              <a:rPr lang="es-ES" sz="2000"/>
              <a:t> allow </a:t>
            </a:r>
          </a:p>
          <a:p>
            <a:pPr marL="457200" lvl="1" indent="0">
              <a:buNone/>
            </a:pPr>
            <a:r>
              <a:rPr lang="es-ES" sz="2000"/>
              <a:t>storing information for :</a:t>
            </a:r>
          </a:p>
          <a:p>
            <a:pPr lvl="1"/>
            <a:r>
              <a:rPr lang="es-ES" sz="2000"/>
              <a:t>Data analysis</a:t>
            </a:r>
          </a:p>
          <a:p>
            <a:pPr lvl="1"/>
            <a:r>
              <a:rPr lang="es-ES" sz="2000"/>
              <a:t>Retrieval for </a:t>
            </a:r>
            <a:r>
              <a:rPr lang="es-ES" sz="2000">
                <a:solidFill>
                  <a:schemeClr val="accent1"/>
                </a:solidFill>
              </a:rPr>
              <a:t>computation</a:t>
            </a:r>
            <a:r>
              <a:rPr lang="es-ES" sz="2000"/>
              <a:t> </a:t>
            </a:r>
          </a:p>
          <a:p>
            <a:pPr marL="457200" lvl="1" indent="0">
              <a:buNone/>
            </a:pPr>
            <a:r>
              <a:rPr lang="es-ES" sz="2000"/>
              <a:t>   at different stages</a:t>
            </a:r>
          </a:p>
          <a:p>
            <a:pPr lvl="2"/>
            <a:r>
              <a:rPr lang="es-ES" sz="1800"/>
              <a:t>Segmentation of a complex</a:t>
            </a:r>
          </a:p>
          <a:p>
            <a:pPr marL="914400" lvl="2" indent="0">
              <a:buNone/>
            </a:pPr>
            <a:r>
              <a:rPr lang="es-ES" sz="1800"/>
              <a:t>    computational problem</a:t>
            </a:r>
          </a:p>
          <a:p>
            <a:pPr marL="914400" lvl="2" indent="0">
              <a:buNone/>
            </a:pPr>
            <a:r>
              <a:rPr lang="es-ES" sz="1800"/>
              <a:t>    into </a:t>
            </a:r>
            <a:r>
              <a:rPr lang="es-ES" sz="1800">
                <a:solidFill>
                  <a:schemeClr val="accent1"/>
                </a:solidFill>
              </a:rPr>
              <a:t>specialized / dedicated steps</a:t>
            </a:r>
          </a:p>
          <a:p>
            <a:pPr lvl="2"/>
            <a:r>
              <a:rPr lang="es-ES" sz="1800" u="sng">
                <a:solidFill>
                  <a:schemeClr val="accent1"/>
                </a:solidFill>
              </a:rPr>
              <a:t>Within the same Praat Environment</a:t>
            </a:r>
            <a:endParaRPr lang="en-US" sz="1800" u="sng">
              <a:solidFill>
                <a:schemeClr val="accen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064" y="2000511"/>
            <a:ext cx="6593129" cy="366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12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17"/>
          <p:cNvSpPr/>
          <p:nvPr/>
        </p:nvSpPr>
        <p:spPr>
          <a:xfrm>
            <a:off x="3303641" y="1809070"/>
            <a:ext cx="7080979" cy="127906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1529679" y="3989815"/>
            <a:ext cx="7709483" cy="22985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7934" y="343948"/>
            <a:ext cx="9293577" cy="1059305"/>
          </a:xfrm>
        </p:spPr>
        <p:txBody>
          <a:bodyPr/>
          <a:lstStyle/>
          <a:p>
            <a:r>
              <a:rPr lang="es-ES"/>
              <a:t>4. Prosody TAGGER (I)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8639" y="1185140"/>
            <a:ext cx="11554691" cy="5609350"/>
          </a:xfrm>
        </p:spPr>
        <p:txBody>
          <a:bodyPr/>
          <a:lstStyle/>
          <a:p>
            <a:r>
              <a:rPr lang="es-ES"/>
              <a:t>Related Work</a:t>
            </a:r>
          </a:p>
          <a:p>
            <a:r>
              <a:rPr lang="es-ES"/>
              <a:t>Methodology</a:t>
            </a:r>
          </a:p>
          <a:p>
            <a:r>
              <a:rPr lang="es-ES"/>
              <a:t>Implementation</a:t>
            </a:r>
          </a:p>
          <a:p>
            <a:r>
              <a:rPr lang="es-ES"/>
              <a:t>Evaluation</a:t>
            </a:r>
          </a:p>
          <a:p>
            <a:r>
              <a:rPr lang="es-ES"/>
              <a:t>Future Work</a:t>
            </a:r>
          </a:p>
          <a:p>
            <a:pPr marL="0" indent="0">
              <a:buNone/>
            </a:pPr>
            <a:r>
              <a:rPr lang="es-ES" sz="1800"/>
              <a:t>(Domínguez, et al. 2016c)</a:t>
            </a:r>
            <a:endParaRPr lang="en-US" sz="1800"/>
          </a:p>
        </p:txBody>
      </p:sp>
      <p:sp>
        <p:nvSpPr>
          <p:cNvPr id="10" name="CuadroTexto 9"/>
          <p:cNvSpPr txBox="1"/>
          <p:nvPr/>
        </p:nvSpPr>
        <p:spPr>
          <a:xfrm>
            <a:off x="3402596" y="1973575"/>
            <a:ext cx="6982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b="1"/>
              <a:t>Language and register independant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b="1"/>
              <a:t>Raw input: suitable for spontaneous speech analysis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b="1"/>
              <a:t>No previous installation</a:t>
            </a:r>
            <a:endParaRPr lang="en-US" sz="2000" b="1"/>
          </a:p>
        </p:txBody>
      </p:sp>
      <p:sp>
        <p:nvSpPr>
          <p:cNvPr id="12" name="CuadroTexto 11"/>
          <p:cNvSpPr txBox="1"/>
          <p:nvPr/>
        </p:nvSpPr>
        <p:spPr>
          <a:xfrm>
            <a:off x="2338444" y="4397480"/>
            <a:ext cx="5469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solidFill>
                  <a:schemeClr val="bg2"/>
                </a:solidFill>
              </a:rPr>
              <a:t>AuToBI (Rosenberg, 2010)</a:t>
            </a:r>
          </a:p>
          <a:p>
            <a:r>
              <a:rPr lang="en-US" sz="1600" u="sng">
                <a:solidFill>
                  <a:schemeClr val="bg2"/>
                </a:solidFill>
              </a:rPr>
              <a:t>http://eniac.cs.qc.cuny.edu/andrew/autobi</a:t>
            </a:r>
            <a:r>
              <a:rPr lang="en-US">
                <a:solidFill>
                  <a:schemeClr val="bg2"/>
                </a:solidFill>
              </a:rPr>
              <a:t>/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514480" y="5226737"/>
            <a:ext cx="51376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solidFill>
                  <a:schemeClr val="bg2"/>
                </a:solidFill>
              </a:rPr>
              <a:t>ANALOR (Avanzi et al., 2008)</a:t>
            </a:r>
          </a:p>
          <a:p>
            <a:r>
              <a:rPr lang="en-US" sz="1600" u="sng">
                <a:solidFill>
                  <a:schemeClr val="bg2"/>
                </a:solidFill>
              </a:rPr>
              <a:t>http://www.lattice.cnrs.fr/Analor.html?lang=fr</a:t>
            </a:r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2223083" y="1586179"/>
            <a:ext cx="1761688" cy="23230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297" y="3790211"/>
            <a:ext cx="1294646" cy="80687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017" y="5510836"/>
            <a:ext cx="1532336" cy="85810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185" y="4192026"/>
            <a:ext cx="1773382" cy="122823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3665" y="2070951"/>
            <a:ext cx="1104762" cy="1104762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8309375" y="3214665"/>
            <a:ext cx="3713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solidFill>
                  <a:schemeClr val="accent1"/>
                </a:solidFill>
              </a:rPr>
              <a:t>http://kristina-project.eu/en/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7193" y="3620639"/>
            <a:ext cx="1248735" cy="75833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3550" y="4456879"/>
            <a:ext cx="1248735" cy="79832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9807" y="5358186"/>
            <a:ext cx="1252478" cy="75542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9144" y="122200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41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9211" y="0"/>
            <a:ext cx="9293577" cy="1059305"/>
          </a:xfrm>
        </p:spPr>
        <p:txBody>
          <a:bodyPr/>
          <a:lstStyle/>
          <a:p>
            <a:r>
              <a:rPr lang="es-ES"/>
              <a:t>4. Prosody TAGGER (Ii)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29725" y="673411"/>
            <a:ext cx="11554691" cy="5609350"/>
          </a:xfrm>
        </p:spPr>
        <p:txBody>
          <a:bodyPr/>
          <a:lstStyle/>
          <a:p>
            <a:r>
              <a:rPr lang="es-ES"/>
              <a:t>Multiple configurations</a:t>
            </a:r>
            <a:endParaRPr lang="en-U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23016" r="56933" b="55608"/>
          <a:stretch/>
        </p:blipFill>
        <p:spPr>
          <a:xfrm>
            <a:off x="687899" y="1285314"/>
            <a:ext cx="4228050" cy="998761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30462" r="48727" b="40742"/>
          <a:stretch/>
        </p:blipFill>
        <p:spPr>
          <a:xfrm>
            <a:off x="6937696" y="1285314"/>
            <a:ext cx="4329913" cy="10593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28693" t="32788" r="53561" b="31166"/>
          <a:stretch/>
        </p:blipFill>
        <p:spPr>
          <a:xfrm>
            <a:off x="243620" y="2535274"/>
            <a:ext cx="5116607" cy="33705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28761" t="31667" r="52879" b="36488"/>
          <a:stretch/>
        </p:blipFill>
        <p:spPr>
          <a:xfrm>
            <a:off x="6303608" y="2535274"/>
            <a:ext cx="5480808" cy="2951126"/>
          </a:xfrm>
          <a:prstGeom prst="rect">
            <a:avLst/>
          </a:prstGeom>
        </p:spPr>
      </p:pic>
      <p:sp>
        <p:nvSpPr>
          <p:cNvPr id="10" name="Flecha: a la derecha 9"/>
          <p:cNvSpPr/>
          <p:nvPr/>
        </p:nvSpPr>
        <p:spPr>
          <a:xfrm>
            <a:off x="5013991" y="4328719"/>
            <a:ext cx="2108262" cy="243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: esquinas redondeadas 10"/>
          <p:cNvSpPr/>
          <p:nvPr/>
        </p:nvSpPr>
        <p:spPr>
          <a:xfrm>
            <a:off x="830510" y="3018030"/>
            <a:ext cx="4353886" cy="13106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: esquinas redondeadas 11"/>
          <p:cNvSpPr/>
          <p:nvPr/>
        </p:nvSpPr>
        <p:spPr>
          <a:xfrm>
            <a:off x="6951848" y="3083957"/>
            <a:ext cx="4353886" cy="12447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0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7934" y="343948"/>
            <a:ext cx="9293577" cy="1059305"/>
          </a:xfrm>
        </p:spPr>
        <p:txBody>
          <a:bodyPr/>
          <a:lstStyle/>
          <a:p>
            <a:r>
              <a:rPr lang="es-ES"/>
              <a:t>4. Prosody TAGGER (III)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8639" y="1185140"/>
            <a:ext cx="11554691" cy="5609350"/>
          </a:xfrm>
        </p:spPr>
        <p:txBody>
          <a:bodyPr>
            <a:normAutofit/>
          </a:bodyPr>
          <a:lstStyle/>
          <a:p>
            <a:r>
              <a:rPr lang="es-ES" sz="2400"/>
              <a:t>Output </a:t>
            </a:r>
          </a:p>
          <a:p>
            <a:pPr lvl="1"/>
            <a:r>
              <a:rPr lang="es-ES" sz="2000"/>
              <a:t>Praat on the Web</a:t>
            </a:r>
          </a:p>
          <a:p>
            <a:pPr lvl="1"/>
            <a:r>
              <a:rPr lang="es-ES" sz="2000"/>
              <a:t>TextGrid for Local Use</a:t>
            </a:r>
            <a:endParaRPr lang="en-US" sz="200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232" y="1288148"/>
            <a:ext cx="8306858" cy="44435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2704" r="53768" b="20617"/>
          <a:stretch/>
        </p:blipFill>
        <p:spPr>
          <a:xfrm>
            <a:off x="158639" y="2912994"/>
            <a:ext cx="3282767" cy="237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23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6412" y="178522"/>
            <a:ext cx="9291215" cy="1049235"/>
          </a:xfrm>
        </p:spPr>
        <p:txBody>
          <a:bodyPr/>
          <a:lstStyle/>
          <a:p>
            <a:r>
              <a:rPr lang="es-ES"/>
              <a:t>5. demo</a:t>
            </a:r>
            <a:endParaRPr lang="en-US"/>
          </a:p>
        </p:txBody>
      </p:sp>
      <p:pic>
        <p:nvPicPr>
          <p:cNvPr id="4" name="Imagen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505" y="1543570"/>
            <a:ext cx="9037982" cy="434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62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2182" t="215" r="1" b="-2"/>
          <a:stretch/>
        </p:blipFill>
        <p:spPr>
          <a:xfrm>
            <a:off x="3746109" y="1437081"/>
            <a:ext cx="8239385" cy="455265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6412" y="178522"/>
            <a:ext cx="9291215" cy="1049235"/>
          </a:xfrm>
        </p:spPr>
        <p:txBody>
          <a:bodyPr/>
          <a:lstStyle/>
          <a:p>
            <a:r>
              <a:rPr lang="es-ES"/>
              <a:t>6. Conclusions (i)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6823" y="3147845"/>
            <a:ext cx="7046468" cy="2841894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es-ES" sz="2400">
                <a:solidFill>
                  <a:schemeClr val="accent1"/>
                </a:solidFill>
              </a:rPr>
              <a:t>Integrative and Reproducible Research</a:t>
            </a:r>
          </a:p>
          <a:p>
            <a:endParaRPr lang="es-ES"/>
          </a:p>
          <a:p>
            <a:r>
              <a:rPr lang="es-ES"/>
              <a:t>Reproducibility as a principle of the scientific method</a:t>
            </a:r>
          </a:p>
          <a:p>
            <a:r>
              <a:rPr lang="es-ES"/>
              <a:t>Reproducibility separates scientists from normal people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9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summary</a:t>
            </a:r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431800" y="1853754"/>
            <a:ext cx="5638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ES" sz="3600"/>
          </a:p>
          <a:p>
            <a:pPr marL="342900" indent="-342900">
              <a:buFont typeface="+mj-lt"/>
              <a:buAutoNum type="arabicPeriod"/>
            </a:pPr>
            <a:r>
              <a:rPr lang="es-ES" sz="3600"/>
              <a:t> Motivation </a:t>
            </a:r>
          </a:p>
          <a:p>
            <a:pPr marL="342900" indent="-342900">
              <a:buFont typeface="+mj-lt"/>
              <a:buAutoNum type="arabicPeriod"/>
            </a:pPr>
            <a:endParaRPr lang="es-ES" sz="3600"/>
          </a:p>
          <a:p>
            <a:pPr marL="342900" indent="-342900">
              <a:buFont typeface="+mj-lt"/>
              <a:buAutoNum type="arabicPeriod"/>
            </a:pPr>
            <a:r>
              <a:rPr lang="es-ES" sz="3600"/>
              <a:t> Praat Software &amp; Format</a:t>
            </a:r>
          </a:p>
          <a:p>
            <a:pPr marL="342900" indent="-342900">
              <a:buFont typeface="+mj-lt"/>
              <a:buAutoNum type="arabicPeriod"/>
            </a:pPr>
            <a:endParaRPr lang="es-ES" sz="3600"/>
          </a:p>
          <a:p>
            <a:pPr marL="342900" indent="-342900">
              <a:buFont typeface="+mj-lt"/>
              <a:buAutoNum type="arabicPeriod"/>
            </a:pPr>
            <a:r>
              <a:rPr lang="es-ES" sz="3600"/>
              <a:t> Extended Praat</a:t>
            </a:r>
          </a:p>
          <a:p>
            <a:pPr marL="342900" indent="-342900">
              <a:buFont typeface="+mj-lt"/>
              <a:buAutoNum type="arabicPeriod"/>
            </a:pPr>
            <a:endParaRPr lang="es-ES" sz="3600"/>
          </a:p>
          <a:p>
            <a:pPr marL="342900" indent="-342900">
              <a:buFont typeface="+mj-lt"/>
              <a:buAutoNum type="arabicPeriod"/>
            </a:pPr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6565899" y="2324100"/>
            <a:ext cx="52417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s-ES" sz="3600"/>
              <a:t> Prosody Tagger</a:t>
            </a:r>
          </a:p>
          <a:p>
            <a:pPr marL="342900" indent="-342900">
              <a:buFont typeface="+mj-lt"/>
              <a:buAutoNum type="arabicPeriod" startAt="4"/>
            </a:pPr>
            <a:endParaRPr lang="es-ES" sz="3600"/>
          </a:p>
          <a:p>
            <a:pPr marL="342900" indent="-342900">
              <a:buFont typeface="+mj-lt"/>
              <a:buAutoNum type="arabicPeriod" startAt="4"/>
            </a:pPr>
            <a:r>
              <a:rPr lang="es-ES" sz="3600"/>
              <a:t> Demo</a:t>
            </a:r>
          </a:p>
          <a:p>
            <a:pPr marL="342900" indent="-342900">
              <a:buFont typeface="+mj-lt"/>
              <a:buAutoNum type="arabicPeriod" startAt="4"/>
            </a:pPr>
            <a:endParaRPr lang="es-ES" sz="3600"/>
          </a:p>
          <a:p>
            <a:pPr marL="342900" indent="-342900">
              <a:buFont typeface="+mj-lt"/>
              <a:buAutoNum type="arabicPeriod" startAt="4"/>
            </a:pPr>
            <a:r>
              <a:rPr lang="es-ES" sz="3600"/>
              <a:t> Conclusions</a:t>
            </a:r>
          </a:p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272604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9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12396" y="4108174"/>
            <a:ext cx="3263318" cy="4240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: esquinas redondeadas 9"/>
          <p:cNvSpPr/>
          <p:nvPr/>
        </p:nvSpPr>
        <p:spPr>
          <a:xfrm>
            <a:off x="612396" y="2118610"/>
            <a:ext cx="3263318" cy="4903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9211" y="0"/>
            <a:ext cx="9293577" cy="1059305"/>
          </a:xfrm>
        </p:spPr>
        <p:txBody>
          <a:bodyPr/>
          <a:lstStyle/>
          <a:p>
            <a:r>
              <a:rPr lang="es-ES"/>
              <a:t>4. Conclusions (Ii)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78691" y="1059305"/>
            <a:ext cx="11554691" cy="5609350"/>
          </a:xfrm>
        </p:spPr>
        <p:txBody>
          <a:bodyPr/>
          <a:lstStyle/>
          <a:p>
            <a:pPr marL="0" indent="0">
              <a:buNone/>
            </a:pPr>
            <a:r>
              <a:rPr lang="es-ES" sz="2400"/>
              <a:t>Advantages of Specialized Modules </a:t>
            </a:r>
          </a:p>
          <a:p>
            <a:r>
              <a:rPr lang="es-ES"/>
              <a:t>Testing different techniques for the same process</a:t>
            </a:r>
          </a:p>
          <a:p>
            <a:r>
              <a:rPr lang="es-ES"/>
              <a:t>Different configurations</a:t>
            </a:r>
          </a:p>
          <a:p>
            <a:r>
              <a:rPr lang="es-ES"/>
              <a:t>Optimization of modules</a:t>
            </a:r>
          </a:p>
          <a:p>
            <a:r>
              <a:rPr lang="es-ES"/>
              <a:t>Task assignment</a:t>
            </a:r>
          </a:p>
          <a:p>
            <a:r>
              <a:rPr lang="es-ES"/>
              <a:t>Library of scripts</a:t>
            </a:r>
          </a:p>
          <a:p>
            <a:r>
              <a:rPr lang="es-ES"/>
              <a:t>Impact on reproducibility</a:t>
            </a:r>
            <a:endParaRPr lang="en-U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908" y="2118610"/>
            <a:ext cx="6228819" cy="420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60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6412" y="178522"/>
            <a:ext cx="9291215" cy="1049235"/>
          </a:xfrm>
        </p:spPr>
        <p:txBody>
          <a:bodyPr/>
          <a:lstStyle/>
          <a:p>
            <a:r>
              <a:rPr lang="es-ES"/>
              <a:t>6. Conclusions (III)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4397" y="2074037"/>
            <a:ext cx="7520164" cy="3561509"/>
          </a:xfrm>
        </p:spPr>
        <p:txBody>
          <a:bodyPr/>
          <a:lstStyle/>
          <a:p>
            <a:pPr marL="0" indent="0">
              <a:buNone/>
            </a:pPr>
            <a:r>
              <a:rPr lang="es-ES" sz="2400"/>
              <a:t>Praat on the Web </a:t>
            </a:r>
          </a:p>
          <a:p>
            <a:pPr lvl="1"/>
            <a:r>
              <a:rPr lang="es-ES" sz="2000"/>
              <a:t>Multidimensional </a:t>
            </a:r>
            <a:r>
              <a:rPr lang="es-ES" sz="2000">
                <a:solidFill>
                  <a:schemeClr val="accent1"/>
                </a:solidFill>
              </a:rPr>
              <a:t>Feature Vector </a:t>
            </a:r>
            <a:r>
              <a:rPr lang="es-ES" sz="2000"/>
              <a:t>within segment labels</a:t>
            </a:r>
          </a:p>
          <a:p>
            <a:pPr lvl="2"/>
            <a:r>
              <a:rPr lang="es-ES" sz="2000"/>
              <a:t>VISUALIZATION in a dedicated window</a:t>
            </a:r>
          </a:p>
          <a:p>
            <a:pPr lvl="1"/>
            <a:r>
              <a:rPr lang="es-ES" sz="2000">
                <a:solidFill>
                  <a:schemeClr val="accent1"/>
                </a:solidFill>
              </a:rPr>
              <a:t>Web-based</a:t>
            </a:r>
            <a:r>
              <a:rPr lang="es-ES" sz="2000"/>
              <a:t> Implementation</a:t>
            </a:r>
          </a:p>
          <a:p>
            <a:pPr lvl="2"/>
            <a:r>
              <a:rPr lang="es-ES" sz="2000"/>
              <a:t>Ready-to-use Interface</a:t>
            </a:r>
          </a:p>
          <a:p>
            <a:pPr lvl="1"/>
            <a:r>
              <a:rPr lang="es-ES" sz="2000"/>
              <a:t>Operational Interface for </a:t>
            </a:r>
            <a:r>
              <a:rPr lang="es-ES" sz="2000">
                <a:solidFill>
                  <a:schemeClr val="accent1"/>
                </a:solidFill>
              </a:rPr>
              <a:t>Modular Script Composition</a:t>
            </a:r>
          </a:p>
          <a:p>
            <a:pPr lvl="2"/>
            <a:r>
              <a:rPr lang="es-ES" sz="2000"/>
              <a:t>Modular Computational Tasks within Praat Platform</a:t>
            </a:r>
          </a:p>
        </p:txBody>
      </p:sp>
      <p:pic>
        <p:nvPicPr>
          <p:cNvPr id="4" name="Imagen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478" y="1227757"/>
            <a:ext cx="3778513" cy="244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44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5610" y="2562829"/>
            <a:ext cx="7185861" cy="1049235"/>
          </a:xfrm>
        </p:spPr>
        <p:txBody>
          <a:bodyPr>
            <a:normAutofit/>
          </a:bodyPr>
          <a:lstStyle/>
          <a:p>
            <a:r>
              <a:rPr lang="es-ES" sz="5400"/>
              <a:t>Thank you !</a:t>
            </a:r>
            <a:endParaRPr lang="en-US" sz="540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4" y="168311"/>
            <a:ext cx="3325091" cy="11350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6068" y="168311"/>
            <a:ext cx="2338703" cy="796423"/>
          </a:xfrm>
          <a:prstGeom prst="rect">
            <a:avLst/>
          </a:prstGeom>
        </p:spPr>
      </p:pic>
      <p:sp>
        <p:nvSpPr>
          <p:cNvPr id="6" name="Marcador de contenido 5"/>
          <p:cNvSpPr txBox="1">
            <a:spLocks/>
          </p:cNvSpPr>
          <p:nvPr/>
        </p:nvSpPr>
        <p:spPr>
          <a:xfrm>
            <a:off x="9815736" y="5260154"/>
            <a:ext cx="2376264" cy="857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s-ES" sz="2000"/>
              <a:t>@MonikaUPF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s-ES" sz="2000"/>
              <a:t>@talnupf</a:t>
            </a:r>
            <a:endParaRPr lang="en-US" sz="2000"/>
          </a:p>
          <a:p>
            <a:pPr marL="342900" indent="-342900" algn="just">
              <a:spcBef>
                <a:spcPct val="20000"/>
              </a:spcBef>
            </a:pPr>
            <a:r>
              <a:rPr lang="es-ES" sz="2000"/>
              <a:t>@projectKRISTINA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722" y="5441366"/>
            <a:ext cx="495498" cy="4954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26" y="214901"/>
            <a:ext cx="2445317" cy="108842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715090" y="3804188"/>
            <a:ext cx="4429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/>
              <a:t>Open Demopage &amp; Source Code:</a:t>
            </a:r>
            <a:endParaRPr lang="en-US"/>
          </a:p>
          <a:p>
            <a:pPr algn="ctr"/>
            <a:endParaRPr lang="en-US">
              <a:hlinkClick r:id="rId6"/>
            </a:endParaRPr>
          </a:p>
          <a:p>
            <a:pPr algn="ctr"/>
            <a:r>
              <a:rPr lang="en-US">
                <a:hlinkClick r:id="rId6"/>
              </a:rPr>
              <a:t>http://kristina.taln.upf.edu/praatweb/</a:t>
            </a:r>
            <a:endParaRPr lang="en-US"/>
          </a:p>
          <a:p>
            <a:pPr algn="ctr"/>
            <a:r>
              <a:rPr lang="en-US">
                <a:hlinkClick r:id="rId7"/>
              </a:rPr>
              <a:t>https://github.com/monikaUPF</a:t>
            </a:r>
            <a:endParaRPr lang="en-US"/>
          </a:p>
        </p:txBody>
      </p:sp>
      <p:sp>
        <p:nvSpPr>
          <p:cNvPr id="11" name="CuadroTexto 10"/>
          <p:cNvSpPr txBox="1"/>
          <p:nvPr/>
        </p:nvSpPr>
        <p:spPr>
          <a:xfrm>
            <a:off x="4305286" y="5319783"/>
            <a:ext cx="343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monica.dominguez@upf.edu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583481" y="1390369"/>
            <a:ext cx="558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https://portal.upf.edu/web/mdm-dtic/home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674" y="3905539"/>
            <a:ext cx="2623930" cy="20313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s-ES"/>
              <a:t>Acknowledgements:</a:t>
            </a:r>
          </a:p>
          <a:p>
            <a:endParaRPr lang="es-ES"/>
          </a:p>
          <a:p>
            <a:r>
              <a:rPr lang="es-ES"/>
              <a:t>Iván Latorre</a:t>
            </a:r>
          </a:p>
          <a:p>
            <a:r>
              <a:rPr lang="es-ES"/>
              <a:t>Joan Codina</a:t>
            </a:r>
          </a:p>
          <a:p>
            <a:r>
              <a:rPr lang="es-ES"/>
              <a:t>Mireia Farrús</a:t>
            </a:r>
          </a:p>
          <a:p>
            <a:r>
              <a:rPr lang="es-ES"/>
              <a:t>Leo Wanner</a:t>
            </a:r>
          </a:p>
          <a:p>
            <a:r>
              <a:rPr lang="es-ES"/>
              <a:t>Aurelio Ruiz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37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8966" y="91455"/>
            <a:ext cx="9291215" cy="1049235"/>
          </a:xfrm>
        </p:spPr>
        <p:txBody>
          <a:bodyPr/>
          <a:lstStyle/>
          <a:p>
            <a:r>
              <a:rPr lang="es-ES"/>
              <a:t>references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1975" y="1140690"/>
            <a:ext cx="11870422" cy="5436067"/>
          </a:xfrm>
        </p:spPr>
        <p:txBody>
          <a:bodyPr>
            <a:normAutofit fontScale="40000" lnSpcReduction="20000"/>
          </a:bodyPr>
          <a:lstStyle/>
          <a:p>
            <a:r>
              <a:rPr lang="en-US" sz="3000" b="1"/>
              <a:t>Y. Xu. 2013</a:t>
            </a:r>
            <a:r>
              <a:rPr lang="en-US" sz="3000"/>
              <a:t>. “Prosodypro a tool for large-scale systematic prosody analysis”. In </a:t>
            </a:r>
            <a:r>
              <a:rPr lang="en-US" sz="3000" i="1"/>
              <a:t>Proceedings of Tools and Resources for the Analysis of Speech Prosody </a:t>
            </a:r>
            <a:r>
              <a:rPr lang="en-US" sz="3000"/>
              <a:t>(TRASP), pages 7–10, Aix-en-Provence, France.</a:t>
            </a:r>
          </a:p>
          <a:p>
            <a:r>
              <a:rPr lang="en-US" sz="3000" b="1"/>
              <a:t>G. Christodoulides. 2014</a:t>
            </a:r>
            <a:r>
              <a:rPr lang="en-US" sz="3000"/>
              <a:t>. “Praaline: Integrating tools for speech corpus research”. In </a:t>
            </a:r>
            <a:r>
              <a:rPr lang="en-US" sz="3000" i="1"/>
              <a:t>Proceedings of the 9</a:t>
            </a:r>
            <a:r>
              <a:rPr lang="en-US" sz="3000" i="1" baseline="30000"/>
              <a:t>th</a:t>
            </a:r>
            <a:r>
              <a:rPr lang="en-US" sz="3000" i="1"/>
              <a:t> International Conference on Language Resources and Evaluation</a:t>
            </a:r>
            <a:r>
              <a:rPr lang="en-US" sz="3000"/>
              <a:t>, Reykjavik, Iceland.</a:t>
            </a:r>
          </a:p>
          <a:p>
            <a:r>
              <a:rPr lang="en-US" sz="3000" b="1"/>
              <a:t>P. Boersma. 2001</a:t>
            </a:r>
            <a:r>
              <a:rPr lang="en-US" sz="3000"/>
              <a:t>. “Praat, a system for doing phonetics by computer”. </a:t>
            </a:r>
            <a:r>
              <a:rPr lang="en-US" sz="3000" i="1"/>
              <a:t>Glot International</a:t>
            </a:r>
            <a:r>
              <a:rPr lang="en-US" sz="3000"/>
              <a:t>, 5(9/10):341–345.</a:t>
            </a:r>
          </a:p>
          <a:p>
            <a:r>
              <a:rPr lang="en-US" sz="3000" b="1"/>
              <a:t>G. Tsatsaronis</a:t>
            </a:r>
            <a:r>
              <a:rPr lang="en-US" sz="3000"/>
              <a:t>, I. Varlamis, and K. Nørvag. 2012. “Semafor: Semantic document indexing using semantic forests”. In </a:t>
            </a:r>
            <a:r>
              <a:rPr lang="en-US" sz="3000" i="1"/>
              <a:t>Proceedings of the 21st ACM International Conference on Information and Knowledge Management, CIKM’12</a:t>
            </a:r>
            <a:r>
              <a:rPr lang="en-US" sz="3000"/>
              <a:t>, pages 1692–1696, New York, NY, USA. ACM.</a:t>
            </a:r>
          </a:p>
          <a:p>
            <a:r>
              <a:rPr lang="en-US" sz="3000" b="1"/>
              <a:t>P. Stenetorp</a:t>
            </a:r>
            <a:r>
              <a:rPr lang="en-US" sz="3000"/>
              <a:t>, S. Pyysalo, G. Topi´c, T. Ohta, S. Ananiadou, and J. Tsujii. 2012. “Brat: A web-based Tool for NLP-assisted Text Annotation”. In </a:t>
            </a:r>
            <a:r>
              <a:rPr lang="en-US" sz="3000" i="1"/>
              <a:t>Proceedings of the Demonstrations at the 13th Conference of the European Chapter of the Association for Computational Linguistics, EACL ’12</a:t>
            </a:r>
            <a:r>
              <a:rPr lang="en-US" sz="3000"/>
              <a:t>, pages 102–107, Stroudsburg, PA, USA. Association for Computational Linguistics.</a:t>
            </a:r>
          </a:p>
          <a:p>
            <a:r>
              <a:rPr lang="en-US" sz="3000" b="1"/>
              <a:t>H. Cunningham</a:t>
            </a:r>
            <a:r>
              <a:rPr lang="en-US" sz="3000"/>
              <a:t>, D. Maynard, K. Bontcheva, V. Tablan, N. Aswani, I. Roberts, G. Gorrell, A. Funk, A. Roberts, D. Damljanovic, T. Heitz, M. A. Greenwood, H. Saggion, v Petrak, Y. Li, and W. Peters. 2011. </a:t>
            </a:r>
            <a:r>
              <a:rPr lang="en-US" sz="3000" i="1"/>
              <a:t>Text Processing with GATE</a:t>
            </a:r>
            <a:r>
              <a:rPr lang="en-US" sz="3000"/>
              <a:t> (Version 6).</a:t>
            </a:r>
          </a:p>
          <a:p>
            <a:r>
              <a:rPr lang="en-US" sz="3000" b="1"/>
              <a:t>M. Domínguez</a:t>
            </a:r>
            <a:r>
              <a:rPr lang="en-US" sz="3000"/>
              <a:t>, M. Farrús, A. Burga, and L. Wanner. 2016a. “Using hierarchical information structure for prosody prediction in content-to-speech applications”. In </a:t>
            </a:r>
            <a:r>
              <a:rPr lang="en-US" sz="3000" i="1"/>
              <a:t>Proceedings of the 8th International Conference on Speech </a:t>
            </a:r>
            <a:r>
              <a:rPr lang="fr-FR" sz="3000" i="1"/>
              <a:t>Prosody</a:t>
            </a:r>
            <a:r>
              <a:rPr lang="fr-FR" sz="3000"/>
              <a:t>, pages 1019–1023, Boston, USA.</a:t>
            </a:r>
          </a:p>
          <a:p>
            <a:r>
              <a:rPr lang="en-US" sz="3000" b="1"/>
              <a:t>M. Domínguez</a:t>
            </a:r>
            <a:r>
              <a:rPr lang="en-US" sz="3000"/>
              <a:t>, M. Farrús, and L. Wanner. 2016b. “Combining acoustic and linguistic features in phrase-oriented prosody prediction”. In </a:t>
            </a:r>
            <a:r>
              <a:rPr lang="en-US" sz="3000" i="1"/>
              <a:t>Proceedings of the 8th International Conference on Speech Prosody</a:t>
            </a:r>
            <a:r>
              <a:rPr lang="en-US" sz="3000"/>
              <a:t>, pages 796–800, Boston, USA.</a:t>
            </a:r>
          </a:p>
          <a:p>
            <a:r>
              <a:rPr lang="en-US" sz="3000" b="1"/>
              <a:t>M. Domínguez</a:t>
            </a:r>
            <a:r>
              <a:rPr lang="en-US" sz="3000"/>
              <a:t>, M. Farrús, and L. Wanner. 2016c. “An automatic prosody tagger for spontaneous speech”. Accepted in COLING 2016, Osaka, Japan.</a:t>
            </a:r>
          </a:p>
          <a:p>
            <a:r>
              <a:rPr lang="en-US" sz="3000" b="1"/>
              <a:t>M. Domínguez</a:t>
            </a:r>
            <a:r>
              <a:rPr lang="en-US" sz="3000"/>
              <a:t>, M. Farrús, and L. Wanner. 2016c. “Praat on the Web: An Upgrade of Praat for Semi-Automatic Speech Annotation”. Accepted in COLING 2016, Osaka, Japan.</a:t>
            </a:r>
          </a:p>
        </p:txBody>
      </p:sp>
    </p:spTree>
    <p:extLst>
      <p:ext uri="{BB962C8B-B14F-4D97-AF65-F5344CB8AC3E}">
        <p14:creationId xmlns:p14="http://schemas.microsoft.com/office/powerpoint/2010/main" val="105657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8358" y="1816402"/>
            <a:ext cx="6339980" cy="470989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s-ES" sz="2800"/>
          </a:p>
          <a:p>
            <a:pPr marL="457200" lvl="1" indent="0">
              <a:buNone/>
            </a:pPr>
            <a:r>
              <a:rPr lang="es-ES" sz="2800">
                <a:solidFill>
                  <a:schemeClr val="accent1"/>
                </a:solidFill>
              </a:rPr>
              <a:t>Annotation of Big Data</a:t>
            </a:r>
          </a:p>
          <a:p>
            <a:pPr lvl="1"/>
            <a:r>
              <a:rPr lang="es-ES" sz="2800"/>
              <a:t>Prosodic Phrase</a:t>
            </a:r>
          </a:p>
          <a:p>
            <a:pPr marL="914400" lvl="2" indent="0">
              <a:buNone/>
            </a:pPr>
            <a:r>
              <a:rPr lang="es-ES" sz="2000"/>
              <a:t>Segmentation</a:t>
            </a:r>
          </a:p>
          <a:p>
            <a:pPr lvl="1"/>
            <a:r>
              <a:rPr lang="es-ES" sz="2800"/>
              <a:t>Prominence</a:t>
            </a:r>
          </a:p>
          <a:p>
            <a:pPr marL="914400" lvl="2" indent="0">
              <a:buNone/>
            </a:pPr>
            <a:r>
              <a:rPr lang="es-ES" sz="2000"/>
              <a:t>Salient Word</a:t>
            </a:r>
          </a:p>
          <a:p>
            <a:pPr marL="914400" lvl="2" indent="0">
              <a:buNone/>
            </a:pPr>
            <a:endParaRPr lang="en-US" sz="200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366779" y="2814655"/>
            <a:ext cx="5155941" cy="2038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s-ES" sz="2800">
                <a:solidFill>
                  <a:schemeClr val="accent1"/>
                </a:solidFill>
              </a:rPr>
              <a:t>Acoustic and Linguistic</a:t>
            </a:r>
          </a:p>
          <a:p>
            <a:pPr marL="457200" lvl="1" indent="0" algn="ctr">
              <a:buNone/>
            </a:pPr>
            <a:r>
              <a:rPr lang="es-ES" sz="2800">
                <a:solidFill>
                  <a:schemeClr val="accent1"/>
                </a:solidFill>
              </a:rPr>
              <a:t>Information</a:t>
            </a:r>
            <a:endParaRPr lang="es-ES" sz="2800"/>
          </a:p>
        </p:txBody>
      </p:sp>
      <p:sp>
        <p:nvSpPr>
          <p:cNvPr id="8" name="CuadroTexto 7"/>
          <p:cNvSpPr txBox="1"/>
          <p:nvPr/>
        </p:nvSpPr>
        <p:spPr>
          <a:xfrm>
            <a:off x="3583148" y="3935918"/>
            <a:ext cx="7902429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" sz="2200"/>
              <a:t>Theoretical Work: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/>
              <a:t>Correlation Information Structure and Prosody</a:t>
            </a:r>
          </a:p>
          <a:p>
            <a:pPr lvl="1">
              <a:lnSpc>
                <a:spcPct val="150000"/>
              </a:lnSpc>
            </a:pPr>
            <a:r>
              <a:rPr lang="es-ES"/>
              <a:t>      (Domínguez et al., 2014a)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/>
              <a:t>Prosody as a Vectorial Representation of </a:t>
            </a:r>
          </a:p>
          <a:p>
            <a:pPr lvl="1"/>
            <a:r>
              <a:rPr lang="es-ES" sz="2200"/>
              <a:t>     Acoustic Parameters     </a:t>
            </a:r>
            <a:r>
              <a:rPr lang="es-ES"/>
              <a:t>(Domínguez et al., 2014b)</a:t>
            </a:r>
            <a:endParaRPr lang="en-US"/>
          </a:p>
          <a:p>
            <a:pPr lvl="1"/>
            <a:endParaRPr lang="es-ES" sz="2200"/>
          </a:p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965" y="483184"/>
            <a:ext cx="2705100" cy="1685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7895" y="759629"/>
            <a:ext cx="807057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sz="4800"/>
              <a:t>“What’s the story behind?”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203701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09049" y="1291278"/>
            <a:ext cx="5612996" cy="1909858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387380" y="1252025"/>
            <a:ext cx="3804620" cy="2395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4472" y="203636"/>
            <a:ext cx="9291215" cy="1049235"/>
          </a:xfrm>
        </p:spPr>
        <p:txBody>
          <a:bodyPr/>
          <a:lstStyle/>
          <a:p>
            <a:r>
              <a:rPr lang="es-ES"/>
              <a:t>1. Motivation (I)</a:t>
            </a:r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473977" y="2034448"/>
            <a:ext cx="6035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>
                <a:solidFill>
                  <a:schemeClr val="accent1"/>
                </a:solidFill>
              </a:rPr>
              <a:t>Tools</a:t>
            </a:r>
            <a:r>
              <a:rPr lang="es-ES" sz="2000"/>
              <a:t> for Annotation of Spontaneous Speech</a:t>
            </a:r>
            <a:endParaRPr lang="en-US" sz="2000"/>
          </a:p>
        </p:txBody>
      </p:sp>
      <p:sp>
        <p:nvSpPr>
          <p:cNvPr id="5" name="CuadroTexto 4"/>
          <p:cNvSpPr txBox="1"/>
          <p:nvPr/>
        </p:nvSpPr>
        <p:spPr>
          <a:xfrm>
            <a:off x="2303732" y="2605403"/>
            <a:ext cx="3988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>
                <a:solidFill>
                  <a:schemeClr val="accent1"/>
                </a:solidFill>
              </a:rPr>
              <a:t>Semi-Automatic</a:t>
            </a:r>
            <a:r>
              <a:rPr lang="es-ES" sz="2000"/>
              <a:t> Approaches</a:t>
            </a:r>
            <a:endParaRPr lang="en-US" sz="2000"/>
          </a:p>
        </p:txBody>
      </p:sp>
      <p:sp>
        <p:nvSpPr>
          <p:cNvPr id="6" name="CuadroTexto 5"/>
          <p:cNvSpPr txBox="1"/>
          <p:nvPr/>
        </p:nvSpPr>
        <p:spPr>
          <a:xfrm>
            <a:off x="473977" y="3944306"/>
            <a:ext cx="10557544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/>
              <a:t>How do we deal with …</a:t>
            </a:r>
          </a:p>
          <a:p>
            <a:r>
              <a:rPr lang="es-ES" sz="2800"/>
              <a:t>									…feature annotation?</a:t>
            </a:r>
          </a:p>
          <a:p>
            <a:r>
              <a:rPr lang="es-ES" sz="2800"/>
              <a:t>									…complex computational processes?</a:t>
            </a:r>
          </a:p>
          <a:p>
            <a:endParaRPr lang="en-US" sz="2800"/>
          </a:p>
        </p:txBody>
      </p:sp>
      <p:sp>
        <p:nvSpPr>
          <p:cNvPr id="7" name="CuadroTexto 6"/>
          <p:cNvSpPr txBox="1"/>
          <p:nvPr/>
        </p:nvSpPr>
        <p:spPr>
          <a:xfrm>
            <a:off x="5991010" y="2400363"/>
            <a:ext cx="2290194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/>
              <a:t>Visualization</a:t>
            </a:r>
          </a:p>
          <a:p>
            <a:pPr algn="ctr"/>
            <a:r>
              <a:rPr lang="es-ES" sz="2000"/>
              <a:t>Scripting</a:t>
            </a:r>
            <a:endParaRPr lang="en-US" sz="20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261" y="1952602"/>
            <a:ext cx="3305175" cy="138112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550822" y="1390103"/>
            <a:ext cx="1094807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/>
              <a:t>Object</a:t>
            </a:r>
            <a:endParaRPr lang="en-US"/>
          </a:p>
        </p:txBody>
      </p:sp>
      <p:sp>
        <p:nvSpPr>
          <p:cNvPr id="9" name="CuadroTexto 8"/>
          <p:cNvSpPr txBox="1"/>
          <p:nvPr/>
        </p:nvSpPr>
        <p:spPr>
          <a:xfrm>
            <a:off x="1157615" y="1466493"/>
            <a:ext cx="632014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/>
              <a:t>Aim</a:t>
            </a:r>
            <a:endParaRPr lang="en-US"/>
          </a:p>
        </p:txBody>
      </p:sp>
      <p:sp>
        <p:nvSpPr>
          <p:cNvPr id="10" name="CuadroTexto 9"/>
          <p:cNvSpPr txBox="1"/>
          <p:nvPr/>
        </p:nvSpPr>
        <p:spPr>
          <a:xfrm>
            <a:off x="6647427" y="1757708"/>
            <a:ext cx="977361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/>
              <a:t>Focus</a:t>
            </a:r>
            <a:endParaRPr lang="en-US"/>
          </a:p>
        </p:txBody>
      </p:sp>
      <p:sp>
        <p:nvSpPr>
          <p:cNvPr id="11" name="CuadroTexto 10"/>
          <p:cNvSpPr txBox="1"/>
          <p:nvPr/>
        </p:nvSpPr>
        <p:spPr>
          <a:xfrm>
            <a:off x="1121284" y="3487930"/>
            <a:ext cx="1336689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/>
              <a:t>Question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9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7690" y="279901"/>
            <a:ext cx="9291215" cy="1049235"/>
          </a:xfrm>
        </p:spPr>
        <p:txBody>
          <a:bodyPr/>
          <a:lstStyle/>
          <a:p>
            <a:r>
              <a:rPr lang="es-ES"/>
              <a:t>1. Motivation (II)</a:t>
            </a:r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405934" y="1061412"/>
            <a:ext cx="3988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/>
              <a:t>Feature Annotation</a:t>
            </a:r>
            <a:endParaRPr lang="en-US" sz="20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3" y="1593908"/>
            <a:ext cx="11119338" cy="475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85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915" y="1976582"/>
            <a:ext cx="4231412" cy="31694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7355" y="432600"/>
            <a:ext cx="9291215" cy="1049235"/>
          </a:xfrm>
        </p:spPr>
        <p:txBody>
          <a:bodyPr/>
          <a:lstStyle/>
          <a:p>
            <a:r>
              <a:rPr lang="es-ES"/>
              <a:t>1. Motivation (III)</a:t>
            </a:r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578842" y="1129081"/>
            <a:ext cx="3045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/>
              <a:t>Scripting</a:t>
            </a:r>
            <a:endParaRPr lang="en-US" sz="200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00" y="2827163"/>
            <a:ext cx="1257913" cy="1685604"/>
          </a:xfrm>
          <a:prstGeom prst="rect">
            <a:avLst/>
          </a:prstGeom>
        </p:spPr>
      </p:pic>
      <p:sp>
        <p:nvSpPr>
          <p:cNvPr id="6" name="Diagrama de flujo: multidocumento 5"/>
          <p:cNvSpPr/>
          <p:nvPr/>
        </p:nvSpPr>
        <p:spPr>
          <a:xfrm>
            <a:off x="2137982" y="1904423"/>
            <a:ext cx="1702965" cy="105231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/>
              <a:t>.txt</a:t>
            </a:r>
            <a:endParaRPr lang="en-US" sz="2800"/>
          </a:p>
        </p:txBody>
      </p:sp>
      <p:sp>
        <p:nvSpPr>
          <p:cNvPr id="3" name="Diagrama de flujo: almacenamiento interno 2"/>
          <p:cNvSpPr/>
          <p:nvPr/>
        </p:nvSpPr>
        <p:spPr>
          <a:xfrm>
            <a:off x="2298807" y="4299777"/>
            <a:ext cx="1484851" cy="1115736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.TextGrid</a:t>
            </a:r>
            <a:endParaRPr lang="en-US"/>
          </a:p>
        </p:txBody>
      </p:sp>
      <p:sp>
        <p:nvSpPr>
          <p:cNvPr id="5" name="Flecha: doblada hacia arriba 4"/>
          <p:cNvSpPr/>
          <p:nvPr/>
        </p:nvSpPr>
        <p:spPr>
          <a:xfrm>
            <a:off x="4177676" y="4485300"/>
            <a:ext cx="1340648" cy="47817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echa: doblada hacia arriba 8"/>
          <p:cNvSpPr/>
          <p:nvPr/>
        </p:nvSpPr>
        <p:spPr>
          <a:xfrm rot="10800000" flipH="1">
            <a:off x="4094771" y="2209580"/>
            <a:ext cx="1423553" cy="47817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201" y="2303362"/>
            <a:ext cx="1336011" cy="81929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3762" y="1994466"/>
            <a:ext cx="1350859" cy="87222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2590" y="4339821"/>
            <a:ext cx="1257737" cy="76005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2020" y="2713010"/>
            <a:ext cx="2032608" cy="174703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9474" y="4339821"/>
            <a:ext cx="1905147" cy="806236"/>
          </a:xfrm>
          <a:prstGeom prst="rect">
            <a:avLst/>
          </a:prstGeom>
        </p:spPr>
      </p:pic>
      <p:sp>
        <p:nvSpPr>
          <p:cNvPr id="8" name="Cilindro 7"/>
          <p:cNvSpPr/>
          <p:nvPr/>
        </p:nvSpPr>
        <p:spPr>
          <a:xfrm>
            <a:off x="6997088" y="2827163"/>
            <a:ext cx="1243654" cy="130071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TextGrid</a:t>
            </a:r>
          </a:p>
          <a:p>
            <a:pPr algn="ctr"/>
            <a:r>
              <a:rPr lang="es-ES"/>
              <a:t>parsers</a:t>
            </a:r>
            <a:endParaRPr lang="en-US"/>
          </a:p>
        </p:txBody>
      </p:sp>
      <p:sp>
        <p:nvSpPr>
          <p:cNvPr id="16" name="CuadroTexto 15"/>
          <p:cNvSpPr txBox="1"/>
          <p:nvPr/>
        </p:nvSpPr>
        <p:spPr>
          <a:xfrm>
            <a:off x="578842" y="5708073"/>
            <a:ext cx="265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ProsodyPro (Xu, 2013)</a:t>
            </a:r>
            <a:endParaRPr lang="en-US"/>
          </a:p>
        </p:txBody>
      </p:sp>
      <p:sp>
        <p:nvSpPr>
          <p:cNvPr id="17" name="CuadroTexto 16"/>
          <p:cNvSpPr txBox="1"/>
          <p:nvPr/>
        </p:nvSpPr>
        <p:spPr>
          <a:xfrm>
            <a:off x="7618915" y="5708073"/>
            <a:ext cx="3320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Praaline (Christoulides, 2014)</a:t>
            </a:r>
            <a:endParaRPr lang="en-US"/>
          </a:p>
        </p:txBody>
      </p:sp>
      <p:sp>
        <p:nvSpPr>
          <p:cNvPr id="18" name="CuadroTexto 17"/>
          <p:cNvSpPr txBox="1"/>
          <p:nvPr/>
        </p:nvSpPr>
        <p:spPr>
          <a:xfrm>
            <a:off x="2232473" y="3300633"/>
            <a:ext cx="1788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Acoustic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7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87170"/>
            <a:ext cx="9293577" cy="1059305"/>
          </a:xfrm>
        </p:spPr>
        <p:txBody>
          <a:bodyPr/>
          <a:lstStyle/>
          <a:p>
            <a:r>
              <a:rPr lang="es-ES"/>
              <a:t>2. PRAAT SOFTWARE AND FORMAT (I)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26652" y="1546475"/>
            <a:ext cx="7759700" cy="4059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/>
              <a:t>The Problem:</a:t>
            </a:r>
          </a:p>
          <a:p>
            <a:pPr lvl="1"/>
            <a:r>
              <a:rPr lang="es-ES" sz="2800" b="1"/>
              <a:t>Labels are unparseable</a:t>
            </a:r>
          </a:p>
          <a:p>
            <a:pPr marL="914400" lvl="2" indent="0">
              <a:buNone/>
            </a:pPr>
            <a:r>
              <a:rPr lang="es-ES" sz="2000"/>
              <a:t>Units of segmentation</a:t>
            </a:r>
            <a:endParaRPr lang="es-ES" sz="2200"/>
          </a:p>
          <a:p>
            <a:pPr marL="914400" lvl="2" indent="0">
              <a:buNone/>
            </a:pPr>
            <a:endParaRPr lang="es-ES" sz="200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2577273"/>
              </p:ext>
            </p:extLst>
          </p:nvPr>
        </p:nvGraphicFramePr>
        <p:xfrm>
          <a:off x="2032000" y="1546475"/>
          <a:ext cx="9642764" cy="4591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157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87170"/>
            <a:ext cx="9293577" cy="1059305"/>
          </a:xfrm>
        </p:spPr>
        <p:txBody>
          <a:bodyPr/>
          <a:lstStyle/>
          <a:p>
            <a:r>
              <a:rPr lang="es-ES"/>
              <a:t>2. PRAAT SOFTWARE AND FORMAT (II)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43525" y="1324803"/>
            <a:ext cx="7759700" cy="4059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/>
              <a:t>Example Praat (Boersma, 2001) Graphical User Interface</a:t>
            </a:r>
          </a:p>
          <a:p>
            <a:pPr marL="914400" lvl="2" indent="0">
              <a:buNone/>
            </a:pPr>
            <a:endParaRPr lang="es-ES" sz="2200"/>
          </a:p>
          <a:p>
            <a:pPr marL="914400" lvl="2" indent="0">
              <a:buNone/>
            </a:pPr>
            <a:endParaRPr lang="es-ES" sz="200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45639" b="3368"/>
          <a:stretch/>
        </p:blipFill>
        <p:spPr>
          <a:xfrm>
            <a:off x="853687" y="1791855"/>
            <a:ext cx="10627840" cy="488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0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87170"/>
            <a:ext cx="9293577" cy="1059305"/>
          </a:xfrm>
        </p:spPr>
        <p:txBody>
          <a:bodyPr/>
          <a:lstStyle/>
          <a:p>
            <a:r>
              <a:rPr lang="es-ES"/>
              <a:t>2. PRAAT SOFTWARE AND FORMAT (III)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26652" y="1546475"/>
            <a:ext cx="7759700" cy="4059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/>
              <a:t>TextGrid in text editor</a:t>
            </a:r>
          </a:p>
          <a:p>
            <a:pPr marL="0" indent="0">
              <a:buNone/>
            </a:pPr>
            <a:r>
              <a:rPr lang="es-ES" sz="2400"/>
              <a:t>Sublime</a:t>
            </a:r>
          </a:p>
          <a:p>
            <a:pPr marL="914400" lvl="2" indent="0">
              <a:buNone/>
            </a:pPr>
            <a:endParaRPr lang="es-ES" sz="2200"/>
          </a:p>
          <a:p>
            <a:pPr marL="914400" lvl="2" indent="0">
              <a:buNone/>
            </a:pPr>
            <a:endParaRPr lang="es-ES" sz="200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8604" b="20405"/>
          <a:stretch/>
        </p:blipFill>
        <p:spPr>
          <a:xfrm>
            <a:off x="4935803" y="1256144"/>
            <a:ext cx="6277142" cy="549571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3693" t="4753" r="57883" b="7593"/>
          <a:stretch/>
        </p:blipFill>
        <p:spPr>
          <a:xfrm>
            <a:off x="369454" y="2743200"/>
            <a:ext cx="3546764" cy="327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9153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782</TotalTime>
  <Words>1133</Words>
  <Application>Microsoft Office PowerPoint</Application>
  <PresentationFormat>Panorámica</PresentationFormat>
  <Paragraphs>229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Rockwell</vt:lpstr>
      <vt:lpstr>Wingdings</vt:lpstr>
      <vt:lpstr>Galería</vt:lpstr>
      <vt:lpstr>PRAAT ON THE WEB</vt:lpstr>
      <vt:lpstr>summary</vt:lpstr>
      <vt:lpstr>Presentación de PowerPoint</vt:lpstr>
      <vt:lpstr>1. Motivation (I)</vt:lpstr>
      <vt:lpstr>1. Motivation (II)</vt:lpstr>
      <vt:lpstr>1. Motivation (III)</vt:lpstr>
      <vt:lpstr>2. PRAAT SOFTWARE AND FORMAT (I)</vt:lpstr>
      <vt:lpstr>2. PRAAT SOFTWARE AND FORMAT (II)</vt:lpstr>
      <vt:lpstr>2. PRAAT SOFTWARE AND FORMAT (III)</vt:lpstr>
      <vt:lpstr>3. EXTENDED PRAAT (I)</vt:lpstr>
      <vt:lpstr>3. EXTENDED PRAAT (Ii)</vt:lpstr>
      <vt:lpstr>3. EXTENDED PRAAT (iiI)</vt:lpstr>
      <vt:lpstr>Presentación de PowerPoint</vt:lpstr>
      <vt:lpstr>Presentación de PowerPoint</vt:lpstr>
      <vt:lpstr>4. Prosody TAGGER (I)</vt:lpstr>
      <vt:lpstr>4. Prosody TAGGER (Ii)</vt:lpstr>
      <vt:lpstr>4. Prosody TAGGER (III)</vt:lpstr>
      <vt:lpstr>5. demo</vt:lpstr>
      <vt:lpstr>6. Conclusions (i)</vt:lpstr>
      <vt:lpstr>4. Conclusions (Ii)</vt:lpstr>
      <vt:lpstr>6. Conclusions (III)</vt:lpstr>
      <vt:lpstr>Thank you 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INFORMATION STRUCTURE-PROSODY INTERFACE</dc:title>
  <dc:creator>Monika Dominguez</dc:creator>
  <cp:lastModifiedBy>Monika Dominguez</cp:lastModifiedBy>
  <cp:revision>63</cp:revision>
  <dcterms:created xsi:type="dcterms:W3CDTF">2016-10-26T09:36:55Z</dcterms:created>
  <dcterms:modified xsi:type="dcterms:W3CDTF">2016-11-02T14:42:43Z</dcterms:modified>
</cp:coreProperties>
</file>