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8"/>
  </p:normalViewPr>
  <p:slideViewPr>
    <p:cSldViewPr snapToGrid="0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950C7-F78A-0507-2C3B-B9CD4663E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530440-4958-8A23-2DB8-A7842F312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39A9B1-ED0B-20E6-7873-1B44FEFC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EB54F4-8BA8-0FB2-8D77-58B288E2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C88958-4EDA-0DE6-06E1-7AB687BA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21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3412F-D13B-3C9D-FEFA-92446266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BC510E-82CA-3D53-B2A4-B3C1EFE8D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81BFAF-3AE7-3C56-2169-CC01DA1D3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1EF7E3-92F7-3126-A610-2E1EF1C9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926F34-FE19-87F0-296E-3F89A2C5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45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49A6B7-3A1A-901D-7620-0E23C5E2A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D09FE3-E922-5FBE-F198-A0819D622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8E447C-15C8-56FB-9219-DF5A9008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06A3F5-2FE8-2652-9DD5-A3ADF561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262CA7-8A79-4ABD-941F-ED9ABB9B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64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51F41-DF7C-4719-0E96-86C8875A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7103F5-819A-F1A5-F2F6-FFE1999F0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DFDB67-6F22-C494-787A-A6996C311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199CE1-E6D9-98E8-10B1-59AC350D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F721CF-E63C-5610-230A-CBF0303C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7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791EF-2EA0-CC92-CF7F-2EF36E056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0C6A51-12C5-69D4-9994-9CC86F181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CCCC56-D388-FDD8-D5A2-CF032071D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9AAE64-99F3-D0A4-D135-1F937860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8941E6-BC7D-B98E-E6B0-B5D3DBAC3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95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76634-26E3-FE9A-B059-3B00069D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71BF71-65E8-EB4C-FA78-0BC22497C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EF1EB7-F23D-E45B-2B25-3DD76C8E3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AE500B-8C7C-EE94-4EAC-5B85F1B46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6F986F-7F6D-DFB8-E439-EF6C2167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16ED25-A699-D463-2252-47E92E54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56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BFE86-CD97-6253-CE5D-B0E7F324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413879-9AF4-67C5-3BCB-FC35D01C1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EAEED5-5488-16FD-5EAF-FF84C2A61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B08126-E0DC-64B9-68A1-8B9028799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2EC6D9-960C-23F3-9B54-15E38C608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584DBEE-2AF0-3F72-90AD-DC3313A0D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3AB61D-81DA-174D-9821-8EAA7C50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536EF8-9598-D165-BC1C-17DA61F4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35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E1483-7596-C1E4-8D7B-6E3A6C84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CB0301-76AE-7A5E-17BC-91C69A7E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E22E3D-0704-C533-54ED-273C48C3B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55C26A-0A3E-DEC9-3ECA-8F63C855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21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558733-A3EB-612B-2ABB-9C5B309A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C0E5F9-DFBF-2173-3825-77DDE3EC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50520F-24BA-8015-A164-3E9010DA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82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7CF49-0FAB-35E1-798E-A7932BC65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3C79A3-B897-1232-AFEF-4D368198E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8A1088-2920-F5AC-57DC-825F36214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08318B-CAE4-EF11-61C3-CD09B66C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F190FC-65FC-30E8-5B9B-61A26E8D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073710-AE67-8B47-43F1-F4D848A6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76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69C70-08C1-0BBC-5581-D996EDE85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E648D0-5FA9-3405-FD7D-FBDE52AE3E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9B342F-E7BA-A0B2-E894-D3CC4405F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5385CA-8293-AA1C-B625-20524E04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69B98D-27B8-CAA2-5716-A151C3C4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7D9EE2-6617-A1D6-C18E-4ADFAD7B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32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15F0BC-7008-EF27-FD28-A2112FC7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B3F668-8F45-5517-6B5A-C10641380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4ACCA4-AE7A-D5F3-DB1B-E8B32B28A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BB7D7-DDAE-FC48-A9A0-E0FE696318DA}" type="datetimeFigureOut">
              <a:rPr lang="es-ES" smtClean="0"/>
              <a:t>23/1/24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AF56B5-A829-6815-7B37-840289993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FA67F-FDE4-90D2-AD47-520826007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A1DD-DF72-3949-8D23-62D376C2C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69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E4713AD-85A0-E22C-353B-84D51ECE1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487" y="16938"/>
            <a:ext cx="729234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78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Manuel Fernández Fernández</dc:creator>
  <cp:lastModifiedBy>José Manuel Fernández Fernández</cp:lastModifiedBy>
  <cp:revision>1</cp:revision>
  <dcterms:created xsi:type="dcterms:W3CDTF">2024-01-23T14:19:04Z</dcterms:created>
  <dcterms:modified xsi:type="dcterms:W3CDTF">2024-01-23T14:21:56Z</dcterms:modified>
</cp:coreProperties>
</file>