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gif" ContentType="image/gif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0" r:id="rId1"/>
  </p:sldMasterIdLst>
  <p:sldIdLst>
    <p:sldId id="258" r:id="rId2"/>
    <p:sldId id="553" r:id="rId3"/>
    <p:sldId id="472" r:id="rId4"/>
    <p:sldId id="556" r:id="rId5"/>
    <p:sldId id="558" r:id="rId6"/>
    <p:sldId id="654" r:id="rId7"/>
    <p:sldId id="684" r:id="rId8"/>
    <p:sldId id="682" r:id="rId9"/>
    <p:sldId id="685" r:id="rId10"/>
    <p:sldId id="345" r:id="rId11"/>
    <p:sldId id="672" r:id="rId12"/>
    <p:sldId id="673" r:id="rId13"/>
    <p:sldId id="686" r:id="rId14"/>
    <p:sldId id="687" r:id="rId15"/>
    <p:sldId id="688" r:id="rId16"/>
    <p:sldId id="693" r:id="rId17"/>
    <p:sldId id="348" r:id="rId18"/>
    <p:sldId id="506" r:id="rId19"/>
    <p:sldId id="656" r:id="rId20"/>
    <p:sldId id="657" r:id="rId21"/>
    <p:sldId id="690" r:id="rId22"/>
    <p:sldId id="691" r:id="rId23"/>
    <p:sldId id="692" r:id="rId24"/>
    <p:sldId id="694" r:id="rId25"/>
    <p:sldId id="387" r:id="rId26"/>
    <p:sldId id="594" r:id="rId27"/>
    <p:sldId id="612" r:id="rId28"/>
    <p:sldId id="699" r:id="rId29"/>
    <p:sldId id="695" r:id="rId30"/>
    <p:sldId id="696" r:id="rId31"/>
    <p:sldId id="697" r:id="rId32"/>
    <p:sldId id="369" r:id="rId33"/>
    <p:sldId id="370" r:id="rId34"/>
    <p:sldId id="700" r:id="rId35"/>
    <p:sldId id="701" r:id="rId36"/>
    <p:sldId id="650" r:id="rId37"/>
    <p:sldId id="260" r:id="rId3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Oriol Bosch Jover" initials="OBJ" lastIdx="2" clrIdx="0">
    <p:extLst>
      <p:ext uri="{19B8F6BF-5375-455C-9EA6-DF929625EA0E}">
        <p15:presenceInfo xmlns:p15="http://schemas.microsoft.com/office/powerpoint/2012/main" userId="Oriol Bosch Jover" providerId="None"/>
      </p:ext>
    </p:extLst>
  </p:cmAuthor>
  <p:cmAuthor id="2" name="x" initials="xx" lastIdx="58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00000"/>
    <a:srgbClr val="FFFFFF"/>
    <a:srgbClr val="F2CC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BF85BB1-16B5-43AC-98CB-784778353FC1}" v="148" dt="2023-07-18T07:57:01.798"/>
    <p1510:client id="{DCCA692D-75E0-4939-8382-6A97822B9F5A}" v="7" dt="2023-07-18T06:04:21.053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5FD0F851-EC5A-4D38-B0AD-8093EC10F338}" styleName="Light Style 1 - Accent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C083E6E3-FA7D-4D7B-A595-EF9225AFEA82}" styleName="Light Style 1 - Accent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7E9639D4-E3E2-4D34-9284-5A2195B3D0D7}" styleName="Light Styl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F2DE63D5-997A-4646-A377-4702673A728D}" styleName="Light Style 2 - Accent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>
        <p:scale>
          <a:sx n="77" d="100"/>
          <a:sy n="77" d="100"/>
        </p:scale>
        <p:origin x="883" y="15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commentAuthors" Target="commentAuthor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presProps" Target="presProps.xml"/><Relationship Id="rId45" Type="http://schemas.microsoft.com/office/2015/10/relationships/revisionInfo" Target="revisionInfo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microsoft.com/office/2016/11/relationships/changesInfo" Target="changesInfos/changesInfo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0" Type="http://schemas.openxmlformats.org/officeDocument/2006/relationships/slide" Target="slides/slide19.xml"/><Relationship Id="rId41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Oriol Bosch Jover" userId="9dbb7b1c-6ccb-4168-bf1c-5552a8f27a80" providerId="ADAL" clId="{2BF85BB1-16B5-43AC-98CB-784778353FC1}"/>
    <pc:docChg chg="undo custSel addSld delSld modSld sldOrd">
      <pc:chgData name="Oriol Bosch Jover" userId="9dbb7b1c-6ccb-4168-bf1c-5552a8f27a80" providerId="ADAL" clId="{2BF85BB1-16B5-43AC-98CB-784778353FC1}" dt="2023-07-18T08:00:15.191" v="4848" actId="2696"/>
      <pc:docMkLst>
        <pc:docMk/>
      </pc:docMkLst>
      <pc:sldChg chg="addSp modSp mod">
        <pc:chgData name="Oriol Bosch Jover" userId="9dbb7b1c-6ccb-4168-bf1c-5552a8f27a80" providerId="ADAL" clId="{2BF85BB1-16B5-43AC-98CB-784778353FC1}" dt="2023-07-18T07:54:08.527" v="4014" actId="20577"/>
        <pc:sldMkLst>
          <pc:docMk/>
          <pc:sldMk cId="2523557470" sldId="370"/>
        </pc:sldMkLst>
        <pc:spChg chg="add mod">
          <ac:chgData name="Oriol Bosch Jover" userId="9dbb7b1c-6ccb-4168-bf1c-5552a8f27a80" providerId="ADAL" clId="{2BF85BB1-16B5-43AC-98CB-784778353FC1}" dt="2023-07-18T07:53:29.891" v="3996" actId="20577"/>
          <ac:spMkLst>
            <pc:docMk/>
            <pc:sldMk cId="2523557470" sldId="370"/>
            <ac:spMk id="2" creationId="{9CB33671-D4D7-5E61-7F40-099C9D2AEE0F}"/>
          </ac:spMkLst>
        </pc:spChg>
        <pc:spChg chg="add mod">
          <ac:chgData name="Oriol Bosch Jover" userId="9dbb7b1c-6ccb-4168-bf1c-5552a8f27a80" providerId="ADAL" clId="{2BF85BB1-16B5-43AC-98CB-784778353FC1}" dt="2023-07-18T07:53:33.671" v="3999" actId="1076"/>
          <ac:spMkLst>
            <pc:docMk/>
            <pc:sldMk cId="2523557470" sldId="370"/>
            <ac:spMk id="3" creationId="{C18F2904-403C-5838-A68F-92DCECB8496D}"/>
          </ac:spMkLst>
        </pc:spChg>
        <pc:spChg chg="add mod">
          <ac:chgData name="Oriol Bosch Jover" userId="9dbb7b1c-6ccb-4168-bf1c-5552a8f27a80" providerId="ADAL" clId="{2BF85BB1-16B5-43AC-98CB-784778353FC1}" dt="2023-07-18T07:53:32.617" v="3998" actId="571"/>
          <ac:spMkLst>
            <pc:docMk/>
            <pc:sldMk cId="2523557470" sldId="370"/>
            <ac:spMk id="4" creationId="{3EFE1C09-D0DE-A88D-BA20-5ACAD0EA343E}"/>
          </ac:spMkLst>
        </pc:spChg>
        <pc:spChg chg="mod">
          <ac:chgData name="Oriol Bosch Jover" userId="9dbb7b1c-6ccb-4168-bf1c-5552a8f27a80" providerId="ADAL" clId="{2BF85BB1-16B5-43AC-98CB-784778353FC1}" dt="2023-07-18T07:52:28.270" v="3954" actId="20577"/>
          <ac:spMkLst>
            <pc:docMk/>
            <pc:sldMk cId="2523557470" sldId="370"/>
            <ac:spMk id="6" creationId="{5BA23285-C2FB-48AF-B341-4E988353219F}"/>
          </ac:spMkLst>
        </pc:spChg>
        <pc:spChg chg="add mod">
          <ac:chgData name="Oriol Bosch Jover" userId="9dbb7b1c-6ccb-4168-bf1c-5552a8f27a80" providerId="ADAL" clId="{2BF85BB1-16B5-43AC-98CB-784778353FC1}" dt="2023-07-18T07:54:08.527" v="4014" actId="20577"/>
          <ac:spMkLst>
            <pc:docMk/>
            <pc:sldMk cId="2523557470" sldId="370"/>
            <ac:spMk id="8" creationId="{70514ABB-3EE7-43B5-F78D-86591BE8B223}"/>
          </ac:spMkLst>
        </pc:spChg>
        <pc:spChg chg="add mod">
          <ac:chgData name="Oriol Bosch Jover" userId="9dbb7b1c-6ccb-4168-bf1c-5552a8f27a80" providerId="ADAL" clId="{2BF85BB1-16B5-43AC-98CB-784778353FC1}" dt="2023-07-18T07:53:40.406" v="4001" actId="1076"/>
          <ac:spMkLst>
            <pc:docMk/>
            <pc:sldMk cId="2523557470" sldId="370"/>
            <ac:spMk id="9" creationId="{6878A776-FB79-2C0A-815D-23EBB1076402}"/>
          </ac:spMkLst>
        </pc:spChg>
      </pc:sldChg>
      <pc:sldChg chg="del">
        <pc:chgData name="Oriol Bosch Jover" userId="9dbb7b1c-6ccb-4168-bf1c-5552a8f27a80" providerId="ADAL" clId="{2BF85BB1-16B5-43AC-98CB-784778353FC1}" dt="2023-07-18T06:55:09.664" v="2304" actId="2696"/>
        <pc:sldMkLst>
          <pc:docMk/>
          <pc:sldMk cId="3567834739" sldId="375"/>
        </pc:sldMkLst>
      </pc:sldChg>
      <pc:sldChg chg="del">
        <pc:chgData name="Oriol Bosch Jover" userId="9dbb7b1c-6ccb-4168-bf1c-5552a8f27a80" providerId="ADAL" clId="{2BF85BB1-16B5-43AC-98CB-784778353FC1}" dt="2023-07-18T06:58:17.111" v="2410" actId="2696"/>
        <pc:sldMkLst>
          <pc:docMk/>
          <pc:sldMk cId="3216235694" sldId="385"/>
        </pc:sldMkLst>
      </pc:sldChg>
      <pc:sldChg chg="del">
        <pc:chgData name="Oriol Bosch Jover" userId="9dbb7b1c-6ccb-4168-bf1c-5552a8f27a80" providerId="ADAL" clId="{2BF85BB1-16B5-43AC-98CB-784778353FC1}" dt="2023-07-18T06:58:17.111" v="2410" actId="2696"/>
        <pc:sldMkLst>
          <pc:docMk/>
          <pc:sldMk cId="4285619868" sldId="386"/>
        </pc:sldMkLst>
      </pc:sldChg>
      <pc:sldChg chg="modSp mod">
        <pc:chgData name="Oriol Bosch Jover" userId="9dbb7b1c-6ccb-4168-bf1c-5552a8f27a80" providerId="ADAL" clId="{2BF85BB1-16B5-43AC-98CB-784778353FC1}" dt="2023-07-18T06:58:21.139" v="2417" actId="20577"/>
        <pc:sldMkLst>
          <pc:docMk/>
          <pc:sldMk cId="1792849449" sldId="387"/>
        </pc:sldMkLst>
        <pc:spChg chg="mod">
          <ac:chgData name="Oriol Bosch Jover" userId="9dbb7b1c-6ccb-4168-bf1c-5552a8f27a80" providerId="ADAL" clId="{2BF85BB1-16B5-43AC-98CB-784778353FC1}" dt="2023-07-18T06:58:21.139" v="2417" actId="20577"/>
          <ac:spMkLst>
            <pc:docMk/>
            <pc:sldMk cId="1792849449" sldId="387"/>
            <ac:spMk id="7" creationId="{F1599C23-1FDC-460B-8492-FBCFA182F15E}"/>
          </ac:spMkLst>
        </pc:spChg>
      </pc:sldChg>
      <pc:sldChg chg="del">
        <pc:chgData name="Oriol Bosch Jover" userId="9dbb7b1c-6ccb-4168-bf1c-5552a8f27a80" providerId="ADAL" clId="{2BF85BB1-16B5-43AC-98CB-784778353FC1}" dt="2023-07-18T06:58:17.111" v="2410" actId="2696"/>
        <pc:sldMkLst>
          <pc:docMk/>
          <pc:sldMk cId="400938903" sldId="409"/>
        </pc:sldMkLst>
      </pc:sldChg>
      <pc:sldChg chg="del">
        <pc:chgData name="Oriol Bosch Jover" userId="9dbb7b1c-6ccb-4168-bf1c-5552a8f27a80" providerId="ADAL" clId="{2BF85BB1-16B5-43AC-98CB-784778353FC1}" dt="2023-07-18T07:49:39.448" v="3621" actId="2696"/>
        <pc:sldMkLst>
          <pc:docMk/>
          <pc:sldMk cId="340609549" sldId="442"/>
        </pc:sldMkLst>
      </pc:sldChg>
      <pc:sldChg chg="del">
        <pc:chgData name="Oriol Bosch Jover" userId="9dbb7b1c-6ccb-4168-bf1c-5552a8f27a80" providerId="ADAL" clId="{2BF85BB1-16B5-43AC-98CB-784778353FC1}" dt="2023-07-18T06:55:33.582" v="2305" actId="2696"/>
        <pc:sldMkLst>
          <pc:docMk/>
          <pc:sldMk cId="2770241643" sldId="446"/>
        </pc:sldMkLst>
      </pc:sldChg>
      <pc:sldChg chg="del">
        <pc:chgData name="Oriol Bosch Jover" userId="9dbb7b1c-6ccb-4168-bf1c-5552a8f27a80" providerId="ADAL" clId="{2BF85BB1-16B5-43AC-98CB-784778353FC1}" dt="2023-07-18T06:58:17.111" v="2410" actId="2696"/>
        <pc:sldMkLst>
          <pc:docMk/>
          <pc:sldMk cId="2983576357" sldId="459"/>
        </pc:sldMkLst>
      </pc:sldChg>
      <pc:sldChg chg="modSp mod">
        <pc:chgData name="Oriol Bosch Jover" userId="9dbb7b1c-6ccb-4168-bf1c-5552a8f27a80" providerId="ADAL" clId="{2BF85BB1-16B5-43AC-98CB-784778353FC1}" dt="2023-07-18T06:30:55.374" v="1074" actId="255"/>
        <pc:sldMkLst>
          <pc:docMk/>
          <pc:sldMk cId="544658012" sldId="472"/>
        </pc:sldMkLst>
        <pc:spChg chg="mod">
          <ac:chgData name="Oriol Bosch Jover" userId="9dbb7b1c-6ccb-4168-bf1c-5552a8f27a80" providerId="ADAL" clId="{2BF85BB1-16B5-43AC-98CB-784778353FC1}" dt="2023-07-18T06:30:55.374" v="1074" actId="255"/>
          <ac:spMkLst>
            <pc:docMk/>
            <pc:sldMk cId="544658012" sldId="472"/>
            <ac:spMk id="6" creationId="{5BA23285-C2FB-48AF-B341-4E988353219F}"/>
          </ac:spMkLst>
        </pc:spChg>
      </pc:sldChg>
      <pc:sldChg chg="del">
        <pc:chgData name="Oriol Bosch Jover" userId="9dbb7b1c-6ccb-4168-bf1c-5552a8f27a80" providerId="ADAL" clId="{2BF85BB1-16B5-43AC-98CB-784778353FC1}" dt="2023-07-18T06:58:17.111" v="2410" actId="2696"/>
        <pc:sldMkLst>
          <pc:docMk/>
          <pc:sldMk cId="2931195492" sldId="502"/>
        </pc:sldMkLst>
      </pc:sldChg>
      <pc:sldChg chg="del">
        <pc:chgData name="Oriol Bosch Jover" userId="9dbb7b1c-6ccb-4168-bf1c-5552a8f27a80" providerId="ADAL" clId="{2BF85BB1-16B5-43AC-98CB-784778353FC1}" dt="2023-07-18T08:00:15.191" v="4848" actId="2696"/>
        <pc:sldMkLst>
          <pc:docMk/>
          <pc:sldMk cId="150117159" sldId="504"/>
        </pc:sldMkLst>
      </pc:sldChg>
      <pc:sldChg chg="del">
        <pc:chgData name="Oriol Bosch Jover" userId="9dbb7b1c-6ccb-4168-bf1c-5552a8f27a80" providerId="ADAL" clId="{2BF85BB1-16B5-43AC-98CB-784778353FC1}" dt="2023-07-18T06:58:17.111" v="2410" actId="2696"/>
        <pc:sldMkLst>
          <pc:docMk/>
          <pc:sldMk cId="1110133203" sldId="511"/>
        </pc:sldMkLst>
      </pc:sldChg>
      <pc:sldChg chg="del">
        <pc:chgData name="Oriol Bosch Jover" userId="9dbb7b1c-6ccb-4168-bf1c-5552a8f27a80" providerId="ADAL" clId="{2BF85BB1-16B5-43AC-98CB-784778353FC1}" dt="2023-07-18T06:58:17.111" v="2410" actId="2696"/>
        <pc:sldMkLst>
          <pc:docMk/>
          <pc:sldMk cId="1150740298" sldId="512"/>
        </pc:sldMkLst>
      </pc:sldChg>
      <pc:sldChg chg="del">
        <pc:chgData name="Oriol Bosch Jover" userId="9dbb7b1c-6ccb-4168-bf1c-5552a8f27a80" providerId="ADAL" clId="{2BF85BB1-16B5-43AC-98CB-784778353FC1}" dt="2023-07-18T06:55:33.582" v="2305" actId="2696"/>
        <pc:sldMkLst>
          <pc:docMk/>
          <pc:sldMk cId="2156624929" sldId="524"/>
        </pc:sldMkLst>
      </pc:sldChg>
      <pc:sldChg chg="del">
        <pc:chgData name="Oriol Bosch Jover" userId="9dbb7b1c-6ccb-4168-bf1c-5552a8f27a80" providerId="ADAL" clId="{2BF85BB1-16B5-43AC-98CB-784778353FC1}" dt="2023-07-18T06:55:33.582" v="2305" actId="2696"/>
        <pc:sldMkLst>
          <pc:docMk/>
          <pc:sldMk cId="3831863536" sldId="530"/>
        </pc:sldMkLst>
      </pc:sldChg>
      <pc:sldChg chg="del">
        <pc:chgData name="Oriol Bosch Jover" userId="9dbb7b1c-6ccb-4168-bf1c-5552a8f27a80" providerId="ADAL" clId="{2BF85BB1-16B5-43AC-98CB-784778353FC1}" dt="2023-07-18T06:58:17.111" v="2410" actId="2696"/>
        <pc:sldMkLst>
          <pc:docMk/>
          <pc:sldMk cId="1268061085" sldId="532"/>
        </pc:sldMkLst>
      </pc:sldChg>
      <pc:sldChg chg="del">
        <pc:chgData name="Oriol Bosch Jover" userId="9dbb7b1c-6ccb-4168-bf1c-5552a8f27a80" providerId="ADAL" clId="{2BF85BB1-16B5-43AC-98CB-784778353FC1}" dt="2023-07-18T06:58:17.111" v="2410" actId="2696"/>
        <pc:sldMkLst>
          <pc:docMk/>
          <pc:sldMk cId="1197413706" sldId="534"/>
        </pc:sldMkLst>
      </pc:sldChg>
      <pc:sldChg chg="del">
        <pc:chgData name="Oriol Bosch Jover" userId="9dbb7b1c-6ccb-4168-bf1c-5552a8f27a80" providerId="ADAL" clId="{2BF85BB1-16B5-43AC-98CB-784778353FC1}" dt="2023-07-18T06:55:33.582" v="2305" actId="2696"/>
        <pc:sldMkLst>
          <pc:docMk/>
          <pc:sldMk cId="2605664617" sldId="542"/>
        </pc:sldMkLst>
      </pc:sldChg>
      <pc:sldChg chg="del">
        <pc:chgData name="Oriol Bosch Jover" userId="9dbb7b1c-6ccb-4168-bf1c-5552a8f27a80" providerId="ADAL" clId="{2BF85BB1-16B5-43AC-98CB-784778353FC1}" dt="2023-07-18T08:00:15.191" v="4848" actId="2696"/>
        <pc:sldMkLst>
          <pc:docMk/>
          <pc:sldMk cId="2978676249" sldId="547"/>
        </pc:sldMkLst>
      </pc:sldChg>
      <pc:sldChg chg="modSp mod">
        <pc:chgData name="Oriol Bosch Jover" userId="9dbb7b1c-6ccb-4168-bf1c-5552a8f27a80" providerId="ADAL" clId="{2BF85BB1-16B5-43AC-98CB-784778353FC1}" dt="2023-07-18T06:30:47.194" v="1072" actId="14100"/>
        <pc:sldMkLst>
          <pc:docMk/>
          <pc:sldMk cId="2076607980" sldId="553"/>
        </pc:sldMkLst>
        <pc:spChg chg="mod">
          <ac:chgData name="Oriol Bosch Jover" userId="9dbb7b1c-6ccb-4168-bf1c-5552a8f27a80" providerId="ADAL" clId="{2BF85BB1-16B5-43AC-98CB-784778353FC1}" dt="2023-07-18T06:30:36.934" v="1069" actId="255"/>
          <ac:spMkLst>
            <pc:docMk/>
            <pc:sldMk cId="2076607980" sldId="553"/>
            <ac:spMk id="6" creationId="{5BA23285-C2FB-48AF-B341-4E988353219F}"/>
          </ac:spMkLst>
        </pc:spChg>
        <pc:picChg chg="mod">
          <ac:chgData name="Oriol Bosch Jover" userId="9dbb7b1c-6ccb-4168-bf1c-5552a8f27a80" providerId="ADAL" clId="{2BF85BB1-16B5-43AC-98CB-784778353FC1}" dt="2023-07-18T06:30:42.019" v="1070" actId="1076"/>
          <ac:picMkLst>
            <pc:docMk/>
            <pc:sldMk cId="2076607980" sldId="553"/>
            <ac:picMk id="8" creationId="{650AF04D-B95F-45D2-068A-5B56EF4FE529}"/>
          </ac:picMkLst>
        </pc:picChg>
        <pc:picChg chg="mod">
          <ac:chgData name="Oriol Bosch Jover" userId="9dbb7b1c-6ccb-4168-bf1c-5552a8f27a80" providerId="ADAL" clId="{2BF85BB1-16B5-43AC-98CB-784778353FC1}" dt="2023-07-18T06:30:42.019" v="1070" actId="1076"/>
          <ac:picMkLst>
            <pc:docMk/>
            <pc:sldMk cId="2076607980" sldId="553"/>
            <ac:picMk id="15" creationId="{A57D5F20-BF08-2E3A-78A4-773BA4F08672}"/>
          </ac:picMkLst>
        </pc:picChg>
        <pc:picChg chg="mod">
          <ac:chgData name="Oriol Bosch Jover" userId="9dbb7b1c-6ccb-4168-bf1c-5552a8f27a80" providerId="ADAL" clId="{2BF85BB1-16B5-43AC-98CB-784778353FC1}" dt="2023-07-18T06:30:47.194" v="1072" actId="14100"/>
          <ac:picMkLst>
            <pc:docMk/>
            <pc:sldMk cId="2076607980" sldId="553"/>
            <ac:picMk id="17" creationId="{AC884922-3A6C-0B86-5D79-E5DBF0206190}"/>
          </ac:picMkLst>
        </pc:picChg>
      </pc:sldChg>
      <pc:sldChg chg="modSp mod">
        <pc:chgData name="Oriol Bosch Jover" userId="9dbb7b1c-6ccb-4168-bf1c-5552a8f27a80" providerId="ADAL" clId="{2BF85BB1-16B5-43AC-98CB-784778353FC1}" dt="2023-07-18T06:30:29.686" v="1067" actId="255"/>
        <pc:sldMkLst>
          <pc:docMk/>
          <pc:sldMk cId="1631416518" sldId="556"/>
        </pc:sldMkLst>
        <pc:spChg chg="mod">
          <ac:chgData name="Oriol Bosch Jover" userId="9dbb7b1c-6ccb-4168-bf1c-5552a8f27a80" providerId="ADAL" clId="{2BF85BB1-16B5-43AC-98CB-784778353FC1}" dt="2023-07-18T06:30:29.686" v="1067" actId="255"/>
          <ac:spMkLst>
            <pc:docMk/>
            <pc:sldMk cId="1631416518" sldId="556"/>
            <ac:spMk id="6" creationId="{5BA23285-C2FB-48AF-B341-4E988353219F}"/>
          </ac:spMkLst>
        </pc:spChg>
      </pc:sldChg>
      <pc:sldChg chg="modSp">
        <pc:chgData name="Oriol Bosch Jover" userId="9dbb7b1c-6ccb-4168-bf1c-5552a8f27a80" providerId="ADAL" clId="{2BF85BB1-16B5-43AC-98CB-784778353FC1}" dt="2023-07-18T06:31:08.125" v="1076" actId="255"/>
        <pc:sldMkLst>
          <pc:docMk/>
          <pc:sldMk cId="1746173677" sldId="558"/>
        </pc:sldMkLst>
        <pc:spChg chg="mod">
          <ac:chgData name="Oriol Bosch Jover" userId="9dbb7b1c-6ccb-4168-bf1c-5552a8f27a80" providerId="ADAL" clId="{2BF85BB1-16B5-43AC-98CB-784778353FC1}" dt="2023-07-18T06:31:08.125" v="1076" actId="255"/>
          <ac:spMkLst>
            <pc:docMk/>
            <pc:sldMk cId="1746173677" sldId="558"/>
            <ac:spMk id="6" creationId="{5BA23285-C2FB-48AF-B341-4E988353219F}"/>
          </ac:spMkLst>
        </pc:spChg>
      </pc:sldChg>
      <pc:sldChg chg="del">
        <pc:chgData name="Oriol Bosch Jover" userId="9dbb7b1c-6ccb-4168-bf1c-5552a8f27a80" providerId="ADAL" clId="{2BF85BB1-16B5-43AC-98CB-784778353FC1}" dt="2023-07-18T06:22:33.804" v="507" actId="2696"/>
        <pc:sldMkLst>
          <pc:docMk/>
          <pc:sldMk cId="3451057878" sldId="571"/>
        </pc:sldMkLst>
      </pc:sldChg>
      <pc:sldChg chg="del">
        <pc:chgData name="Oriol Bosch Jover" userId="9dbb7b1c-6ccb-4168-bf1c-5552a8f27a80" providerId="ADAL" clId="{2BF85BB1-16B5-43AC-98CB-784778353FC1}" dt="2023-07-18T06:22:33.804" v="507" actId="2696"/>
        <pc:sldMkLst>
          <pc:docMk/>
          <pc:sldMk cId="3167092465" sldId="572"/>
        </pc:sldMkLst>
      </pc:sldChg>
      <pc:sldChg chg="del">
        <pc:chgData name="Oriol Bosch Jover" userId="9dbb7b1c-6ccb-4168-bf1c-5552a8f27a80" providerId="ADAL" clId="{2BF85BB1-16B5-43AC-98CB-784778353FC1}" dt="2023-07-18T06:58:17.111" v="2410" actId="2696"/>
        <pc:sldMkLst>
          <pc:docMk/>
          <pc:sldMk cId="2403599265" sldId="583"/>
        </pc:sldMkLst>
      </pc:sldChg>
      <pc:sldChg chg="del">
        <pc:chgData name="Oriol Bosch Jover" userId="9dbb7b1c-6ccb-4168-bf1c-5552a8f27a80" providerId="ADAL" clId="{2BF85BB1-16B5-43AC-98CB-784778353FC1}" dt="2023-07-18T06:58:17.111" v="2410" actId="2696"/>
        <pc:sldMkLst>
          <pc:docMk/>
          <pc:sldMk cId="2796569753" sldId="584"/>
        </pc:sldMkLst>
      </pc:sldChg>
      <pc:sldChg chg="del">
        <pc:chgData name="Oriol Bosch Jover" userId="9dbb7b1c-6ccb-4168-bf1c-5552a8f27a80" providerId="ADAL" clId="{2BF85BB1-16B5-43AC-98CB-784778353FC1}" dt="2023-07-18T06:55:33.582" v="2305" actId="2696"/>
        <pc:sldMkLst>
          <pc:docMk/>
          <pc:sldMk cId="1113448653" sldId="590"/>
        </pc:sldMkLst>
      </pc:sldChg>
      <pc:sldChg chg="addSp delSp modSp mod">
        <pc:chgData name="Oriol Bosch Jover" userId="9dbb7b1c-6ccb-4168-bf1c-5552a8f27a80" providerId="ADAL" clId="{2BF85BB1-16B5-43AC-98CB-784778353FC1}" dt="2023-07-18T07:23:13.973" v="2872" actId="20577"/>
        <pc:sldMkLst>
          <pc:docMk/>
          <pc:sldMk cId="3949505445" sldId="594"/>
        </pc:sldMkLst>
        <pc:spChg chg="del">
          <ac:chgData name="Oriol Bosch Jover" userId="9dbb7b1c-6ccb-4168-bf1c-5552a8f27a80" providerId="ADAL" clId="{2BF85BB1-16B5-43AC-98CB-784778353FC1}" dt="2023-07-18T07:12:13.177" v="2425" actId="478"/>
          <ac:spMkLst>
            <pc:docMk/>
            <pc:sldMk cId="3949505445" sldId="594"/>
            <ac:spMk id="2" creationId="{E717E4D3-3B3A-AA29-DF4D-F449B46E89A3}"/>
          </ac:spMkLst>
        </pc:spChg>
        <pc:spChg chg="del">
          <ac:chgData name="Oriol Bosch Jover" userId="9dbb7b1c-6ccb-4168-bf1c-5552a8f27a80" providerId="ADAL" clId="{2BF85BB1-16B5-43AC-98CB-784778353FC1}" dt="2023-07-18T07:12:09.364" v="2423" actId="478"/>
          <ac:spMkLst>
            <pc:docMk/>
            <pc:sldMk cId="3949505445" sldId="594"/>
            <ac:spMk id="3" creationId="{8923CC28-7518-BD79-D14B-4D6AC2216C3E}"/>
          </ac:spMkLst>
        </pc:spChg>
        <pc:spChg chg="mod">
          <ac:chgData name="Oriol Bosch Jover" userId="9dbb7b1c-6ccb-4168-bf1c-5552a8f27a80" providerId="ADAL" clId="{2BF85BB1-16B5-43AC-98CB-784778353FC1}" dt="2023-07-18T07:12:18.960" v="2445" actId="20577"/>
          <ac:spMkLst>
            <pc:docMk/>
            <pc:sldMk cId="3949505445" sldId="594"/>
            <ac:spMk id="5" creationId="{35F5EB96-DB4D-41EA-94FC-1B92615241DC}"/>
          </ac:spMkLst>
        </pc:spChg>
        <pc:spChg chg="add del">
          <ac:chgData name="Oriol Bosch Jover" userId="9dbb7b1c-6ccb-4168-bf1c-5552a8f27a80" providerId="ADAL" clId="{2BF85BB1-16B5-43AC-98CB-784778353FC1}" dt="2023-07-18T07:12:22.931" v="2449"/>
          <ac:spMkLst>
            <pc:docMk/>
            <pc:sldMk cId="3949505445" sldId="594"/>
            <ac:spMk id="6" creationId="{556C43B0-2C04-F5C7-18C6-EA10B14A633D}"/>
          </ac:spMkLst>
        </pc:spChg>
        <pc:spChg chg="mod">
          <ac:chgData name="Oriol Bosch Jover" userId="9dbb7b1c-6ccb-4168-bf1c-5552a8f27a80" providerId="ADAL" clId="{2BF85BB1-16B5-43AC-98CB-784778353FC1}" dt="2023-07-18T07:23:13.973" v="2872" actId="20577"/>
          <ac:spMkLst>
            <pc:docMk/>
            <pc:sldMk cId="3949505445" sldId="594"/>
            <ac:spMk id="7" creationId="{9BEC78D5-FEC4-4B78-A623-8C553336B693}"/>
          </ac:spMkLst>
        </pc:spChg>
        <pc:spChg chg="add del">
          <ac:chgData name="Oriol Bosch Jover" userId="9dbb7b1c-6ccb-4168-bf1c-5552a8f27a80" providerId="ADAL" clId="{2BF85BB1-16B5-43AC-98CB-784778353FC1}" dt="2023-07-18T07:13:49.253" v="2460"/>
          <ac:spMkLst>
            <pc:docMk/>
            <pc:sldMk cId="3949505445" sldId="594"/>
            <ac:spMk id="11" creationId="{496EB64B-4DF0-8C20-992E-E02CF17C4483}"/>
          </ac:spMkLst>
        </pc:spChg>
        <pc:spChg chg="del">
          <ac:chgData name="Oriol Bosch Jover" userId="9dbb7b1c-6ccb-4168-bf1c-5552a8f27a80" providerId="ADAL" clId="{2BF85BB1-16B5-43AC-98CB-784778353FC1}" dt="2023-07-18T07:12:02.101" v="2420" actId="478"/>
          <ac:spMkLst>
            <pc:docMk/>
            <pc:sldMk cId="3949505445" sldId="594"/>
            <ac:spMk id="13" creationId="{7EE081BB-F8E6-DCB3-8350-F1D092F37A9C}"/>
          </ac:spMkLst>
        </pc:spChg>
        <pc:spChg chg="del">
          <ac:chgData name="Oriol Bosch Jover" userId="9dbb7b1c-6ccb-4168-bf1c-5552a8f27a80" providerId="ADAL" clId="{2BF85BB1-16B5-43AC-98CB-784778353FC1}" dt="2023-07-18T07:12:11.542" v="2424" actId="478"/>
          <ac:spMkLst>
            <pc:docMk/>
            <pc:sldMk cId="3949505445" sldId="594"/>
            <ac:spMk id="15" creationId="{0CD9CE86-ACD2-921A-A964-96AEBE0E2251}"/>
          </ac:spMkLst>
        </pc:spChg>
        <pc:spChg chg="add del mod">
          <ac:chgData name="Oriol Bosch Jover" userId="9dbb7b1c-6ccb-4168-bf1c-5552a8f27a80" providerId="ADAL" clId="{2BF85BB1-16B5-43AC-98CB-784778353FC1}" dt="2023-07-18T07:16:44.779" v="2589" actId="478"/>
          <ac:spMkLst>
            <pc:docMk/>
            <pc:sldMk cId="3949505445" sldId="594"/>
            <ac:spMk id="16" creationId="{3F32D380-7717-CC84-0C6D-2360EB55EAE8}"/>
          </ac:spMkLst>
        </pc:spChg>
        <pc:spChg chg="add del mod">
          <ac:chgData name="Oriol Bosch Jover" userId="9dbb7b1c-6ccb-4168-bf1c-5552a8f27a80" providerId="ADAL" clId="{2BF85BB1-16B5-43AC-98CB-784778353FC1}" dt="2023-07-18T07:16:44.779" v="2589" actId="478"/>
          <ac:spMkLst>
            <pc:docMk/>
            <pc:sldMk cId="3949505445" sldId="594"/>
            <ac:spMk id="17" creationId="{BAAEEF75-89CE-DFD0-A58E-3342F447B3A8}"/>
          </ac:spMkLst>
        </pc:spChg>
        <pc:spChg chg="add del mod">
          <ac:chgData name="Oriol Bosch Jover" userId="9dbb7b1c-6ccb-4168-bf1c-5552a8f27a80" providerId="ADAL" clId="{2BF85BB1-16B5-43AC-98CB-784778353FC1}" dt="2023-07-18T07:16:44.779" v="2589" actId="478"/>
          <ac:spMkLst>
            <pc:docMk/>
            <pc:sldMk cId="3949505445" sldId="594"/>
            <ac:spMk id="18" creationId="{D9A6EA9D-68D1-9E2B-EFBF-630E7E411CE4}"/>
          </ac:spMkLst>
        </pc:spChg>
        <pc:spChg chg="del">
          <ac:chgData name="Oriol Bosch Jover" userId="9dbb7b1c-6ccb-4168-bf1c-5552a8f27a80" providerId="ADAL" clId="{2BF85BB1-16B5-43AC-98CB-784778353FC1}" dt="2023-07-18T07:12:02.101" v="2420" actId="478"/>
          <ac:spMkLst>
            <pc:docMk/>
            <pc:sldMk cId="3949505445" sldId="594"/>
            <ac:spMk id="19" creationId="{B6203B88-9C0F-56A3-4AC5-A8D2FC55655C}"/>
          </ac:spMkLst>
        </pc:spChg>
        <pc:spChg chg="add del mod">
          <ac:chgData name="Oriol Bosch Jover" userId="9dbb7b1c-6ccb-4168-bf1c-5552a8f27a80" providerId="ADAL" clId="{2BF85BB1-16B5-43AC-98CB-784778353FC1}" dt="2023-07-18T07:16:44.779" v="2589" actId="478"/>
          <ac:spMkLst>
            <pc:docMk/>
            <pc:sldMk cId="3949505445" sldId="594"/>
            <ac:spMk id="20" creationId="{B8287759-9A40-5175-128B-C9A0C735FEFD}"/>
          </ac:spMkLst>
        </pc:spChg>
        <pc:spChg chg="add del mod">
          <ac:chgData name="Oriol Bosch Jover" userId="9dbb7b1c-6ccb-4168-bf1c-5552a8f27a80" providerId="ADAL" clId="{2BF85BB1-16B5-43AC-98CB-784778353FC1}" dt="2023-07-18T07:16:44.779" v="2589" actId="478"/>
          <ac:spMkLst>
            <pc:docMk/>
            <pc:sldMk cId="3949505445" sldId="594"/>
            <ac:spMk id="21" creationId="{E32B1BAB-FF89-91FE-D985-D2D6B55B7E8D}"/>
          </ac:spMkLst>
        </pc:spChg>
        <pc:spChg chg="add del mod">
          <ac:chgData name="Oriol Bosch Jover" userId="9dbb7b1c-6ccb-4168-bf1c-5552a8f27a80" providerId="ADAL" clId="{2BF85BB1-16B5-43AC-98CB-784778353FC1}" dt="2023-07-18T07:16:44.779" v="2589" actId="478"/>
          <ac:spMkLst>
            <pc:docMk/>
            <pc:sldMk cId="3949505445" sldId="594"/>
            <ac:spMk id="22" creationId="{A67D36EB-DFEE-0DFB-AF78-5FC7324DBCF9}"/>
          </ac:spMkLst>
        </pc:spChg>
        <pc:spChg chg="del">
          <ac:chgData name="Oriol Bosch Jover" userId="9dbb7b1c-6ccb-4168-bf1c-5552a8f27a80" providerId="ADAL" clId="{2BF85BB1-16B5-43AC-98CB-784778353FC1}" dt="2023-07-18T07:12:02.101" v="2420" actId="478"/>
          <ac:spMkLst>
            <pc:docMk/>
            <pc:sldMk cId="3949505445" sldId="594"/>
            <ac:spMk id="23" creationId="{2A0A4B98-E79D-CA38-70FA-A552B205B8CF}"/>
          </ac:spMkLst>
        </pc:spChg>
        <pc:spChg chg="add del mod">
          <ac:chgData name="Oriol Bosch Jover" userId="9dbb7b1c-6ccb-4168-bf1c-5552a8f27a80" providerId="ADAL" clId="{2BF85BB1-16B5-43AC-98CB-784778353FC1}" dt="2023-07-18T07:16:46.594" v="2590" actId="478"/>
          <ac:spMkLst>
            <pc:docMk/>
            <pc:sldMk cId="3949505445" sldId="594"/>
            <ac:spMk id="24" creationId="{6D1DDDC8-9CFE-2422-76E5-2BE49DD9A680}"/>
          </ac:spMkLst>
        </pc:spChg>
        <pc:spChg chg="del">
          <ac:chgData name="Oriol Bosch Jover" userId="9dbb7b1c-6ccb-4168-bf1c-5552a8f27a80" providerId="ADAL" clId="{2BF85BB1-16B5-43AC-98CB-784778353FC1}" dt="2023-07-18T07:12:02.101" v="2420" actId="478"/>
          <ac:spMkLst>
            <pc:docMk/>
            <pc:sldMk cId="3949505445" sldId="594"/>
            <ac:spMk id="25" creationId="{6E0CC3FF-1CC6-CAC8-7B13-C013DBF46780}"/>
          </ac:spMkLst>
        </pc:spChg>
        <pc:spChg chg="del">
          <ac:chgData name="Oriol Bosch Jover" userId="9dbb7b1c-6ccb-4168-bf1c-5552a8f27a80" providerId="ADAL" clId="{2BF85BB1-16B5-43AC-98CB-784778353FC1}" dt="2023-07-18T07:12:02.101" v="2420" actId="478"/>
          <ac:spMkLst>
            <pc:docMk/>
            <pc:sldMk cId="3949505445" sldId="594"/>
            <ac:spMk id="27" creationId="{C6E243D2-67E6-F03F-B798-963C920A7FF5}"/>
          </ac:spMkLst>
        </pc:spChg>
        <pc:graphicFrameChg chg="add mod modGraphic">
          <ac:chgData name="Oriol Bosch Jover" userId="9dbb7b1c-6ccb-4168-bf1c-5552a8f27a80" providerId="ADAL" clId="{2BF85BB1-16B5-43AC-98CB-784778353FC1}" dt="2023-07-18T07:22:49.244" v="2858" actId="255"/>
          <ac:graphicFrameMkLst>
            <pc:docMk/>
            <pc:sldMk cId="3949505445" sldId="594"/>
            <ac:graphicFrameMk id="26" creationId="{156EF1B1-08AD-C6F3-6B3C-02E8C44A2EA3}"/>
          </ac:graphicFrameMkLst>
        </pc:graphicFrameChg>
        <pc:picChg chg="del">
          <ac:chgData name="Oriol Bosch Jover" userId="9dbb7b1c-6ccb-4168-bf1c-5552a8f27a80" providerId="ADAL" clId="{2BF85BB1-16B5-43AC-98CB-784778353FC1}" dt="2023-07-18T07:11:58.455" v="2418" actId="478"/>
          <ac:picMkLst>
            <pc:docMk/>
            <pc:sldMk cId="3949505445" sldId="594"/>
            <ac:picMk id="4" creationId="{07D9E81C-386E-B317-07C3-23409B6A1CB7}"/>
          </ac:picMkLst>
        </pc:picChg>
        <pc:picChg chg="del">
          <ac:chgData name="Oriol Bosch Jover" userId="9dbb7b1c-6ccb-4168-bf1c-5552a8f27a80" providerId="ADAL" clId="{2BF85BB1-16B5-43AC-98CB-784778353FC1}" dt="2023-07-18T07:11:59.851" v="2419" actId="478"/>
          <ac:picMkLst>
            <pc:docMk/>
            <pc:sldMk cId="3949505445" sldId="594"/>
            <ac:picMk id="9" creationId="{152F86B6-645F-4791-06CD-1DE89C93162E}"/>
          </ac:picMkLst>
        </pc:picChg>
        <pc:picChg chg="add del mod modCrop">
          <ac:chgData name="Oriol Bosch Jover" userId="9dbb7b1c-6ccb-4168-bf1c-5552a8f27a80" providerId="ADAL" clId="{2BF85BB1-16B5-43AC-98CB-784778353FC1}" dt="2023-07-18T07:16:41.537" v="2587" actId="478"/>
          <ac:picMkLst>
            <pc:docMk/>
            <pc:sldMk cId="3949505445" sldId="594"/>
            <ac:picMk id="10" creationId="{CA2C6002-3E51-2FC0-34B0-AD7E9F0516B4}"/>
          </ac:picMkLst>
        </pc:picChg>
        <pc:picChg chg="add del mod modCrop">
          <ac:chgData name="Oriol Bosch Jover" userId="9dbb7b1c-6ccb-4168-bf1c-5552a8f27a80" providerId="ADAL" clId="{2BF85BB1-16B5-43AC-98CB-784778353FC1}" dt="2023-07-18T07:16:42.625" v="2588" actId="478"/>
          <ac:picMkLst>
            <pc:docMk/>
            <pc:sldMk cId="3949505445" sldId="594"/>
            <ac:picMk id="12" creationId="{13C287FE-D1D7-EACC-E158-2933EC698F0F}"/>
          </ac:picMkLst>
        </pc:picChg>
        <pc:cxnChg chg="del">
          <ac:chgData name="Oriol Bosch Jover" userId="9dbb7b1c-6ccb-4168-bf1c-5552a8f27a80" providerId="ADAL" clId="{2BF85BB1-16B5-43AC-98CB-784778353FC1}" dt="2023-07-18T07:12:02.101" v="2420" actId="478"/>
          <ac:cxnSpMkLst>
            <pc:docMk/>
            <pc:sldMk cId="3949505445" sldId="594"/>
            <ac:cxnSpMk id="8" creationId="{1D8FC5F7-2D61-5A47-5419-B603A52600EF}"/>
          </ac:cxnSpMkLst>
        </pc:cxnChg>
        <pc:cxnChg chg="del">
          <ac:chgData name="Oriol Bosch Jover" userId="9dbb7b1c-6ccb-4168-bf1c-5552a8f27a80" providerId="ADAL" clId="{2BF85BB1-16B5-43AC-98CB-784778353FC1}" dt="2023-07-18T07:12:02.101" v="2420" actId="478"/>
          <ac:cxnSpMkLst>
            <pc:docMk/>
            <pc:sldMk cId="3949505445" sldId="594"/>
            <ac:cxnSpMk id="14" creationId="{A158B43D-9911-EEBB-3411-4DACED04AAB9}"/>
          </ac:cxnSpMkLst>
        </pc:cxnChg>
      </pc:sldChg>
      <pc:sldChg chg="del">
        <pc:chgData name="Oriol Bosch Jover" userId="9dbb7b1c-6ccb-4168-bf1c-5552a8f27a80" providerId="ADAL" clId="{2BF85BB1-16B5-43AC-98CB-784778353FC1}" dt="2023-07-18T08:00:15.191" v="4848" actId="2696"/>
        <pc:sldMkLst>
          <pc:docMk/>
          <pc:sldMk cId="2630294562" sldId="595"/>
        </pc:sldMkLst>
      </pc:sldChg>
      <pc:sldChg chg="del">
        <pc:chgData name="Oriol Bosch Jover" userId="9dbb7b1c-6ccb-4168-bf1c-5552a8f27a80" providerId="ADAL" clId="{2BF85BB1-16B5-43AC-98CB-784778353FC1}" dt="2023-07-18T08:00:15.191" v="4848" actId="2696"/>
        <pc:sldMkLst>
          <pc:docMk/>
          <pc:sldMk cId="2259276521" sldId="596"/>
        </pc:sldMkLst>
      </pc:sldChg>
      <pc:sldChg chg="del">
        <pc:chgData name="Oriol Bosch Jover" userId="9dbb7b1c-6ccb-4168-bf1c-5552a8f27a80" providerId="ADAL" clId="{2BF85BB1-16B5-43AC-98CB-784778353FC1}" dt="2023-07-18T07:49:39.448" v="3621" actId="2696"/>
        <pc:sldMkLst>
          <pc:docMk/>
          <pc:sldMk cId="3623271508" sldId="597"/>
        </pc:sldMkLst>
      </pc:sldChg>
      <pc:sldChg chg="del">
        <pc:chgData name="Oriol Bosch Jover" userId="9dbb7b1c-6ccb-4168-bf1c-5552a8f27a80" providerId="ADAL" clId="{2BF85BB1-16B5-43AC-98CB-784778353FC1}" dt="2023-07-18T07:49:39.448" v="3621" actId="2696"/>
        <pc:sldMkLst>
          <pc:docMk/>
          <pc:sldMk cId="1625317590" sldId="598"/>
        </pc:sldMkLst>
      </pc:sldChg>
      <pc:sldChg chg="del">
        <pc:chgData name="Oriol Bosch Jover" userId="9dbb7b1c-6ccb-4168-bf1c-5552a8f27a80" providerId="ADAL" clId="{2BF85BB1-16B5-43AC-98CB-784778353FC1}" dt="2023-07-18T06:58:17.111" v="2410" actId="2696"/>
        <pc:sldMkLst>
          <pc:docMk/>
          <pc:sldMk cId="3016722333" sldId="605"/>
        </pc:sldMkLst>
      </pc:sldChg>
      <pc:sldChg chg="del">
        <pc:chgData name="Oriol Bosch Jover" userId="9dbb7b1c-6ccb-4168-bf1c-5552a8f27a80" providerId="ADAL" clId="{2BF85BB1-16B5-43AC-98CB-784778353FC1}" dt="2023-07-18T06:58:17.111" v="2410" actId="2696"/>
        <pc:sldMkLst>
          <pc:docMk/>
          <pc:sldMk cId="2639654789" sldId="606"/>
        </pc:sldMkLst>
      </pc:sldChg>
      <pc:sldChg chg="del">
        <pc:chgData name="Oriol Bosch Jover" userId="9dbb7b1c-6ccb-4168-bf1c-5552a8f27a80" providerId="ADAL" clId="{2BF85BB1-16B5-43AC-98CB-784778353FC1}" dt="2023-07-18T06:58:17.111" v="2410" actId="2696"/>
        <pc:sldMkLst>
          <pc:docMk/>
          <pc:sldMk cId="2977370257" sldId="607"/>
        </pc:sldMkLst>
      </pc:sldChg>
      <pc:sldChg chg="del">
        <pc:chgData name="Oriol Bosch Jover" userId="9dbb7b1c-6ccb-4168-bf1c-5552a8f27a80" providerId="ADAL" clId="{2BF85BB1-16B5-43AC-98CB-784778353FC1}" dt="2023-07-18T06:58:17.111" v="2410" actId="2696"/>
        <pc:sldMkLst>
          <pc:docMk/>
          <pc:sldMk cId="2897673587" sldId="608"/>
        </pc:sldMkLst>
      </pc:sldChg>
      <pc:sldChg chg="del">
        <pc:chgData name="Oriol Bosch Jover" userId="9dbb7b1c-6ccb-4168-bf1c-5552a8f27a80" providerId="ADAL" clId="{2BF85BB1-16B5-43AC-98CB-784778353FC1}" dt="2023-07-18T07:49:39.448" v="3621" actId="2696"/>
        <pc:sldMkLst>
          <pc:docMk/>
          <pc:sldMk cId="586625250" sldId="611"/>
        </pc:sldMkLst>
      </pc:sldChg>
      <pc:sldChg chg="addSp delSp modSp mod">
        <pc:chgData name="Oriol Bosch Jover" userId="9dbb7b1c-6ccb-4168-bf1c-5552a8f27a80" providerId="ADAL" clId="{2BF85BB1-16B5-43AC-98CB-784778353FC1}" dt="2023-07-18T07:48:14.684" v="3610" actId="478"/>
        <pc:sldMkLst>
          <pc:docMk/>
          <pc:sldMk cId="2602290898" sldId="612"/>
        </pc:sldMkLst>
        <pc:spChg chg="del">
          <ac:chgData name="Oriol Bosch Jover" userId="9dbb7b1c-6ccb-4168-bf1c-5552a8f27a80" providerId="ADAL" clId="{2BF85BB1-16B5-43AC-98CB-784778353FC1}" dt="2023-07-18T07:23:56.238" v="2946" actId="478"/>
          <ac:spMkLst>
            <pc:docMk/>
            <pc:sldMk cId="2602290898" sldId="612"/>
            <ac:spMk id="2" creationId="{0680C1E3-A2E8-15F7-B203-B31F91DC1810}"/>
          </ac:spMkLst>
        </pc:spChg>
        <pc:spChg chg="del">
          <ac:chgData name="Oriol Bosch Jover" userId="9dbb7b1c-6ccb-4168-bf1c-5552a8f27a80" providerId="ADAL" clId="{2BF85BB1-16B5-43AC-98CB-784778353FC1}" dt="2023-07-18T07:23:53.365" v="2945" actId="478"/>
          <ac:spMkLst>
            <pc:docMk/>
            <pc:sldMk cId="2602290898" sldId="612"/>
            <ac:spMk id="3" creationId="{90AAB963-5439-A224-2186-53FEA6571D54}"/>
          </ac:spMkLst>
        </pc:spChg>
        <pc:spChg chg="mod">
          <ac:chgData name="Oriol Bosch Jover" userId="9dbb7b1c-6ccb-4168-bf1c-5552a8f27a80" providerId="ADAL" clId="{2BF85BB1-16B5-43AC-98CB-784778353FC1}" dt="2023-07-18T07:29:59.078" v="3049" actId="1076"/>
          <ac:spMkLst>
            <pc:docMk/>
            <pc:sldMk cId="2602290898" sldId="612"/>
            <ac:spMk id="5" creationId="{35F5EB96-DB4D-41EA-94FC-1B92615241DC}"/>
          </ac:spMkLst>
        </pc:spChg>
        <pc:spChg chg="mod">
          <ac:chgData name="Oriol Bosch Jover" userId="9dbb7b1c-6ccb-4168-bf1c-5552a8f27a80" providerId="ADAL" clId="{2BF85BB1-16B5-43AC-98CB-784778353FC1}" dt="2023-07-18T07:29:57.053" v="3047" actId="1076"/>
          <ac:spMkLst>
            <pc:docMk/>
            <pc:sldMk cId="2602290898" sldId="612"/>
            <ac:spMk id="7" creationId="{9BEC78D5-FEC4-4B78-A623-8C553336B693}"/>
          </ac:spMkLst>
        </pc:spChg>
        <pc:spChg chg="del">
          <ac:chgData name="Oriol Bosch Jover" userId="9dbb7b1c-6ccb-4168-bf1c-5552a8f27a80" providerId="ADAL" clId="{2BF85BB1-16B5-43AC-98CB-784778353FC1}" dt="2023-07-18T07:23:53.365" v="2945" actId="478"/>
          <ac:spMkLst>
            <pc:docMk/>
            <pc:sldMk cId="2602290898" sldId="612"/>
            <ac:spMk id="8" creationId="{23B72656-F20C-6898-DE06-DC306E550A7B}"/>
          </ac:spMkLst>
        </pc:spChg>
        <pc:spChg chg="del">
          <ac:chgData name="Oriol Bosch Jover" userId="9dbb7b1c-6ccb-4168-bf1c-5552a8f27a80" providerId="ADAL" clId="{2BF85BB1-16B5-43AC-98CB-784778353FC1}" dt="2023-07-18T07:23:50.042" v="2944" actId="478"/>
          <ac:spMkLst>
            <pc:docMk/>
            <pc:sldMk cId="2602290898" sldId="612"/>
            <ac:spMk id="10" creationId="{85DC553C-20CB-97AB-A2ED-C50A44AE0821}"/>
          </ac:spMkLst>
        </pc:spChg>
        <pc:spChg chg="del mod">
          <ac:chgData name="Oriol Bosch Jover" userId="9dbb7b1c-6ccb-4168-bf1c-5552a8f27a80" providerId="ADAL" clId="{2BF85BB1-16B5-43AC-98CB-784778353FC1}" dt="2023-07-18T07:23:58.790" v="2948" actId="478"/>
          <ac:spMkLst>
            <pc:docMk/>
            <pc:sldMk cId="2602290898" sldId="612"/>
            <ac:spMk id="12" creationId="{AA210693-852E-6856-88A0-EE9FF2D92E24}"/>
          </ac:spMkLst>
        </pc:spChg>
        <pc:spChg chg="add del">
          <ac:chgData name="Oriol Bosch Jover" userId="9dbb7b1c-6ccb-4168-bf1c-5552a8f27a80" providerId="ADAL" clId="{2BF85BB1-16B5-43AC-98CB-784778353FC1}" dt="2023-07-18T07:24:45.417" v="2950"/>
          <ac:spMkLst>
            <pc:docMk/>
            <pc:sldMk cId="2602290898" sldId="612"/>
            <ac:spMk id="13" creationId="{859234AE-3264-6850-4EDF-9A7641C51687}"/>
          </ac:spMkLst>
        </pc:spChg>
        <pc:spChg chg="add mod">
          <ac:chgData name="Oriol Bosch Jover" userId="9dbb7b1c-6ccb-4168-bf1c-5552a8f27a80" providerId="ADAL" clId="{2BF85BB1-16B5-43AC-98CB-784778353FC1}" dt="2023-07-18T07:26:27.061" v="2966" actId="14100"/>
          <ac:spMkLst>
            <pc:docMk/>
            <pc:sldMk cId="2602290898" sldId="612"/>
            <ac:spMk id="15" creationId="{589A42D8-80BF-D4A7-96BC-2D68C55B2EB9}"/>
          </ac:spMkLst>
        </pc:spChg>
        <pc:spChg chg="add mod">
          <ac:chgData name="Oriol Bosch Jover" userId="9dbb7b1c-6ccb-4168-bf1c-5552a8f27a80" providerId="ADAL" clId="{2BF85BB1-16B5-43AC-98CB-784778353FC1}" dt="2023-07-18T07:26:37.793" v="2972" actId="20577"/>
          <ac:spMkLst>
            <pc:docMk/>
            <pc:sldMk cId="2602290898" sldId="612"/>
            <ac:spMk id="16" creationId="{4AC69B99-6748-EA2B-A15A-3AC34CCCBA7B}"/>
          </ac:spMkLst>
        </pc:spChg>
        <pc:spChg chg="add mod">
          <ac:chgData name="Oriol Bosch Jover" userId="9dbb7b1c-6ccb-4168-bf1c-5552a8f27a80" providerId="ADAL" clId="{2BF85BB1-16B5-43AC-98CB-784778353FC1}" dt="2023-07-18T07:26:48.648" v="2978" actId="20577"/>
          <ac:spMkLst>
            <pc:docMk/>
            <pc:sldMk cId="2602290898" sldId="612"/>
            <ac:spMk id="17" creationId="{08CF758F-0695-FF14-92E2-0FCBB182F2C0}"/>
          </ac:spMkLst>
        </pc:spChg>
        <pc:spChg chg="add mod">
          <ac:chgData name="Oriol Bosch Jover" userId="9dbb7b1c-6ccb-4168-bf1c-5552a8f27a80" providerId="ADAL" clId="{2BF85BB1-16B5-43AC-98CB-784778353FC1}" dt="2023-07-18T07:27:02.026" v="2985" actId="1076"/>
          <ac:spMkLst>
            <pc:docMk/>
            <pc:sldMk cId="2602290898" sldId="612"/>
            <ac:spMk id="18" creationId="{413A1C22-6A47-6335-E0B6-8ECE114404AA}"/>
          </ac:spMkLst>
        </pc:spChg>
        <pc:spChg chg="del">
          <ac:chgData name="Oriol Bosch Jover" userId="9dbb7b1c-6ccb-4168-bf1c-5552a8f27a80" providerId="ADAL" clId="{2BF85BB1-16B5-43AC-98CB-784778353FC1}" dt="2023-07-18T07:23:53.365" v="2945" actId="478"/>
          <ac:spMkLst>
            <pc:docMk/>
            <pc:sldMk cId="2602290898" sldId="612"/>
            <ac:spMk id="19" creationId="{B6203B88-9C0F-56A3-4AC5-A8D2FC55655C}"/>
          </ac:spMkLst>
        </pc:spChg>
        <pc:spChg chg="add mod">
          <ac:chgData name="Oriol Bosch Jover" userId="9dbb7b1c-6ccb-4168-bf1c-5552a8f27a80" providerId="ADAL" clId="{2BF85BB1-16B5-43AC-98CB-784778353FC1}" dt="2023-07-18T07:27:13.558" v="2992" actId="20577"/>
          <ac:spMkLst>
            <pc:docMk/>
            <pc:sldMk cId="2602290898" sldId="612"/>
            <ac:spMk id="20" creationId="{2625560B-75EF-96CC-B03A-CB36D20DAA5D}"/>
          </ac:spMkLst>
        </pc:spChg>
        <pc:spChg chg="add mod">
          <ac:chgData name="Oriol Bosch Jover" userId="9dbb7b1c-6ccb-4168-bf1c-5552a8f27a80" providerId="ADAL" clId="{2BF85BB1-16B5-43AC-98CB-784778353FC1}" dt="2023-07-18T07:27:22.091" v="2998" actId="20577"/>
          <ac:spMkLst>
            <pc:docMk/>
            <pc:sldMk cId="2602290898" sldId="612"/>
            <ac:spMk id="21" creationId="{A489C28F-7F81-2B51-494F-001458A2D854}"/>
          </ac:spMkLst>
        </pc:spChg>
        <pc:spChg chg="add mod">
          <ac:chgData name="Oriol Bosch Jover" userId="9dbb7b1c-6ccb-4168-bf1c-5552a8f27a80" providerId="ADAL" clId="{2BF85BB1-16B5-43AC-98CB-784778353FC1}" dt="2023-07-18T07:27:53.042" v="3002" actId="20577"/>
          <ac:spMkLst>
            <pc:docMk/>
            <pc:sldMk cId="2602290898" sldId="612"/>
            <ac:spMk id="22" creationId="{76D4CD63-809E-B439-F495-6A0757F1784D}"/>
          </ac:spMkLst>
        </pc:spChg>
        <pc:spChg chg="del">
          <ac:chgData name="Oriol Bosch Jover" userId="9dbb7b1c-6ccb-4168-bf1c-5552a8f27a80" providerId="ADAL" clId="{2BF85BB1-16B5-43AC-98CB-784778353FC1}" dt="2023-07-18T07:23:53.365" v="2945" actId="478"/>
          <ac:spMkLst>
            <pc:docMk/>
            <pc:sldMk cId="2602290898" sldId="612"/>
            <ac:spMk id="23" creationId="{2A0A4B98-E79D-CA38-70FA-A552B205B8CF}"/>
          </ac:spMkLst>
        </pc:spChg>
        <pc:spChg chg="add mod">
          <ac:chgData name="Oriol Bosch Jover" userId="9dbb7b1c-6ccb-4168-bf1c-5552a8f27a80" providerId="ADAL" clId="{2BF85BB1-16B5-43AC-98CB-784778353FC1}" dt="2023-07-18T07:28:01.262" v="3008" actId="20577"/>
          <ac:spMkLst>
            <pc:docMk/>
            <pc:sldMk cId="2602290898" sldId="612"/>
            <ac:spMk id="24" creationId="{947E5167-95D1-A0C8-CC24-C75873126268}"/>
          </ac:spMkLst>
        </pc:spChg>
        <pc:spChg chg="del">
          <ac:chgData name="Oriol Bosch Jover" userId="9dbb7b1c-6ccb-4168-bf1c-5552a8f27a80" providerId="ADAL" clId="{2BF85BB1-16B5-43AC-98CB-784778353FC1}" dt="2023-07-18T07:23:53.365" v="2945" actId="478"/>
          <ac:spMkLst>
            <pc:docMk/>
            <pc:sldMk cId="2602290898" sldId="612"/>
            <ac:spMk id="25" creationId="{6E0CC3FF-1CC6-CAC8-7B13-C013DBF46780}"/>
          </ac:spMkLst>
        </pc:spChg>
        <pc:spChg chg="add mod">
          <ac:chgData name="Oriol Bosch Jover" userId="9dbb7b1c-6ccb-4168-bf1c-5552a8f27a80" providerId="ADAL" clId="{2BF85BB1-16B5-43AC-98CB-784778353FC1}" dt="2023-07-18T07:28:29.695" v="3015" actId="20577"/>
          <ac:spMkLst>
            <pc:docMk/>
            <pc:sldMk cId="2602290898" sldId="612"/>
            <ac:spMk id="26" creationId="{F0EBF654-86ED-C4CA-AFFE-6D7F23D5F66C}"/>
          </ac:spMkLst>
        </pc:spChg>
        <pc:spChg chg="del">
          <ac:chgData name="Oriol Bosch Jover" userId="9dbb7b1c-6ccb-4168-bf1c-5552a8f27a80" providerId="ADAL" clId="{2BF85BB1-16B5-43AC-98CB-784778353FC1}" dt="2023-07-18T07:23:53.365" v="2945" actId="478"/>
          <ac:spMkLst>
            <pc:docMk/>
            <pc:sldMk cId="2602290898" sldId="612"/>
            <ac:spMk id="27" creationId="{C6E243D2-67E6-F03F-B798-963C920A7FF5}"/>
          </ac:spMkLst>
        </pc:spChg>
        <pc:spChg chg="add mod">
          <ac:chgData name="Oriol Bosch Jover" userId="9dbb7b1c-6ccb-4168-bf1c-5552a8f27a80" providerId="ADAL" clId="{2BF85BB1-16B5-43AC-98CB-784778353FC1}" dt="2023-07-18T07:28:46.013" v="3021" actId="20577"/>
          <ac:spMkLst>
            <pc:docMk/>
            <pc:sldMk cId="2602290898" sldId="612"/>
            <ac:spMk id="29" creationId="{36CA5372-3EB3-0AA6-70B0-A3371568A26C}"/>
          </ac:spMkLst>
        </pc:spChg>
        <pc:spChg chg="add mod">
          <ac:chgData name="Oriol Bosch Jover" userId="9dbb7b1c-6ccb-4168-bf1c-5552a8f27a80" providerId="ADAL" clId="{2BF85BB1-16B5-43AC-98CB-784778353FC1}" dt="2023-07-18T07:29:04.266" v="3027" actId="20577"/>
          <ac:spMkLst>
            <pc:docMk/>
            <pc:sldMk cId="2602290898" sldId="612"/>
            <ac:spMk id="30" creationId="{DA5EC3EA-595D-B689-E0B7-718C0B455DD2}"/>
          </ac:spMkLst>
        </pc:spChg>
        <pc:spChg chg="add mod">
          <ac:chgData name="Oriol Bosch Jover" userId="9dbb7b1c-6ccb-4168-bf1c-5552a8f27a80" providerId="ADAL" clId="{2BF85BB1-16B5-43AC-98CB-784778353FC1}" dt="2023-07-18T07:29:14.601" v="3033" actId="20577"/>
          <ac:spMkLst>
            <pc:docMk/>
            <pc:sldMk cId="2602290898" sldId="612"/>
            <ac:spMk id="31" creationId="{DA8F6674-745A-35B8-D9B7-1DAC168C05F8}"/>
          </ac:spMkLst>
        </pc:spChg>
        <pc:spChg chg="add mod">
          <ac:chgData name="Oriol Bosch Jover" userId="9dbb7b1c-6ccb-4168-bf1c-5552a8f27a80" providerId="ADAL" clId="{2BF85BB1-16B5-43AC-98CB-784778353FC1}" dt="2023-07-18T07:29:35.285" v="3040" actId="20577"/>
          <ac:spMkLst>
            <pc:docMk/>
            <pc:sldMk cId="2602290898" sldId="612"/>
            <ac:spMk id="32" creationId="{DA668CB6-76A2-B3CF-8CD6-5ADE761E3C04}"/>
          </ac:spMkLst>
        </pc:spChg>
        <pc:spChg chg="add mod">
          <ac:chgData name="Oriol Bosch Jover" userId="9dbb7b1c-6ccb-4168-bf1c-5552a8f27a80" providerId="ADAL" clId="{2BF85BB1-16B5-43AC-98CB-784778353FC1}" dt="2023-07-18T07:29:52.095" v="3046" actId="20577"/>
          <ac:spMkLst>
            <pc:docMk/>
            <pc:sldMk cId="2602290898" sldId="612"/>
            <ac:spMk id="33" creationId="{C2616201-B8DF-295E-4357-0D04AA8B7B8E}"/>
          </ac:spMkLst>
        </pc:spChg>
        <pc:spChg chg="add mod">
          <ac:chgData name="Oriol Bosch Jover" userId="9dbb7b1c-6ccb-4168-bf1c-5552a8f27a80" providerId="ADAL" clId="{2BF85BB1-16B5-43AC-98CB-784778353FC1}" dt="2023-07-18T07:30:19.353" v="3057" actId="20577"/>
          <ac:spMkLst>
            <pc:docMk/>
            <pc:sldMk cId="2602290898" sldId="612"/>
            <ac:spMk id="35" creationId="{FC95C391-D286-EAC9-1090-024F3FDED304}"/>
          </ac:spMkLst>
        </pc:spChg>
        <pc:spChg chg="add mod">
          <ac:chgData name="Oriol Bosch Jover" userId="9dbb7b1c-6ccb-4168-bf1c-5552a8f27a80" providerId="ADAL" clId="{2BF85BB1-16B5-43AC-98CB-784778353FC1}" dt="2023-07-18T07:30:26.777" v="3061" actId="20577"/>
          <ac:spMkLst>
            <pc:docMk/>
            <pc:sldMk cId="2602290898" sldId="612"/>
            <ac:spMk id="36" creationId="{6FA34F7B-3591-206F-5FCA-79D57DE048B2}"/>
          </ac:spMkLst>
        </pc:spChg>
        <pc:spChg chg="add mod">
          <ac:chgData name="Oriol Bosch Jover" userId="9dbb7b1c-6ccb-4168-bf1c-5552a8f27a80" providerId="ADAL" clId="{2BF85BB1-16B5-43AC-98CB-784778353FC1}" dt="2023-07-18T07:31:46.089" v="3100" actId="20577"/>
          <ac:spMkLst>
            <pc:docMk/>
            <pc:sldMk cId="2602290898" sldId="612"/>
            <ac:spMk id="37" creationId="{68BDC49E-6902-B6BD-AF41-E7DB346DAAFA}"/>
          </ac:spMkLst>
        </pc:spChg>
        <pc:spChg chg="add mod">
          <ac:chgData name="Oriol Bosch Jover" userId="9dbb7b1c-6ccb-4168-bf1c-5552a8f27a80" providerId="ADAL" clId="{2BF85BB1-16B5-43AC-98CB-784778353FC1}" dt="2023-07-18T07:31:49.755" v="3101" actId="1076"/>
          <ac:spMkLst>
            <pc:docMk/>
            <pc:sldMk cId="2602290898" sldId="612"/>
            <ac:spMk id="38" creationId="{754F382E-768E-B747-F8C2-E0DF72DCB658}"/>
          </ac:spMkLst>
        </pc:spChg>
        <pc:spChg chg="add del mod">
          <ac:chgData name="Oriol Bosch Jover" userId="9dbb7b1c-6ccb-4168-bf1c-5552a8f27a80" providerId="ADAL" clId="{2BF85BB1-16B5-43AC-98CB-784778353FC1}" dt="2023-07-18T07:31:32.344" v="3092" actId="478"/>
          <ac:spMkLst>
            <pc:docMk/>
            <pc:sldMk cId="2602290898" sldId="612"/>
            <ac:spMk id="39" creationId="{82054546-DFA9-BA97-AD8B-EA87363E8BEF}"/>
          </ac:spMkLst>
        </pc:spChg>
        <pc:spChg chg="add mod">
          <ac:chgData name="Oriol Bosch Jover" userId="9dbb7b1c-6ccb-4168-bf1c-5552a8f27a80" providerId="ADAL" clId="{2BF85BB1-16B5-43AC-98CB-784778353FC1}" dt="2023-07-18T07:31:40.675" v="3096" actId="20577"/>
          <ac:spMkLst>
            <pc:docMk/>
            <pc:sldMk cId="2602290898" sldId="612"/>
            <ac:spMk id="40" creationId="{C242561B-5007-8E83-12F2-1C765B308164}"/>
          </ac:spMkLst>
        </pc:spChg>
        <pc:spChg chg="add mod">
          <ac:chgData name="Oriol Bosch Jover" userId="9dbb7b1c-6ccb-4168-bf1c-5552a8f27a80" providerId="ADAL" clId="{2BF85BB1-16B5-43AC-98CB-784778353FC1}" dt="2023-07-18T07:32:02.379" v="3107" actId="20577"/>
          <ac:spMkLst>
            <pc:docMk/>
            <pc:sldMk cId="2602290898" sldId="612"/>
            <ac:spMk id="41" creationId="{8F975A99-C294-EFA9-BAFF-442AB660E793}"/>
          </ac:spMkLst>
        </pc:spChg>
        <pc:spChg chg="add mod">
          <ac:chgData name="Oriol Bosch Jover" userId="9dbb7b1c-6ccb-4168-bf1c-5552a8f27a80" providerId="ADAL" clId="{2BF85BB1-16B5-43AC-98CB-784778353FC1}" dt="2023-07-18T07:32:37.338" v="3119" actId="20577"/>
          <ac:spMkLst>
            <pc:docMk/>
            <pc:sldMk cId="2602290898" sldId="612"/>
            <ac:spMk id="42" creationId="{B504CB68-6F95-D1ED-D22E-96F0DCC61DA3}"/>
          </ac:spMkLst>
        </pc:spChg>
        <pc:spChg chg="add mod">
          <ac:chgData name="Oriol Bosch Jover" userId="9dbb7b1c-6ccb-4168-bf1c-5552a8f27a80" providerId="ADAL" clId="{2BF85BB1-16B5-43AC-98CB-784778353FC1}" dt="2023-07-18T07:32:52.746" v="3125" actId="20577"/>
          <ac:spMkLst>
            <pc:docMk/>
            <pc:sldMk cId="2602290898" sldId="612"/>
            <ac:spMk id="43" creationId="{C2A36A9C-AD29-7943-1827-A9FCBD533987}"/>
          </ac:spMkLst>
        </pc:spChg>
        <pc:spChg chg="add mod">
          <ac:chgData name="Oriol Bosch Jover" userId="9dbb7b1c-6ccb-4168-bf1c-5552a8f27a80" providerId="ADAL" clId="{2BF85BB1-16B5-43AC-98CB-784778353FC1}" dt="2023-07-18T07:33:14.690" v="3137" actId="20577"/>
          <ac:spMkLst>
            <pc:docMk/>
            <pc:sldMk cId="2602290898" sldId="612"/>
            <ac:spMk id="44" creationId="{07ACA4B5-7C9A-2376-4285-55E92FF8ADEE}"/>
          </ac:spMkLst>
        </pc:spChg>
        <pc:spChg chg="add mod">
          <ac:chgData name="Oriol Bosch Jover" userId="9dbb7b1c-6ccb-4168-bf1c-5552a8f27a80" providerId="ADAL" clId="{2BF85BB1-16B5-43AC-98CB-784778353FC1}" dt="2023-07-18T07:33:28.391" v="3143" actId="20577"/>
          <ac:spMkLst>
            <pc:docMk/>
            <pc:sldMk cId="2602290898" sldId="612"/>
            <ac:spMk id="45" creationId="{704D8643-514A-C56B-AAE2-C0ED6DB33B9E}"/>
          </ac:spMkLst>
        </pc:spChg>
        <pc:spChg chg="add del mod">
          <ac:chgData name="Oriol Bosch Jover" userId="9dbb7b1c-6ccb-4168-bf1c-5552a8f27a80" providerId="ADAL" clId="{2BF85BB1-16B5-43AC-98CB-784778353FC1}" dt="2023-07-18T07:48:14.684" v="3610" actId="478"/>
          <ac:spMkLst>
            <pc:docMk/>
            <pc:sldMk cId="2602290898" sldId="612"/>
            <ac:spMk id="46" creationId="{7786C9CE-928A-F15E-6A9F-A8B7FB2E9BFC}"/>
          </ac:spMkLst>
        </pc:spChg>
        <pc:picChg chg="del">
          <ac:chgData name="Oriol Bosch Jover" userId="9dbb7b1c-6ccb-4168-bf1c-5552a8f27a80" providerId="ADAL" clId="{2BF85BB1-16B5-43AC-98CB-784778353FC1}" dt="2023-07-18T07:23:53.365" v="2945" actId="478"/>
          <ac:picMkLst>
            <pc:docMk/>
            <pc:sldMk cId="2602290898" sldId="612"/>
            <ac:picMk id="4" creationId="{07D9E81C-386E-B317-07C3-23409B6A1CB7}"/>
          </ac:picMkLst>
        </pc:picChg>
        <pc:picChg chg="del">
          <ac:chgData name="Oriol Bosch Jover" userId="9dbb7b1c-6ccb-4168-bf1c-5552a8f27a80" providerId="ADAL" clId="{2BF85BB1-16B5-43AC-98CB-784778353FC1}" dt="2023-07-18T07:23:53.365" v="2945" actId="478"/>
          <ac:picMkLst>
            <pc:docMk/>
            <pc:sldMk cId="2602290898" sldId="612"/>
            <ac:picMk id="9" creationId="{152F86B6-645F-4791-06CD-1DE89C93162E}"/>
          </ac:picMkLst>
        </pc:picChg>
        <pc:picChg chg="add mod modCrop">
          <ac:chgData name="Oriol Bosch Jover" userId="9dbb7b1c-6ccb-4168-bf1c-5552a8f27a80" providerId="ADAL" clId="{2BF85BB1-16B5-43AC-98CB-784778353FC1}" dt="2023-07-18T07:32:56.238" v="3128" actId="1076"/>
          <ac:picMkLst>
            <pc:docMk/>
            <pc:sldMk cId="2602290898" sldId="612"/>
            <ac:picMk id="14" creationId="{920031D5-F659-C8EB-E421-7140DFC3EA30}"/>
          </ac:picMkLst>
        </pc:picChg>
        <pc:picChg chg="add del mod">
          <ac:chgData name="Oriol Bosch Jover" userId="9dbb7b1c-6ccb-4168-bf1c-5552a8f27a80" providerId="ADAL" clId="{2BF85BB1-16B5-43AC-98CB-784778353FC1}" dt="2023-07-18T07:28:32.794" v="3017"/>
          <ac:picMkLst>
            <pc:docMk/>
            <pc:sldMk cId="2602290898" sldId="612"/>
            <ac:picMk id="28" creationId="{6AC1341A-461E-E3BF-73A3-C87600638478}"/>
          </ac:picMkLst>
        </pc:picChg>
        <pc:picChg chg="add del mod">
          <ac:chgData name="Oriol Bosch Jover" userId="9dbb7b1c-6ccb-4168-bf1c-5552a8f27a80" providerId="ADAL" clId="{2BF85BB1-16B5-43AC-98CB-784778353FC1}" dt="2023-07-18T07:30:03.329" v="3051"/>
          <ac:picMkLst>
            <pc:docMk/>
            <pc:sldMk cId="2602290898" sldId="612"/>
            <ac:picMk id="34" creationId="{17E4D729-8CF3-FDAC-0266-3C20DF8566BB}"/>
          </ac:picMkLst>
        </pc:picChg>
        <pc:cxnChg chg="del">
          <ac:chgData name="Oriol Bosch Jover" userId="9dbb7b1c-6ccb-4168-bf1c-5552a8f27a80" providerId="ADAL" clId="{2BF85BB1-16B5-43AC-98CB-784778353FC1}" dt="2023-07-18T07:23:53.365" v="2945" actId="478"/>
          <ac:cxnSpMkLst>
            <pc:docMk/>
            <pc:sldMk cId="2602290898" sldId="612"/>
            <ac:cxnSpMk id="6" creationId="{B95FC725-F483-B8FE-DA93-37F0AC3A8E1F}"/>
          </ac:cxnSpMkLst>
        </pc:cxnChg>
        <pc:cxnChg chg="del">
          <ac:chgData name="Oriol Bosch Jover" userId="9dbb7b1c-6ccb-4168-bf1c-5552a8f27a80" providerId="ADAL" clId="{2BF85BB1-16B5-43AC-98CB-784778353FC1}" dt="2023-07-18T07:23:53.365" v="2945" actId="478"/>
          <ac:cxnSpMkLst>
            <pc:docMk/>
            <pc:sldMk cId="2602290898" sldId="612"/>
            <ac:cxnSpMk id="11" creationId="{2B8EF2CA-452B-1312-0B2C-762E834BEAB6}"/>
          </ac:cxnSpMkLst>
        </pc:cxnChg>
      </pc:sldChg>
      <pc:sldChg chg="addSp modSp del">
        <pc:chgData name="Oriol Bosch Jover" userId="9dbb7b1c-6ccb-4168-bf1c-5552a8f27a80" providerId="ADAL" clId="{2BF85BB1-16B5-43AC-98CB-784778353FC1}" dt="2023-07-18T07:49:39.448" v="3621" actId="2696"/>
        <pc:sldMkLst>
          <pc:docMk/>
          <pc:sldMk cId="4167984947" sldId="613"/>
        </pc:sldMkLst>
        <pc:spChg chg="add mod">
          <ac:chgData name="Oriol Bosch Jover" userId="9dbb7b1c-6ccb-4168-bf1c-5552a8f27a80" providerId="ADAL" clId="{2BF85BB1-16B5-43AC-98CB-784778353FC1}" dt="2023-07-18T07:43:31.341" v="3436" actId="571"/>
          <ac:spMkLst>
            <pc:docMk/>
            <pc:sldMk cId="4167984947" sldId="613"/>
            <ac:spMk id="11" creationId="{EB695256-467A-FB88-3295-CB178B1D3C05}"/>
          </ac:spMkLst>
        </pc:spChg>
      </pc:sldChg>
      <pc:sldChg chg="del">
        <pc:chgData name="Oriol Bosch Jover" userId="9dbb7b1c-6ccb-4168-bf1c-5552a8f27a80" providerId="ADAL" clId="{2BF85BB1-16B5-43AC-98CB-784778353FC1}" dt="2023-07-18T08:00:15.191" v="4848" actId="2696"/>
        <pc:sldMkLst>
          <pc:docMk/>
          <pc:sldMk cId="2553916572" sldId="614"/>
        </pc:sldMkLst>
      </pc:sldChg>
      <pc:sldChg chg="del">
        <pc:chgData name="Oriol Bosch Jover" userId="9dbb7b1c-6ccb-4168-bf1c-5552a8f27a80" providerId="ADAL" clId="{2BF85BB1-16B5-43AC-98CB-784778353FC1}" dt="2023-07-18T08:00:15.191" v="4848" actId="2696"/>
        <pc:sldMkLst>
          <pc:docMk/>
          <pc:sldMk cId="2115217487" sldId="615"/>
        </pc:sldMkLst>
      </pc:sldChg>
      <pc:sldChg chg="del">
        <pc:chgData name="Oriol Bosch Jover" userId="9dbb7b1c-6ccb-4168-bf1c-5552a8f27a80" providerId="ADAL" clId="{2BF85BB1-16B5-43AC-98CB-784778353FC1}" dt="2023-07-18T08:00:15.191" v="4848" actId="2696"/>
        <pc:sldMkLst>
          <pc:docMk/>
          <pc:sldMk cId="2432882012" sldId="616"/>
        </pc:sldMkLst>
      </pc:sldChg>
      <pc:sldChg chg="del">
        <pc:chgData name="Oriol Bosch Jover" userId="9dbb7b1c-6ccb-4168-bf1c-5552a8f27a80" providerId="ADAL" clId="{2BF85BB1-16B5-43AC-98CB-784778353FC1}" dt="2023-07-18T08:00:15.191" v="4848" actId="2696"/>
        <pc:sldMkLst>
          <pc:docMk/>
          <pc:sldMk cId="907704961" sldId="617"/>
        </pc:sldMkLst>
      </pc:sldChg>
      <pc:sldChg chg="del">
        <pc:chgData name="Oriol Bosch Jover" userId="9dbb7b1c-6ccb-4168-bf1c-5552a8f27a80" providerId="ADAL" clId="{2BF85BB1-16B5-43AC-98CB-784778353FC1}" dt="2023-07-18T07:49:39.448" v="3621" actId="2696"/>
        <pc:sldMkLst>
          <pc:docMk/>
          <pc:sldMk cId="552013132" sldId="618"/>
        </pc:sldMkLst>
      </pc:sldChg>
      <pc:sldChg chg="del">
        <pc:chgData name="Oriol Bosch Jover" userId="9dbb7b1c-6ccb-4168-bf1c-5552a8f27a80" providerId="ADAL" clId="{2BF85BB1-16B5-43AC-98CB-784778353FC1}" dt="2023-07-18T07:49:39.448" v="3621" actId="2696"/>
        <pc:sldMkLst>
          <pc:docMk/>
          <pc:sldMk cId="1053400055" sldId="619"/>
        </pc:sldMkLst>
      </pc:sldChg>
      <pc:sldChg chg="del">
        <pc:chgData name="Oriol Bosch Jover" userId="9dbb7b1c-6ccb-4168-bf1c-5552a8f27a80" providerId="ADAL" clId="{2BF85BB1-16B5-43AC-98CB-784778353FC1}" dt="2023-07-18T07:49:39.448" v="3621" actId="2696"/>
        <pc:sldMkLst>
          <pc:docMk/>
          <pc:sldMk cId="3444131929" sldId="620"/>
        </pc:sldMkLst>
      </pc:sldChg>
      <pc:sldChg chg="del">
        <pc:chgData name="Oriol Bosch Jover" userId="9dbb7b1c-6ccb-4168-bf1c-5552a8f27a80" providerId="ADAL" clId="{2BF85BB1-16B5-43AC-98CB-784778353FC1}" dt="2023-07-18T07:49:39.448" v="3621" actId="2696"/>
        <pc:sldMkLst>
          <pc:docMk/>
          <pc:sldMk cId="1560492210" sldId="621"/>
        </pc:sldMkLst>
      </pc:sldChg>
      <pc:sldChg chg="del">
        <pc:chgData name="Oriol Bosch Jover" userId="9dbb7b1c-6ccb-4168-bf1c-5552a8f27a80" providerId="ADAL" clId="{2BF85BB1-16B5-43AC-98CB-784778353FC1}" dt="2023-07-18T07:57:38.336" v="4418" actId="2696"/>
        <pc:sldMkLst>
          <pc:docMk/>
          <pc:sldMk cId="1135639153" sldId="622"/>
        </pc:sldMkLst>
      </pc:sldChg>
      <pc:sldChg chg="del">
        <pc:chgData name="Oriol Bosch Jover" userId="9dbb7b1c-6ccb-4168-bf1c-5552a8f27a80" providerId="ADAL" clId="{2BF85BB1-16B5-43AC-98CB-784778353FC1}" dt="2023-07-18T06:55:09.664" v="2304" actId="2696"/>
        <pc:sldMkLst>
          <pc:docMk/>
          <pc:sldMk cId="1458151344" sldId="638"/>
        </pc:sldMkLst>
      </pc:sldChg>
      <pc:sldChg chg="del">
        <pc:chgData name="Oriol Bosch Jover" userId="9dbb7b1c-6ccb-4168-bf1c-5552a8f27a80" providerId="ADAL" clId="{2BF85BB1-16B5-43AC-98CB-784778353FC1}" dt="2023-07-18T06:55:09.664" v="2304" actId="2696"/>
        <pc:sldMkLst>
          <pc:docMk/>
          <pc:sldMk cId="3993638002" sldId="639"/>
        </pc:sldMkLst>
      </pc:sldChg>
      <pc:sldChg chg="del">
        <pc:chgData name="Oriol Bosch Jover" userId="9dbb7b1c-6ccb-4168-bf1c-5552a8f27a80" providerId="ADAL" clId="{2BF85BB1-16B5-43AC-98CB-784778353FC1}" dt="2023-07-18T06:55:09.664" v="2304" actId="2696"/>
        <pc:sldMkLst>
          <pc:docMk/>
          <pc:sldMk cId="3473867133" sldId="640"/>
        </pc:sldMkLst>
      </pc:sldChg>
      <pc:sldChg chg="modSp mod">
        <pc:chgData name="Oriol Bosch Jover" userId="9dbb7b1c-6ccb-4168-bf1c-5552a8f27a80" providerId="ADAL" clId="{2BF85BB1-16B5-43AC-98CB-784778353FC1}" dt="2023-07-18T07:59:55.191" v="4846" actId="255"/>
        <pc:sldMkLst>
          <pc:docMk/>
          <pc:sldMk cId="1951135554" sldId="650"/>
        </pc:sldMkLst>
        <pc:spChg chg="mod">
          <ac:chgData name="Oriol Bosch Jover" userId="9dbb7b1c-6ccb-4168-bf1c-5552a8f27a80" providerId="ADAL" clId="{2BF85BB1-16B5-43AC-98CB-784778353FC1}" dt="2023-07-18T07:57:47.652" v="4445" actId="20577"/>
          <ac:spMkLst>
            <pc:docMk/>
            <pc:sldMk cId="1951135554" sldId="650"/>
            <ac:spMk id="5" creationId="{35F5EB96-DB4D-41EA-94FC-1B92615241DC}"/>
          </ac:spMkLst>
        </pc:spChg>
        <pc:spChg chg="mod">
          <ac:chgData name="Oriol Bosch Jover" userId="9dbb7b1c-6ccb-4168-bf1c-5552a8f27a80" providerId="ADAL" clId="{2BF85BB1-16B5-43AC-98CB-784778353FC1}" dt="2023-07-18T07:59:55.191" v="4846" actId="255"/>
          <ac:spMkLst>
            <pc:docMk/>
            <pc:sldMk cId="1951135554" sldId="650"/>
            <ac:spMk id="6" creationId="{5BA23285-C2FB-48AF-B341-4E988353219F}"/>
          </ac:spMkLst>
        </pc:spChg>
      </pc:sldChg>
      <pc:sldChg chg="del">
        <pc:chgData name="Oriol Bosch Jover" userId="9dbb7b1c-6ccb-4168-bf1c-5552a8f27a80" providerId="ADAL" clId="{2BF85BB1-16B5-43AC-98CB-784778353FC1}" dt="2023-07-18T08:00:04.918" v="4847" actId="2696"/>
        <pc:sldMkLst>
          <pc:docMk/>
          <pc:sldMk cId="2183643570" sldId="651"/>
        </pc:sldMkLst>
      </pc:sldChg>
      <pc:sldChg chg="modSp del mod">
        <pc:chgData name="Oriol Bosch Jover" userId="9dbb7b1c-6ccb-4168-bf1c-5552a8f27a80" providerId="ADAL" clId="{2BF85BB1-16B5-43AC-98CB-784778353FC1}" dt="2023-07-18T08:00:04.918" v="4847" actId="2696"/>
        <pc:sldMkLst>
          <pc:docMk/>
          <pc:sldMk cId="1086082878" sldId="652"/>
        </pc:sldMkLst>
        <pc:spChg chg="mod">
          <ac:chgData name="Oriol Bosch Jover" userId="9dbb7b1c-6ccb-4168-bf1c-5552a8f27a80" providerId="ADAL" clId="{2BF85BB1-16B5-43AC-98CB-784778353FC1}" dt="2023-07-18T07:54:14.009" v="4015" actId="1076"/>
          <ac:spMkLst>
            <pc:docMk/>
            <pc:sldMk cId="1086082878" sldId="652"/>
            <ac:spMk id="2" creationId="{2867943C-EF5C-3FB5-128D-2AE1E7835EA5}"/>
          </ac:spMkLst>
        </pc:spChg>
      </pc:sldChg>
      <pc:sldChg chg="modSp mod">
        <pc:chgData name="Oriol Bosch Jover" userId="9dbb7b1c-6ccb-4168-bf1c-5552a8f27a80" providerId="ADAL" clId="{2BF85BB1-16B5-43AC-98CB-784778353FC1}" dt="2023-07-18T06:14:25.175" v="232" actId="20577"/>
        <pc:sldMkLst>
          <pc:docMk/>
          <pc:sldMk cId="746469947" sldId="654"/>
        </pc:sldMkLst>
        <pc:spChg chg="mod">
          <ac:chgData name="Oriol Bosch Jover" userId="9dbb7b1c-6ccb-4168-bf1c-5552a8f27a80" providerId="ADAL" clId="{2BF85BB1-16B5-43AC-98CB-784778353FC1}" dt="2023-07-18T06:14:25.175" v="232" actId="20577"/>
          <ac:spMkLst>
            <pc:docMk/>
            <pc:sldMk cId="746469947" sldId="654"/>
            <ac:spMk id="6" creationId="{5BA23285-C2FB-48AF-B341-4E988353219F}"/>
          </ac:spMkLst>
        </pc:spChg>
      </pc:sldChg>
      <pc:sldChg chg="modSp mod">
        <pc:chgData name="Oriol Bosch Jover" userId="9dbb7b1c-6ccb-4168-bf1c-5552a8f27a80" providerId="ADAL" clId="{2BF85BB1-16B5-43AC-98CB-784778353FC1}" dt="2023-07-18T06:28:16.818" v="1032" actId="113"/>
        <pc:sldMkLst>
          <pc:docMk/>
          <pc:sldMk cId="3323664538" sldId="656"/>
        </pc:sldMkLst>
        <pc:spChg chg="mod">
          <ac:chgData name="Oriol Bosch Jover" userId="9dbb7b1c-6ccb-4168-bf1c-5552a8f27a80" providerId="ADAL" clId="{2BF85BB1-16B5-43AC-98CB-784778353FC1}" dt="2023-07-18T06:27:15.366" v="865" actId="20577"/>
          <ac:spMkLst>
            <pc:docMk/>
            <pc:sldMk cId="3323664538" sldId="656"/>
            <ac:spMk id="5" creationId="{35F5EB96-DB4D-41EA-94FC-1B92615241DC}"/>
          </ac:spMkLst>
        </pc:spChg>
        <pc:spChg chg="mod">
          <ac:chgData name="Oriol Bosch Jover" userId="9dbb7b1c-6ccb-4168-bf1c-5552a8f27a80" providerId="ADAL" clId="{2BF85BB1-16B5-43AC-98CB-784778353FC1}" dt="2023-07-18T06:28:16.818" v="1032" actId="113"/>
          <ac:spMkLst>
            <pc:docMk/>
            <pc:sldMk cId="3323664538" sldId="656"/>
            <ac:spMk id="6" creationId="{5BA23285-C2FB-48AF-B341-4E988353219F}"/>
          </ac:spMkLst>
        </pc:spChg>
      </pc:sldChg>
      <pc:sldChg chg="addSp delSp modSp mod">
        <pc:chgData name="Oriol Bosch Jover" userId="9dbb7b1c-6ccb-4168-bf1c-5552a8f27a80" providerId="ADAL" clId="{2BF85BB1-16B5-43AC-98CB-784778353FC1}" dt="2023-07-18T06:36:55.040" v="1323" actId="113"/>
        <pc:sldMkLst>
          <pc:docMk/>
          <pc:sldMk cId="2496233338" sldId="657"/>
        </pc:sldMkLst>
        <pc:spChg chg="mod">
          <ac:chgData name="Oriol Bosch Jover" userId="9dbb7b1c-6ccb-4168-bf1c-5552a8f27a80" providerId="ADAL" clId="{2BF85BB1-16B5-43AC-98CB-784778353FC1}" dt="2023-07-18T06:36:55.040" v="1323" actId="113"/>
          <ac:spMkLst>
            <pc:docMk/>
            <pc:sldMk cId="2496233338" sldId="657"/>
            <ac:spMk id="2" creationId="{58E27BDE-3C38-C423-26DF-208926185BF8}"/>
          </ac:spMkLst>
        </pc:spChg>
        <pc:spChg chg="mod">
          <ac:chgData name="Oriol Bosch Jover" userId="9dbb7b1c-6ccb-4168-bf1c-5552a8f27a80" providerId="ADAL" clId="{2BF85BB1-16B5-43AC-98CB-784778353FC1}" dt="2023-07-18T06:30:06.473" v="1061" actId="20577"/>
          <ac:spMkLst>
            <pc:docMk/>
            <pc:sldMk cId="2496233338" sldId="657"/>
            <ac:spMk id="5" creationId="{35F5EB96-DB4D-41EA-94FC-1B92615241DC}"/>
          </ac:spMkLst>
        </pc:spChg>
        <pc:spChg chg="del">
          <ac:chgData name="Oriol Bosch Jover" userId="9dbb7b1c-6ccb-4168-bf1c-5552a8f27a80" providerId="ADAL" clId="{2BF85BB1-16B5-43AC-98CB-784778353FC1}" dt="2023-07-18T06:29:22.386" v="1034" actId="478"/>
          <ac:spMkLst>
            <pc:docMk/>
            <pc:sldMk cId="2496233338" sldId="657"/>
            <ac:spMk id="6" creationId="{5BA23285-C2FB-48AF-B341-4E988353219F}"/>
          </ac:spMkLst>
        </pc:spChg>
        <pc:spChg chg="add del mod">
          <ac:chgData name="Oriol Bosch Jover" userId="9dbb7b1c-6ccb-4168-bf1c-5552a8f27a80" providerId="ADAL" clId="{2BF85BB1-16B5-43AC-98CB-784778353FC1}" dt="2023-07-18T06:29:22.832" v="1035"/>
          <ac:spMkLst>
            <pc:docMk/>
            <pc:sldMk cId="2496233338" sldId="657"/>
            <ac:spMk id="8" creationId="{43BA0127-12E3-3C01-06D4-310BB89F306B}"/>
          </ac:spMkLst>
        </pc:spChg>
        <pc:spChg chg="add del mod">
          <ac:chgData name="Oriol Bosch Jover" userId="9dbb7b1c-6ccb-4168-bf1c-5552a8f27a80" providerId="ADAL" clId="{2BF85BB1-16B5-43AC-98CB-784778353FC1}" dt="2023-07-18T06:31:34.923" v="1078"/>
          <ac:spMkLst>
            <pc:docMk/>
            <pc:sldMk cId="2496233338" sldId="657"/>
            <ac:spMk id="11" creationId="{A439A392-706D-6A6E-A89A-DA2CDCB0E458}"/>
          </ac:spMkLst>
        </pc:spChg>
        <pc:spChg chg="add del mod">
          <ac:chgData name="Oriol Bosch Jover" userId="9dbb7b1c-6ccb-4168-bf1c-5552a8f27a80" providerId="ADAL" clId="{2BF85BB1-16B5-43AC-98CB-784778353FC1}" dt="2023-07-18T06:32:02.260" v="1099" actId="478"/>
          <ac:spMkLst>
            <pc:docMk/>
            <pc:sldMk cId="2496233338" sldId="657"/>
            <ac:spMk id="13" creationId="{F383609E-62F9-F715-839D-0093E2FDBF17}"/>
          </ac:spMkLst>
        </pc:spChg>
        <pc:spChg chg="add del mod">
          <ac:chgData name="Oriol Bosch Jover" userId="9dbb7b1c-6ccb-4168-bf1c-5552a8f27a80" providerId="ADAL" clId="{2BF85BB1-16B5-43AC-98CB-784778353FC1}" dt="2023-07-18T06:36:38.276" v="1284" actId="478"/>
          <ac:spMkLst>
            <pc:docMk/>
            <pc:sldMk cId="2496233338" sldId="657"/>
            <ac:spMk id="17" creationId="{FB0B6CE8-29FC-4D27-077B-C34D36C68127}"/>
          </ac:spMkLst>
        </pc:spChg>
        <pc:picChg chg="add del mod">
          <ac:chgData name="Oriol Bosch Jover" userId="9dbb7b1c-6ccb-4168-bf1c-5552a8f27a80" providerId="ADAL" clId="{2BF85BB1-16B5-43AC-98CB-784778353FC1}" dt="2023-07-18T06:36:33.748" v="1283" actId="478"/>
          <ac:picMkLst>
            <pc:docMk/>
            <pc:sldMk cId="2496233338" sldId="657"/>
            <ac:picMk id="10" creationId="{3DB124D8-6A0A-9564-2205-5003DC988314}"/>
          </ac:picMkLst>
        </pc:picChg>
        <pc:picChg chg="del">
          <ac:chgData name="Oriol Bosch Jover" userId="9dbb7b1c-6ccb-4168-bf1c-5552a8f27a80" providerId="ADAL" clId="{2BF85BB1-16B5-43AC-98CB-784778353FC1}" dt="2023-07-18T06:29:38.031" v="1042" actId="478"/>
          <ac:picMkLst>
            <pc:docMk/>
            <pc:sldMk cId="2496233338" sldId="657"/>
            <ac:picMk id="14" creationId="{68EB9CC2-0E69-114B-1CEA-7FA460E790A3}"/>
          </ac:picMkLst>
        </pc:picChg>
        <pc:picChg chg="del">
          <ac:chgData name="Oriol Bosch Jover" userId="9dbb7b1c-6ccb-4168-bf1c-5552a8f27a80" providerId="ADAL" clId="{2BF85BB1-16B5-43AC-98CB-784778353FC1}" dt="2023-07-18T06:29:38.031" v="1042" actId="478"/>
          <ac:picMkLst>
            <pc:docMk/>
            <pc:sldMk cId="2496233338" sldId="657"/>
            <ac:picMk id="16" creationId="{0E3A6AB2-1E07-916A-D60B-04BE141BB761}"/>
          </ac:picMkLst>
        </pc:picChg>
        <pc:picChg chg="del">
          <ac:chgData name="Oriol Bosch Jover" userId="9dbb7b1c-6ccb-4168-bf1c-5552a8f27a80" providerId="ADAL" clId="{2BF85BB1-16B5-43AC-98CB-784778353FC1}" dt="2023-07-18T06:29:38.031" v="1042" actId="478"/>
          <ac:picMkLst>
            <pc:docMk/>
            <pc:sldMk cId="2496233338" sldId="657"/>
            <ac:picMk id="18" creationId="{24EDF19D-6025-0485-542E-943DA642BBEB}"/>
          </ac:picMkLst>
        </pc:picChg>
        <pc:picChg chg="del">
          <ac:chgData name="Oriol Bosch Jover" userId="9dbb7b1c-6ccb-4168-bf1c-5552a8f27a80" providerId="ADAL" clId="{2BF85BB1-16B5-43AC-98CB-784778353FC1}" dt="2023-07-18T06:29:38.031" v="1042" actId="478"/>
          <ac:picMkLst>
            <pc:docMk/>
            <pc:sldMk cId="2496233338" sldId="657"/>
            <ac:picMk id="20" creationId="{469B87A9-A163-679D-8DED-315873170933}"/>
          </ac:picMkLst>
        </pc:picChg>
        <pc:picChg chg="del">
          <ac:chgData name="Oriol Bosch Jover" userId="9dbb7b1c-6ccb-4168-bf1c-5552a8f27a80" providerId="ADAL" clId="{2BF85BB1-16B5-43AC-98CB-784778353FC1}" dt="2023-07-18T06:29:38.031" v="1042" actId="478"/>
          <ac:picMkLst>
            <pc:docMk/>
            <pc:sldMk cId="2496233338" sldId="657"/>
            <ac:picMk id="26" creationId="{D453E13F-2314-75C8-DB50-DBDA6680E711}"/>
          </ac:picMkLst>
        </pc:picChg>
        <pc:picChg chg="del">
          <ac:chgData name="Oriol Bosch Jover" userId="9dbb7b1c-6ccb-4168-bf1c-5552a8f27a80" providerId="ADAL" clId="{2BF85BB1-16B5-43AC-98CB-784778353FC1}" dt="2023-07-18T06:29:38.031" v="1042" actId="478"/>
          <ac:picMkLst>
            <pc:docMk/>
            <pc:sldMk cId="2496233338" sldId="657"/>
            <ac:picMk id="28" creationId="{CF16D0E7-5E64-F922-B0C7-F4DF91EAD74B}"/>
          </ac:picMkLst>
        </pc:picChg>
        <pc:cxnChg chg="del mod">
          <ac:chgData name="Oriol Bosch Jover" userId="9dbb7b1c-6ccb-4168-bf1c-5552a8f27a80" providerId="ADAL" clId="{2BF85BB1-16B5-43AC-98CB-784778353FC1}" dt="2023-07-18T06:30:13.365" v="1064" actId="478"/>
          <ac:cxnSpMkLst>
            <pc:docMk/>
            <pc:sldMk cId="2496233338" sldId="657"/>
            <ac:cxnSpMk id="4" creationId="{3ECCA86F-7E80-7E9F-EAC5-52F863112D42}"/>
          </ac:cxnSpMkLst>
        </pc:cxnChg>
      </pc:sldChg>
      <pc:sldChg chg="addSp delSp modSp del mod">
        <pc:chgData name="Oriol Bosch Jover" userId="9dbb7b1c-6ccb-4168-bf1c-5552a8f27a80" providerId="ADAL" clId="{2BF85BB1-16B5-43AC-98CB-784778353FC1}" dt="2023-07-18T06:55:09.664" v="2304" actId="2696"/>
        <pc:sldMkLst>
          <pc:docMk/>
          <pc:sldMk cId="3865556747" sldId="660"/>
        </pc:sldMkLst>
        <pc:spChg chg="add del mod">
          <ac:chgData name="Oriol Bosch Jover" userId="9dbb7b1c-6ccb-4168-bf1c-5552a8f27a80" providerId="ADAL" clId="{2BF85BB1-16B5-43AC-98CB-784778353FC1}" dt="2023-07-18T06:37:46.629" v="1348"/>
          <ac:spMkLst>
            <pc:docMk/>
            <pc:sldMk cId="3865556747" sldId="660"/>
            <ac:spMk id="2" creationId="{925C3E2C-A2C0-FD0E-C1F1-D773CD96F21A}"/>
          </ac:spMkLst>
        </pc:spChg>
        <pc:spChg chg="add mod">
          <ac:chgData name="Oriol Bosch Jover" userId="9dbb7b1c-6ccb-4168-bf1c-5552a8f27a80" providerId="ADAL" clId="{2BF85BB1-16B5-43AC-98CB-784778353FC1}" dt="2023-07-18T06:45:20.438" v="2008" actId="1076"/>
          <ac:spMkLst>
            <pc:docMk/>
            <pc:sldMk cId="3865556747" sldId="660"/>
            <ac:spMk id="4" creationId="{6560461E-C8AC-6DCA-E87E-16FEC134A867}"/>
          </ac:spMkLst>
        </pc:spChg>
        <pc:spChg chg="mod">
          <ac:chgData name="Oriol Bosch Jover" userId="9dbb7b1c-6ccb-4168-bf1c-5552a8f27a80" providerId="ADAL" clId="{2BF85BB1-16B5-43AC-98CB-784778353FC1}" dt="2023-07-18T06:37:25.420" v="1345" actId="20577"/>
          <ac:spMkLst>
            <pc:docMk/>
            <pc:sldMk cId="3865556747" sldId="660"/>
            <ac:spMk id="5" creationId="{35F5EB96-DB4D-41EA-94FC-1B92615241DC}"/>
          </ac:spMkLst>
        </pc:spChg>
        <pc:spChg chg="add mod">
          <ac:chgData name="Oriol Bosch Jover" userId="9dbb7b1c-6ccb-4168-bf1c-5552a8f27a80" providerId="ADAL" clId="{2BF85BB1-16B5-43AC-98CB-784778353FC1}" dt="2023-07-18T06:44:42.492" v="2001" actId="1076"/>
          <ac:spMkLst>
            <pc:docMk/>
            <pc:sldMk cId="3865556747" sldId="660"/>
            <ac:spMk id="6" creationId="{071DEDB1-DB94-3111-2EA3-A1AC4C1B8CD7}"/>
          </ac:spMkLst>
        </pc:spChg>
        <pc:spChg chg="del">
          <ac:chgData name="Oriol Bosch Jover" userId="9dbb7b1c-6ccb-4168-bf1c-5552a8f27a80" providerId="ADAL" clId="{2BF85BB1-16B5-43AC-98CB-784778353FC1}" dt="2023-07-18T06:37:41.114" v="1346" actId="478"/>
          <ac:spMkLst>
            <pc:docMk/>
            <pc:sldMk cId="3865556747" sldId="660"/>
            <ac:spMk id="8" creationId="{BAEB410E-D5A8-4292-73F4-4D13EC335B30}"/>
          </ac:spMkLst>
        </pc:spChg>
        <pc:spChg chg="add mod">
          <ac:chgData name="Oriol Bosch Jover" userId="9dbb7b1c-6ccb-4168-bf1c-5552a8f27a80" providerId="ADAL" clId="{2BF85BB1-16B5-43AC-98CB-784778353FC1}" dt="2023-07-18T06:45:09.972" v="2007" actId="1076"/>
          <ac:spMkLst>
            <pc:docMk/>
            <pc:sldMk cId="3865556747" sldId="660"/>
            <ac:spMk id="10" creationId="{31E6D8AF-3545-D06F-2576-F6503E78E204}"/>
          </ac:spMkLst>
        </pc:spChg>
        <pc:spChg chg="mod">
          <ac:chgData name="Oriol Bosch Jover" userId="9dbb7b1c-6ccb-4168-bf1c-5552a8f27a80" providerId="ADAL" clId="{2BF85BB1-16B5-43AC-98CB-784778353FC1}" dt="2023-07-18T06:44:59.104" v="2005" actId="20577"/>
          <ac:spMkLst>
            <pc:docMk/>
            <pc:sldMk cId="3865556747" sldId="660"/>
            <ac:spMk id="18" creationId="{A2D75128-1648-431D-BF09-0E9F523B045D}"/>
          </ac:spMkLst>
        </pc:spChg>
      </pc:sldChg>
      <pc:sldChg chg="del">
        <pc:chgData name="Oriol Bosch Jover" userId="9dbb7b1c-6ccb-4168-bf1c-5552a8f27a80" providerId="ADAL" clId="{2BF85BB1-16B5-43AC-98CB-784778353FC1}" dt="2023-07-18T06:55:09.664" v="2304" actId="2696"/>
        <pc:sldMkLst>
          <pc:docMk/>
          <pc:sldMk cId="1073119449" sldId="665"/>
        </pc:sldMkLst>
      </pc:sldChg>
      <pc:sldChg chg="del">
        <pc:chgData name="Oriol Bosch Jover" userId="9dbb7b1c-6ccb-4168-bf1c-5552a8f27a80" providerId="ADAL" clId="{2BF85BB1-16B5-43AC-98CB-784778353FC1}" dt="2023-07-18T06:55:09.664" v="2304" actId="2696"/>
        <pc:sldMkLst>
          <pc:docMk/>
          <pc:sldMk cId="373819591" sldId="666"/>
        </pc:sldMkLst>
      </pc:sldChg>
      <pc:sldChg chg="del">
        <pc:chgData name="Oriol Bosch Jover" userId="9dbb7b1c-6ccb-4168-bf1c-5552a8f27a80" providerId="ADAL" clId="{2BF85BB1-16B5-43AC-98CB-784778353FC1}" dt="2023-07-18T06:55:09.664" v="2304" actId="2696"/>
        <pc:sldMkLst>
          <pc:docMk/>
          <pc:sldMk cId="160131212" sldId="667"/>
        </pc:sldMkLst>
      </pc:sldChg>
      <pc:sldChg chg="del">
        <pc:chgData name="Oriol Bosch Jover" userId="9dbb7b1c-6ccb-4168-bf1c-5552a8f27a80" providerId="ADAL" clId="{2BF85BB1-16B5-43AC-98CB-784778353FC1}" dt="2023-07-18T08:00:15.191" v="4848" actId="2696"/>
        <pc:sldMkLst>
          <pc:docMk/>
          <pc:sldMk cId="770545150" sldId="669"/>
        </pc:sldMkLst>
      </pc:sldChg>
      <pc:sldChg chg="del">
        <pc:chgData name="Oriol Bosch Jover" userId="9dbb7b1c-6ccb-4168-bf1c-5552a8f27a80" providerId="ADAL" clId="{2BF85BB1-16B5-43AC-98CB-784778353FC1}" dt="2023-07-18T08:00:15.191" v="4848" actId="2696"/>
        <pc:sldMkLst>
          <pc:docMk/>
          <pc:sldMk cId="3885096198" sldId="670"/>
        </pc:sldMkLst>
      </pc:sldChg>
      <pc:sldChg chg="addSp delSp modSp mod modAnim">
        <pc:chgData name="Oriol Bosch Jover" userId="9dbb7b1c-6ccb-4168-bf1c-5552a8f27a80" providerId="ADAL" clId="{2BF85BB1-16B5-43AC-98CB-784778353FC1}" dt="2023-07-18T06:13:03.835" v="229"/>
        <pc:sldMkLst>
          <pc:docMk/>
          <pc:sldMk cId="3176101845" sldId="672"/>
        </pc:sldMkLst>
        <pc:spChg chg="add del mod">
          <ac:chgData name="Oriol Bosch Jover" userId="9dbb7b1c-6ccb-4168-bf1c-5552a8f27a80" providerId="ADAL" clId="{2BF85BB1-16B5-43AC-98CB-784778353FC1}" dt="2023-07-18T06:11:33.050" v="219" actId="478"/>
          <ac:spMkLst>
            <pc:docMk/>
            <pc:sldMk cId="3176101845" sldId="672"/>
            <ac:spMk id="2" creationId="{9A0C5876-D9D7-9500-C8A4-0EED4639FF1D}"/>
          </ac:spMkLst>
        </pc:spChg>
        <pc:spChg chg="add del mod">
          <ac:chgData name="Oriol Bosch Jover" userId="9dbb7b1c-6ccb-4168-bf1c-5552a8f27a80" providerId="ADAL" clId="{2BF85BB1-16B5-43AC-98CB-784778353FC1}" dt="2023-07-18T06:11:30.765" v="218" actId="478"/>
          <ac:spMkLst>
            <pc:docMk/>
            <pc:sldMk cId="3176101845" sldId="672"/>
            <ac:spMk id="3" creationId="{24696366-391E-AA12-B3EE-DF9A968B83F5}"/>
          </ac:spMkLst>
        </pc:spChg>
        <pc:spChg chg="add del mod">
          <ac:chgData name="Oriol Bosch Jover" userId="9dbb7b1c-6ccb-4168-bf1c-5552a8f27a80" providerId="ADAL" clId="{2BF85BB1-16B5-43AC-98CB-784778353FC1}" dt="2023-07-18T06:11:35.284" v="220" actId="478"/>
          <ac:spMkLst>
            <pc:docMk/>
            <pc:sldMk cId="3176101845" sldId="672"/>
            <ac:spMk id="4" creationId="{31598F57-CB34-D0D3-0897-9EA34669DFEC}"/>
          </ac:spMkLst>
        </pc:spChg>
        <pc:spChg chg="mod">
          <ac:chgData name="Oriol Bosch Jover" userId="9dbb7b1c-6ccb-4168-bf1c-5552a8f27a80" providerId="ADAL" clId="{2BF85BB1-16B5-43AC-98CB-784778353FC1}" dt="2023-07-18T06:07:05.266" v="19" actId="20577"/>
          <ac:spMkLst>
            <pc:docMk/>
            <pc:sldMk cId="3176101845" sldId="672"/>
            <ac:spMk id="5" creationId="{35F5EB96-DB4D-41EA-94FC-1B92615241DC}"/>
          </ac:spMkLst>
        </pc:spChg>
        <pc:spChg chg="add del mod">
          <ac:chgData name="Oriol Bosch Jover" userId="9dbb7b1c-6ccb-4168-bf1c-5552a8f27a80" providerId="ADAL" clId="{2BF85BB1-16B5-43AC-98CB-784778353FC1}" dt="2023-07-18T06:11:37.663" v="221" actId="478"/>
          <ac:spMkLst>
            <pc:docMk/>
            <pc:sldMk cId="3176101845" sldId="672"/>
            <ac:spMk id="9" creationId="{32DCD8AA-E507-13A2-038B-4534722D8FF2}"/>
          </ac:spMkLst>
        </pc:spChg>
        <pc:spChg chg="add del mod">
          <ac:chgData name="Oriol Bosch Jover" userId="9dbb7b1c-6ccb-4168-bf1c-5552a8f27a80" providerId="ADAL" clId="{2BF85BB1-16B5-43AC-98CB-784778353FC1}" dt="2023-07-18T06:11:24.695" v="217" actId="478"/>
          <ac:spMkLst>
            <pc:docMk/>
            <pc:sldMk cId="3176101845" sldId="672"/>
            <ac:spMk id="10" creationId="{69617689-7F0F-BCA4-B99F-9189C7FFAF98}"/>
          </ac:spMkLst>
        </pc:spChg>
        <pc:spChg chg="add mod">
          <ac:chgData name="Oriol Bosch Jover" userId="9dbb7b1c-6ccb-4168-bf1c-5552a8f27a80" providerId="ADAL" clId="{2BF85BB1-16B5-43AC-98CB-784778353FC1}" dt="2023-07-18T06:12:32.974" v="226" actId="208"/>
          <ac:spMkLst>
            <pc:docMk/>
            <pc:sldMk cId="3176101845" sldId="672"/>
            <ac:spMk id="13" creationId="{31CF4469-1782-4F0B-3CB3-E20F86AD35B5}"/>
          </ac:spMkLst>
        </pc:spChg>
        <pc:spChg chg="mod">
          <ac:chgData name="Oriol Bosch Jover" userId="9dbb7b1c-6ccb-4168-bf1c-5552a8f27a80" providerId="ADAL" clId="{2BF85BB1-16B5-43AC-98CB-784778353FC1}" dt="2023-07-18T06:07:19.690" v="23" actId="27636"/>
          <ac:spMkLst>
            <pc:docMk/>
            <pc:sldMk cId="3176101845" sldId="672"/>
            <ac:spMk id="14" creationId="{BBC05E05-7DFD-4EE9-B75B-4BDE278FB722}"/>
          </ac:spMkLst>
        </pc:spChg>
        <pc:spChg chg="mod">
          <ac:chgData name="Oriol Bosch Jover" userId="9dbb7b1c-6ccb-4168-bf1c-5552a8f27a80" providerId="ADAL" clId="{2BF85BB1-16B5-43AC-98CB-784778353FC1}" dt="2023-07-18T06:12:26.300" v="225" actId="1076"/>
          <ac:spMkLst>
            <pc:docMk/>
            <pc:sldMk cId="3176101845" sldId="672"/>
            <ac:spMk id="25" creationId="{A0EEC706-BD4C-C7CF-BFD5-AF59AB40C6BA}"/>
          </ac:spMkLst>
        </pc:spChg>
        <pc:spChg chg="mod">
          <ac:chgData name="Oriol Bosch Jover" userId="9dbb7b1c-6ccb-4168-bf1c-5552a8f27a80" providerId="ADAL" clId="{2BF85BB1-16B5-43AC-98CB-784778353FC1}" dt="2023-07-18T06:06:44.844" v="0" actId="208"/>
          <ac:spMkLst>
            <pc:docMk/>
            <pc:sldMk cId="3176101845" sldId="672"/>
            <ac:spMk id="29" creationId="{AE0DE677-8D01-A14B-D8FC-566F88471165}"/>
          </ac:spMkLst>
        </pc:spChg>
        <pc:spChg chg="ord">
          <ac:chgData name="Oriol Bosch Jover" userId="9dbb7b1c-6ccb-4168-bf1c-5552a8f27a80" providerId="ADAL" clId="{2BF85BB1-16B5-43AC-98CB-784778353FC1}" dt="2023-07-18T06:11:49.254" v="222" actId="166"/>
          <ac:spMkLst>
            <pc:docMk/>
            <pc:sldMk cId="3176101845" sldId="672"/>
            <ac:spMk id="31" creationId="{AAA32672-4DBA-9F75-A621-FF1A3A2EF115}"/>
          </ac:spMkLst>
        </pc:spChg>
        <pc:spChg chg="ord">
          <ac:chgData name="Oriol Bosch Jover" userId="9dbb7b1c-6ccb-4168-bf1c-5552a8f27a80" providerId="ADAL" clId="{2BF85BB1-16B5-43AC-98CB-784778353FC1}" dt="2023-07-18T06:11:55.094" v="223" actId="166"/>
          <ac:spMkLst>
            <pc:docMk/>
            <pc:sldMk cId="3176101845" sldId="672"/>
            <ac:spMk id="32" creationId="{D9EAD7AA-29D5-1E4B-9149-4906D5F073AC}"/>
          </ac:spMkLst>
        </pc:spChg>
      </pc:sldChg>
      <pc:sldChg chg="addSp delSp modSp mod">
        <pc:chgData name="Oriol Bosch Jover" userId="9dbb7b1c-6ccb-4168-bf1c-5552a8f27a80" providerId="ADAL" clId="{2BF85BB1-16B5-43AC-98CB-784778353FC1}" dt="2023-07-18T06:22:27.738" v="505"/>
        <pc:sldMkLst>
          <pc:docMk/>
          <pc:sldMk cId="854897082" sldId="673"/>
        </pc:sldMkLst>
        <pc:spChg chg="del">
          <ac:chgData name="Oriol Bosch Jover" userId="9dbb7b1c-6ccb-4168-bf1c-5552a8f27a80" providerId="ADAL" clId="{2BF85BB1-16B5-43AC-98CB-784778353FC1}" dt="2023-07-18T06:18:29.979" v="370" actId="478"/>
          <ac:spMkLst>
            <pc:docMk/>
            <pc:sldMk cId="854897082" sldId="673"/>
            <ac:spMk id="2" creationId="{95AAFEBB-58EA-EB75-0353-666C78F130EF}"/>
          </ac:spMkLst>
        </pc:spChg>
        <pc:spChg chg="add del mod">
          <ac:chgData name="Oriol Bosch Jover" userId="9dbb7b1c-6ccb-4168-bf1c-5552a8f27a80" providerId="ADAL" clId="{2BF85BB1-16B5-43AC-98CB-784778353FC1}" dt="2023-07-18T06:18:32.518" v="371" actId="478"/>
          <ac:spMkLst>
            <pc:docMk/>
            <pc:sldMk cId="854897082" sldId="673"/>
            <ac:spMk id="4" creationId="{F641BD7F-2FC6-1B3B-F661-04CF667B14D9}"/>
          </ac:spMkLst>
        </pc:spChg>
        <pc:spChg chg="mod">
          <ac:chgData name="Oriol Bosch Jover" userId="9dbb7b1c-6ccb-4168-bf1c-5552a8f27a80" providerId="ADAL" clId="{2BF85BB1-16B5-43AC-98CB-784778353FC1}" dt="2023-07-18T06:18:27.123" v="369" actId="20577"/>
          <ac:spMkLst>
            <pc:docMk/>
            <pc:sldMk cId="854897082" sldId="673"/>
            <ac:spMk id="5" creationId="{35F5EB96-DB4D-41EA-94FC-1B92615241DC}"/>
          </ac:spMkLst>
        </pc:spChg>
        <pc:spChg chg="del">
          <ac:chgData name="Oriol Bosch Jover" userId="9dbb7b1c-6ccb-4168-bf1c-5552a8f27a80" providerId="ADAL" clId="{2BF85BB1-16B5-43AC-98CB-784778353FC1}" dt="2023-07-18T06:18:35.180" v="372" actId="478"/>
          <ac:spMkLst>
            <pc:docMk/>
            <pc:sldMk cId="854897082" sldId="673"/>
            <ac:spMk id="7" creationId="{DA347551-FAF7-2508-9A88-279D366DB4C0}"/>
          </ac:spMkLst>
        </pc:spChg>
        <pc:spChg chg="del">
          <ac:chgData name="Oriol Bosch Jover" userId="9dbb7b1c-6ccb-4168-bf1c-5552a8f27a80" providerId="ADAL" clId="{2BF85BB1-16B5-43AC-98CB-784778353FC1}" dt="2023-07-18T06:18:35.180" v="372" actId="478"/>
          <ac:spMkLst>
            <pc:docMk/>
            <pc:sldMk cId="854897082" sldId="673"/>
            <ac:spMk id="9" creationId="{1B50F575-0FAC-D086-501A-1E9FF7186255}"/>
          </ac:spMkLst>
        </pc:spChg>
        <pc:spChg chg="del">
          <ac:chgData name="Oriol Bosch Jover" userId="9dbb7b1c-6ccb-4168-bf1c-5552a8f27a80" providerId="ADAL" clId="{2BF85BB1-16B5-43AC-98CB-784778353FC1}" dt="2023-07-18T06:18:35.180" v="372" actId="478"/>
          <ac:spMkLst>
            <pc:docMk/>
            <pc:sldMk cId="854897082" sldId="673"/>
            <ac:spMk id="10" creationId="{1D14C336-ADE5-514D-B23E-0EBE2CD01134}"/>
          </ac:spMkLst>
        </pc:spChg>
        <pc:spChg chg="add mod">
          <ac:chgData name="Oriol Bosch Jover" userId="9dbb7b1c-6ccb-4168-bf1c-5552a8f27a80" providerId="ADAL" clId="{2BF85BB1-16B5-43AC-98CB-784778353FC1}" dt="2023-07-18T06:22:27.738" v="505"/>
          <ac:spMkLst>
            <pc:docMk/>
            <pc:sldMk cId="854897082" sldId="673"/>
            <ac:spMk id="12" creationId="{AF529C4D-9293-CDCF-09FA-5DE65C367813}"/>
          </ac:spMkLst>
        </pc:spChg>
        <pc:spChg chg="del">
          <ac:chgData name="Oriol Bosch Jover" userId="9dbb7b1c-6ccb-4168-bf1c-5552a8f27a80" providerId="ADAL" clId="{2BF85BB1-16B5-43AC-98CB-784778353FC1}" dt="2023-07-18T06:18:35.180" v="372" actId="478"/>
          <ac:spMkLst>
            <pc:docMk/>
            <pc:sldMk cId="854897082" sldId="673"/>
            <ac:spMk id="13" creationId="{4291FB97-6D46-517D-82A6-3583BDAB595D}"/>
          </ac:spMkLst>
        </pc:spChg>
        <pc:spChg chg="mod">
          <ac:chgData name="Oriol Bosch Jover" userId="9dbb7b1c-6ccb-4168-bf1c-5552a8f27a80" providerId="ADAL" clId="{2BF85BB1-16B5-43AC-98CB-784778353FC1}" dt="2023-07-18T06:18:20.701" v="360" actId="27636"/>
          <ac:spMkLst>
            <pc:docMk/>
            <pc:sldMk cId="854897082" sldId="673"/>
            <ac:spMk id="14" creationId="{BBC05E05-7DFD-4EE9-B75B-4BDE278FB722}"/>
          </ac:spMkLst>
        </pc:spChg>
        <pc:spChg chg="del">
          <ac:chgData name="Oriol Bosch Jover" userId="9dbb7b1c-6ccb-4168-bf1c-5552a8f27a80" providerId="ADAL" clId="{2BF85BB1-16B5-43AC-98CB-784778353FC1}" dt="2023-07-18T06:18:35.180" v="372" actId="478"/>
          <ac:spMkLst>
            <pc:docMk/>
            <pc:sldMk cId="854897082" sldId="673"/>
            <ac:spMk id="15" creationId="{1F68C511-FB68-34FD-C57D-DCC03F02130A}"/>
          </ac:spMkLst>
        </pc:spChg>
        <pc:spChg chg="del">
          <ac:chgData name="Oriol Bosch Jover" userId="9dbb7b1c-6ccb-4168-bf1c-5552a8f27a80" providerId="ADAL" clId="{2BF85BB1-16B5-43AC-98CB-784778353FC1}" dt="2023-07-18T06:18:35.180" v="372" actId="478"/>
          <ac:spMkLst>
            <pc:docMk/>
            <pc:sldMk cId="854897082" sldId="673"/>
            <ac:spMk id="16" creationId="{C20A59B2-CBC2-4EE2-9D16-EA7B285A8CCB}"/>
          </ac:spMkLst>
        </pc:spChg>
        <pc:spChg chg="del">
          <ac:chgData name="Oriol Bosch Jover" userId="9dbb7b1c-6ccb-4168-bf1c-5552a8f27a80" providerId="ADAL" clId="{2BF85BB1-16B5-43AC-98CB-784778353FC1}" dt="2023-07-18T06:18:35.180" v="372" actId="478"/>
          <ac:spMkLst>
            <pc:docMk/>
            <pc:sldMk cId="854897082" sldId="673"/>
            <ac:spMk id="17" creationId="{D2148F33-9904-EA80-2155-6E2EA6A6AF0E}"/>
          </ac:spMkLst>
        </pc:spChg>
        <pc:spChg chg="del">
          <ac:chgData name="Oriol Bosch Jover" userId="9dbb7b1c-6ccb-4168-bf1c-5552a8f27a80" providerId="ADAL" clId="{2BF85BB1-16B5-43AC-98CB-784778353FC1}" dt="2023-07-18T06:18:35.180" v="372" actId="478"/>
          <ac:spMkLst>
            <pc:docMk/>
            <pc:sldMk cId="854897082" sldId="673"/>
            <ac:spMk id="19" creationId="{1732A941-ADAD-DFEE-25FE-BA3455407380}"/>
          </ac:spMkLst>
        </pc:spChg>
        <pc:spChg chg="del">
          <ac:chgData name="Oriol Bosch Jover" userId="9dbb7b1c-6ccb-4168-bf1c-5552a8f27a80" providerId="ADAL" clId="{2BF85BB1-16B5-43AC-98CB-784778353FC1}" dt="2023-07-18T06:18:35.180" v="372" actId="478"/>
          <ac:spMkLst>
            <pc:docMk/>
            <pc:sldMk cId="854897082" sldId="673"/>
            <ac:spMk id="21" creationId="{9DB5B913-8665-6FF6-F245-80359855A258}"/>
          </ac:spMkLst>
        </pc:spChg>
        <pc:picChg chg="add mod">
          <ac:chgData name="Oriol Bosch Jover" userId="9dbb7b1c-6ccb-4168-bf1c-5552a8f27a80" providerId="ADAL" clId="{2BF85BB1-16B5-43AC-98CB-784778353FC1}" dt="2023-07-18T06:18:56.784" v="377" actId="1076"/>
          <ac:picMkLst>
            <pc:docMk/>
            <pc:sldMk cId="854897082" sldId="673"/>
            <ac:picMk id="11" creationId="{31AB477C-8574-FBD0-D459-D5BA614B4DED}"/>
          </ac:picMkLst>
        </pc:picChg>
        <pc:cxnChg chg="del mod">
          <ac:chgData name="Oriol Bosch Jover" userId="9dbb7b1c-6ccb-4168-bf1c-5552a8f27a80" providerId="ADAL" clId="{2BF85BB1-16B5-43AC-98CB-784778353FC1}" dt="2023-07-18T06:18:35.180" v="372" actId="478"/>
          <ac:cxnSpMkLst>
            <pc:docMk/>
            <pc:sldMk cId="854897082" sldId="673"/>
            <ac:cxnSpMk id="8" creationId="{E8A34B62-4C43-4468-C248-605F59BCE07B}"/>
          </ac:cxnSpMkLst>
        </pc:cxnChg>
      </pc:sldChg>
      <pc:sldChg chg="del">
        <pc:chgData name="Oriol Bosch Jover" userId="9dbb7b1c-6ccb-4168-bf1c-5552a8f27a80" providerId="ADAL" clId="{2BF85BB1-16B5-43AC-98CB-784778353FC1}" dt="2023-07-18T06:28:48.836" v="1033" actId="2696"/>
        <pc:sldMkLst>
          <pc:docMk/>
          <pc:sldMk cId="376867989" sldId="674"/>
        </pc:sldMkLst>
      </pc:sldChg>
      <pc:sldChg chg="del">
        <pc:chgData name="Oriol Bosch Jover" userId="9dbb7b1c-6ccb-4168-bf1c-5552a8f27a80" providerId="ADAL" clId="{2BF85BB1-16B5-43AC-98CB-784778353FC1}" dt="2023-07-18T06:28:48.836" v="1033" actId="2696"/>
        <pc:sldMkLst>
          <pc:docMk/>
          <pc:sldMk cId="1964407508" sldId="675"/>
        </pc:sldMkLst>
      </pc:sldChg>
      <pc:sldChg chg="del">
        <pc:chgData name="Oriol Bosch Jover" userId="9dbb7b1c-6ccb-4168-bf1c-5552a8f27a80" providerId="ADAL" clId="{2BF85BB1-16B5-43AC-98CB-784778353FC1}" dt="2023-07-18T06:55:09.664" v="2304" actId="2696"/>
        <pc:sldMkLst>
          <pc:docMk/>
          <pc:sldMk cId="1599644872" sldId="676"/>
        </pc:sldMkLst>
      </pc:sldChg>
      <pc:sldChg chg="del">
        <pc:chgData name="Oriol Bosch Jover" userId="9dbb7b1c-6ccb-4168-bf1c-5552a8f27a80" providerId="ADAL" clId="{2BF85BB1-16B5-43AC-98CB-784778353FC1}" dt="2023-07-18T06:55:09.664" v="2304" actId="2696"/>
        <pc:sldMkLst>
          <pc:docMk/>
          <pc:sldMk cId="2853371436" sldId="677"/>
        </pc:sldMkLst>
      </pc:sldChg>
      <pc:sldChg chg="del">
        <pc:chgData name="Oriol Bosch Jover" userId="9dbb7b1c-6ccb-4168-bf1c-5552a8f27a80" providerId="ADAL" clId="{2BF85BB1-16B5-43AC-98CB-784778353FC1}" dt="2023-07-18T06:55:09.664" v="2304" actId="2696"/>
        <pc:sldMkLst>
          <pc:docMk/>
          <pc:sldMk cId="3753546352" sldId="679"/>
        </pc:sldMkLst>
      </pc:sldChg>
      <pc:sldChg chg="del">
        <pc:chgData name="Oriol Bosch Jover" userId="9dbb7b1c-6ccb-4168-bf1c-5552a8f27a80" providerId="ADAL" clId="{2BF85BB1-16B5-43AC-98CB-784778353FC1}" dt="2023-07-18T06:55:09.664" v="2304" actId="2696"/>
        <pc:sldMkLst>
          <pc:docMk/>
          <pc:sldMk cId="2662713076" sldId="680"/>
        </pc:sldMkLst>
      </pc:sldChg>
      <pc:sldChg chg="add del">
        <pc:chgData name="Oriol Bosch Jover" userId="9dbb7b1c-6ccb-4168-bf1c-5552a8f27a80" providerId="ADAL" clId="{2BF85BB1-16B5-43AC-98CB-784778353FC1}" dt="2023-07-18T06:16:41.639" v="358" actId="2696"/>
        <pc:sldMkLst>
          <pc:docMk/>
          <pc:sldMk cId="67946735" sldId="681"/>
        </pc:sldMkLst>
      </pc:sldChg>
      <pc:sldChg chg="addSp delSp modSp add mod">
        <pc:chgData name="Oriol Bosch Jover" userId="9dbb7b1c-6ccb-4168-bf1c-5552a8f27a80" providerId="ADAL" clId="{2BF85BB1-16B5-43AC-98CB-784778353FC1}" dt="2023-07-18T06:16:32.218" v="357" actId="20577"/>
        <pc:sldMkLst>
          <pc:docMk/>
          <pc:sldMk cId="2811449454" sldId="682"/>
        </pc:sldMkLst>
        <pc:spChg chg="mod">
          <ac:chgData name="Oriol Bosch Jover" userId="9dbb7b1c-6ccb-4168-bf1c-5552a8f27a80" providerId="ADAL" clId="{2BF85BB1-16B5-43AC-98CB-784778353FC1}" dt="2023-07-18T06:16:32.218" v="357" actId="20577"/>
          <ac:spMkLst>
            <pc:docMk/>
            <pc:sldMk cId="2811449454" sldId="682"/>
            <ac:spMk id="6" creationId="{5BA23285-C2FB-48AF-B341-4E988353219F}"/>
          </ac:spMkLst>
        </pc:spChg>
        <pc:picChg chg="del">
          <ac:chgData name="Oriol Bosch Jover" userId="9dbb7b1c-6ccb-4168-bf1c-5552a8f27a80" providerId="ADAL" clId="{2BF85BB1-16B5-43AC-98CB-784778353FC1}" dt="2023-07-18T06:14:57.713" v="323" actId="478"/>
          <ac:picMkLst>
            <pc:docMk/>
            <pc:sldMk cId="2811449454" sldId="682"/>
            <ac:picMk id="2" creationId="{7193FF24-EFCE-7DD2-F916-7D9489514FC9}"/>
          </ac:picMkLst>
        </pc:picChg>
        <pc:picChg chg="add mod">
          <ac:chgData name="Oriol Bosch Jover" userId="9dbb7b1c-6ccb-4168-bf1c-5552a8f27a80" providerId="ADAL" clId="{2BF85BB1-16B5-43AC-98CB-784778353FC1}" dt="2023-07-18T06:15:45.551" v="333" actId="14100"/>
          <ac:picMkLst>
            <pc:docMk/>
            <pc:sldMk cId="2811449454" sldId="682"/>
            <ac:picMk id="4" creationId="{BBFAD642-FA6B-107A-D631-02896D848D71}"/>
          </ac:picMkLst>
        </pc:picChg>
      </pc:sldChg>
      <pc:sldChg chg="add del">
        <pc:chgData name="Oriol Bosch Jover" userId="9dbb7b1c-6ccb-4168-bf1c-5552a8f27a80" providerId="ADAL" clId="{2BF85BB1-16B5-43AC-98CB-784778353FC1}" dt="2023-07-18T06:16:41.639" v="358" actId="2696"/>
        <pc:sldMkLst>
          <pc:docMk/>
          <pc:sldMk cId="1579498385" sldId="683"/>
        </pc:sldMkLst>
      </pc:sldChg>
      <pc:sldChg chg="modSp add mod ord">
        <pc:chgData name="Oriol Bosch Jover" userId="9dbb7b1c-6ccb-4168-bf1c-5552a8f27a80" providerId="ADAL" clId="{2BF85BB1-16B5-43AC-98CB-784778353FC1}" dt="2023-07-18T06:16:07.692" v="341"/>
        <pc:sldMkLst>
          <pc:docMk/>
          <pc:sldMk cId="4155677742" sldId="684"/>
        </pc:sldMkLst>
        <pc:spChg chg="mod">
          <ac:chgData name="Oriol Bosch Jover" userId="9dbb7b1c-6ccb-4168-bf1c-5552a8f27a80" providerId="ADAL" clId="{2BF85BB1-16B5-43AC-98CB-784778353FC1}" dt="2023-07-18T06:16:04.954" v="339" actId="20577"/>
          <ac:spMkLst>
            <pc:docMk/>
            <pc:sldMk cId="4155677742" sldId="684"/>
            <ac:spMk id="6" creationId="{5BA23285-C2FB-48AF-B341-4E988353219F}"/>
          </ac:spMkLst>
        </pc:spChg>
      </pc:sldChg>
      <pc:sldChg chg="add">
        <pc:chgData name="Oriol Bosch Jover" userId="9dbb7b1c-6ccb-4168-bf1c-5552a8f27a80" providerId="ADAL" clId="{2BF85BB1-16B5-43AC-98CB-784778353FC1}" dt="2023-07-18T06:16:27.994" v="356" actId="2890"/>
        <pc:sldMkLst>
          <pc:docMk/>
          <pc:sldMk cId="3431190865" sldId="685"/>
        </pc:sldMkLst>
      </pc:sldChg>
      <pc:sldChg chg="addSp delSp modSp add mod">
        <pc:chgData name="Oriol Bosch Jover" userId="9dbb7b1c-6ccb-4168-bf1c-5552a8f27a80" providerId="ADAL" clId="{2BF85BB1-16B5-43AC-98CB-784778353FC1}" dt="2023-07-18T06:22:21.310" v="504" actId="1076"/>
        <pc:sldMkLst>
          <pc:docMk/>
          <pc:sldMk cId="62545158" sldId="686"/>
        </pc:sldMkLst>
        <pc:spChg chg="add mod">
          <ac:chgData name="Oriol Bosch Jover" userId="9dbb7b1c-6ccb-4168-bf1c-5552a8f27a80" providerId="ADAL" clId="{2BF85BB1-16B5-43AC-98CB-784778353FC1}" dt="2023-07-18T06:19:53.384" v="407" actId="20577"/>
          <ac:spMkLst>
            <pc:docMk/>
            <pc:sldMk cId="62545158" sldId="686"/>
            <ac:spMk id="3" creationId="{D8749258-B6C5-F110-C349-8A75CF45BA46}"/>
          </ac:spMkLst>
        </pc:spChg>
        <pc:spChg chg="add del mod">
          <ac:chgData name="Oriol Bosch Jover" userId="9dbb7b1c-6ccb-4168-bf1c-5552a8f27a80" providerId="ADAL" clId="{2BF85BB1-16B5-43AC-98CB-784778353FC1}" dt="2023-07-18T06:20:49.219" v="453" actId="478"/>
          <ac:spMkLst>
            <pc:docMk/>
            <pc:sldMk cId="62545158" sldId="686"/>
            <ac:spMk id="10" creationId="{CC1DCE4A-B122-09F5-3C8E-81493AD0E395}"/>
          </ac:spMkLst>
        </pc:spChg>
        <pc:spChg chg="add mod">
          <ac:chgData name="Oriol Bosch Jover" userId="9dbb7b1c-6ccb-4168-bf1c-5552a8f27a80" providerId="ADAL" clId="{2BF85BB1-16B5-43AC-98CB-784778353FC1}" dt="2023-07-18T06:22:21.310" v="504" actId="1076"/>
          <ac:spMkLst>
            <pc:docMk/>
            <pc:sldMk cId="62545158" sldId="686"/>
            <ac:spMk id="16" creationId="{D80CE98B-DDF7-E43C-8E4A-7658D4EDB62D}"/>
          </ac:spMkLst>
        </pc:spChg>
        <pc:cxnChg chg="add mod">
          <ac:chgData name="Oriol Bosch Jover" userId="9dbb7b1c-6ccb-4168-bf1c-5552a8f27a80" providerId="ADAL" clId="{2BF85BB1-16B5-43AC-98CB-784778353FC1}" dt="2023-07-18T06:19:37.886" v="385" actId="14100"/>
          <ac:cxnSpMkLst>
            <pc:docMk/>
            <pc:sldMk cId="62545158" sldId="686"/>
            <ac:cxnSpMk id="2" creationId="{1B7E5F1F-A702-6613-9FAF-CCE791EC6C1D}"/>
          </ac:cxnSpMkLst>
        </pc:cxnChg>
        <pc:cxnChg chg="add del mod">
          <ac:chgData name="Oriol Bosch Jover" userId="9dbb7b1c-6ccb-4168-bf1c-5552a8f27a80" providerId="ADAL" clId="{2BF85BB1-16B5-43AC-98CB-784778353FC1}" dt="2023-07-18T06:20:46.894" v="451" actId="478"/>
          <ac:cxnSpMkLst>
            <pc:docMk/>
            <pc:sldMk cId="62545158" sldId="686"/>
            <ac:cxnSpMk id="9" creationId="{D8EED281-5A69-C238-41CF-5EA44EF274F0}"/>
          </ac:cxnSpMkLst>
        </pc:cxnChg>
      </pc:sldChg>
      <pc:sldChg chg="addSp modSp add mod">
        <pc:chgData name="Oriol Bosch Jover" userId="9dbb7b1c-6ccb-4168-bf1c-5552a8f27a80" providerId="ADAL" clId="{2BF85BB1-16B5-43AC-98CB-784778353FC1}" dt="2023-07-18T06:50:59.762" v="2152" actId="1076"/>
        <pc:sldMkLst>
          <pc:docMk/>
          <pc:sldMk cId="1276647259" sldId="687"/>
        </pc:sldMkLst>
        <pc:spChg chg="add mod">
          <ac:chgData name="Oriol Bosch Jover" userId="9dbb7b1c-6ccb-4168-bf1c-5552a8f27a80" providerId="ADAL" clId="{2BF85BB1-16B5-43AC-98CB-784778353FC1}" dt="2023-07-18T06:22:29.816" v="506"/>
          <ac:spMkLst>
            <pc:docMk/>
            <pc:sldMk cId="1276647259" sldId="687"/>
            <ac:spMk id="4" creationId="{DE396E9B-F127-80E0-D5F1-3C788C750B11}"/>
          </ac:spMkLst>
        </pc:spChg>
        <pc:cxnChg chg="mod">
          <ac:chgData name="Oriol Bosch Jover" userId="9dbb7b1c-6ccb-4168-bf1c-5552a8f27a80" providerId="ADAL" clId="{2BF85BB1-16B5-43AC-98CB-784778353FC1}" dt="2023-07-18T06:50:59.762" v="2152" actId="1076"/>
          <ac:cxnSpMkLst>
            <pc:docMk/>
            <pc:sldMk cId="1276647259" sldId="687"/>
            <ac:cxnSpMk id="9" creationId="{D8EED281-5A69-C238-41CF-5EA44EF274F0}"/>
          </ac:cxnSpMkLst>
        </pc:cxnChg>
      </pc:sldChg>
      <pc:sldChg chg="addSp delSp modSp add mod modAnim">
        <pc:chgData name="Oriol Bosch Jover" userId="9dbb7b1c-6ccb-4168-bf1c-5552a8f27a80" providerId="ADAL" clId="{2BF85BB1-16B5-43AC-98CB-784778353FC1}" dt="2023-07-18T06:56:37.510" v="2356" actId="1076"/>
        <pc:sldMkLst>
          <pc:docMk/>
          <pc:sldMk cId="1015923429" sldId="688"/>
        </pc:sldMkLst>
        <pc:spChg chg="add del mod">
          <ac:chgData name="Oriol Bosch Jover" userId="9dbb7b1c-6ccb-4168-bf1c-5552a8f27a80" providerId="ADAL" clId="{2BF85BB1-16B5-43AC-98CB-784778353FC1}" dt="2023-07-18T06:56:12.504" v="2322" actId="478"/>
          <ac:spMkLst>
            <pc:docMk/>
            <pc:sldMk cId="1015923429" sldId="688"/>
            <ac:spMk id="6" creationId="{010ED936-FD85-42AA-C85F-B9AB88BFAB5D}"/>
          </ac:spMkLst>
        </pc:spChg>
        <pc:spChg chg="add del mod">
          <ac:chgData name="Oriol Bosch Jover" userId="9dbb7b1c-6ccb-4168-bf1c-5552a8f27a80" providerId="ADAL" clId="{2BF85BB1-16B5-43AC-98CB-784778353FC1}" dt="2023-07-18T06:55:56.756" v="2309" actId="478"/>
          <ac:spMkLst>
            <pc:docMk/>
            <pc:sldMk cId="1015923429" sldId="688"/>
            <ac:spMk id="7" creationId="{9695A25E-2555-C530-F452-AA1C22934CD2}"/>
          </ac:spMkLst>
        </pc:spChg>
        <pc:spChg chg="add del mod">
          <ac:chgData name="Oriol Bosch Jover" userId="9dbb7b1c-6ccb-4168-bf1c-5552a8f27a80" providerId="ADAL" clId="{2BF85BB1-16B5-43AC-98CB-784778353FC1}" dt="2023-07-18T06:56:25.801" v="2340" actId="478"/>
          <ac:spMkLst>
            <pc:docMk/>
            <pc:sldMk cId="1015923429" sldId="688"/>
            <ac:spMk id="8" creationId="{DD5DCAAB-16A3-1653-7321-77187A114739}"/>
          </ac:spMkLst>
        </pc:spChg>
        <pc:spChg chg="add mod">
          <ac:chgData name="Oriol Bosch Jover" userId="9dbb7b1c-6ccb-4168-bf1c-5552a8f27a80" providerId="ADAL" clId="{2BF85BB1-16B5-43AC-98CB-784778353FC1}" dt="2023-07-18T06:56:02.825" v="2319" actId="20577"/>
          <ac:spMkLst>
            <pc:docMk/>
            <pc:sldMk cId="1015923429" sldId="688"/>
            <ac:spMk id="12" creationId="{E5E7A2B5-3D32-FE4F-7252-25762EA74C24}"/>
          </ac:spMkLst>
        </pc:spChg>
        <pc:spChg chg="add mod">
          <ac:chgData name="Oriol Bosch Jover" userId="9dbb7b1c-6ccb-4168-bf1c-5552a8f27a80" providerId="ADAL" clId="{2BF85BB1-16B5-43AC-98CB-784778353FC1}" dt="2023-07-18T06:56:19.497" v="2336" actId="20577"/>
          <ac:spMkLst>
            <pc:docMk/>
            <pc:sldMk cId="1015923429" sldId="688"/>
            <ac:spMk id="13" creationId="{66CD01F8-9066-E018-06E2-9CB64BFCE29E}"/>
          </ac:spMkLst>
        </pc:spChg>
        <pc:spChg chg="add mod">
          <ac:chgData name="Oriol Bosch Jover" userId="9dbb7b1c-6ccb-4168-bf1c-5552a8f27a80" providerId="ADAL" clId="{2BF85BB1-16B5-43AC-98CB-784778353FC1}" dt="2023-07-18T06:56:37.510" v="2356" actId="1076"/>
          <ac:spMkLst>
            <pc:docMk/>
            <pc:sldMk cId="1015923429" sldId="688"/>
            <ac:spMk id="15" creationId="{B106A940-5EAB-C759-5296-F147AF452A7E}"/>
          </ac:spMkLst>
        </pc:spChg>
        <pc:picChg chg="mod">
          <ac:chgData name="Oriol Bosch Jover" userId="9dbb7b1c-6ccb-4168-bf1c-5552a8f27a80" providerId="ADAL" clId="{2BF85BB1-16B5-43AC-98CB-784778353FC1}" dt="2023-07-18T06:55:53.920" v="2307" actId="1076"/>
          <ac:picMkLst>
            <pc:docMk/>
            <pc:sldMk cId="1015923429" sldId="688"/>
            <ac:picMk id="11" creationId="{31AB477C-8574-FBD0-D459-D5BA614B4DED}"/>
          </ac:picMkLst>
        </pc:picChg>
      </pc:sldChg>
      <pc:sldChg chg="addSp modSp add del mod">
        <pc:chgData name="Oriol Bosch Jover" userId="9dbb7b1c-6ccb-4168-bf1c-5552a8f27a80" providerId="ADAL" clId="{2BF85BB1-16B5-43AC-98CB-784778353FC1}" dt="2023-07-18T06:56:52.884" v="2360" actId="2696"/>
        <pc:sldMkLst>
          <pc:docMk/>
          <pc:sldMk cId="3164858759" sldId="689"/>
        </pc:sldMkLst>
        <pc:spChg chg="add mod">
          <ac:chgData name="Oriol Bosch Jover" userId="9dbb7b1c-6ccb-4168-bf1c-5552a8f27a80" providerId="ADAL" clId="{2BF85BB1-16B5-43AC-98CB-784778353FC1}" dt="2023-07-18T06:26:20.337" v="801" actId="2085"/>
          <ac:spMkLst>
            <pc:docMk/>
            <pc:sldMk cId="3164858759" sldId="689"/>
            <ac:spMk id="12" creationId="{C96EDE1B-FF16-2A5B-7B2C-2475737A3FB1}"/>
          </ac:spMkLst>
        </pc:spChg>
        <pc:spChg chg="add mod">
          <ac:chgData name="Oriol Bosch Jover" userId="9dbb7b1c-6ccb-4168-bf1c-5552a8f27a80" providerId="ADAL" clId="{2BF85BB1-16B5-43AC-98CB-784778353FC1}" dt="2023-07-18T06:56:47.416" v="2358" actId="571"/>
          <ac:spMkLst>
            <pc:docMk/>
            <pc:sldMk cId="3164858759" sldId="689"/>
            <ac:spMk id="13" creationId="{81C16E9B-8570-992C-9CA4-4E87F0774A0E}"/>
          </ac:spMkLst>
        </pc:spChg>
      </pc:sldChg>
      <pc:sldChg chg="modSp add mod">
        <pc:chgData name="Oriol Bosch Jover" userId="9dbb7b1c-6ccb-4168-bf1c-5552a8f27a80" providerId="ADAL" clId="{2BF85BB1-16B5-43AC-98CB-784778353FC1}" dt="2023-07-18T06:47:07.500" v="2052" actId="20577"/>
        <pc:sldMkLst>
          <pc:docMk/>
          <pc:sldMk cId="2114003280" sldId="690"/>
        </pc:sldMkLst>
        <pc:spChg chg="mod">
          <ac:chgData name="Oriol Bosch Jover" userId="9dbb7b1c-6ccb-4168-bf1c-5552a8f27a80" providerId="ADAL" clId="{2BF85BB1-16B5-43AC-98CB-784778353FC1}" dt="2023-07-18T06:47:07.500" v="2052" actId="20577"/>
          <ac:spMkLst>
            <pc:docMk/>
            <pc:sldMk cId="2114003280" sldId="690"/>
            <ac:spMk id="2" creationId="{58E27BDE-3C38-C423-26DF-208926185BF8}"/>
          </ac:spMkLst>
        </pc:spChg>
        <pc:spChg chg="mod">
          <ac:chgData name="Oriol Bosch Jover" userId="9dbb7b1c-6ccb-4168-bf1c-5552a8f27a80" providerId="ADAL" clId="{2BF85BB1-16B5-43AC-98CB-784778353FC1}" dt="2023-07-18T06:46:15.284" v="2020" actId="113"/>
          <ac:spMkLst>
            <pc:docMk/>
            <pc:sldMk cId="2114003280" sldId="690"/>
            <ac:spMk id="5" creationId="{35F5EB96-DB4D-41EA-94FC-1B92615241DC}"/>
          </ac:spMkLst>
        </pc:spChg>
      </pc:sldChg>
      <pc:sldChg chg="addSp delSp modSp add mod">
        <pc:chgData name="Oriol Bosch Jover" userId="9dbb7b1c-6ccb-4168-bf1c-5552a8f27a80" providerId="ADAL" clId="{2BF85BB1-16B5-43AC-98CB-784778353FC1}" dt="2023-07-18T06:49:56.667" v="2118" actId="692"/>
        <pc:sldMkLst>
          <pc:docMk/>
          <pc:sldMk cId="151723773" sldId="691"/>
        </pc:sldMkLst>
        <pc:spChg chg="mod">
          <ac:chgData name="Oriol Bosch Jover" userId="9dbb7b1c-6ccb-4168-bf1c-5552a8f27a80" providerId="ADAL" clId="{2BF85BB1-16B5-43AC-98CB-784778353FC1}" dt="2023-07-18T06:49:08.943" v="2103" actId="20577"/>
          <ac:spMkLst>
            <pc:docMk/>
            <pc:sldMk cId="151723773" sldId="691"/>
            <ac:spMk id="2" creationId="{58E27BDE-3C38-C423-26DF-208926185BF8}"/>
          </ac:spMkLst>
        </pc:spChg>
        <pc:spChg chg="add del">
          <ac:chgData name="Oriol Bosch Jover" userId="9dbb7b1c-6ccb-4168-bf1c-5552a8f27a80" providerId="ADAL" clId="{2BF85BB1-16B5-43AC-98CB-784778353FC1}" dt="2023-07-18T06:49:23.801" v="2105" actId="11529"/>
          <ac:spMkLst>
            <pc:docMk/>
            <pc:sldMk cId="151723773" sldId="691"/>
            <ac:spMk id="3" creationId="{0F0F0717-8327-2335-E0A3-B53A95F97BA8}"/>
          </ac:spMkLst>
        </pc:spChg>
        <pc:spChg chg="add mod">
          <ac:chgData name="Oriol Bosch Jover" userId="9dbb7b1c-6ccb-4168-bf1c-5552a8f27a80" providerId="ADAL" clId="{2BF85BB1-16B5-43AC-98CB-784778353FC1}" dt="2023-07-18T06:49:56.667" v="2118" actId="692"/>
          <ac:spMkLst>
            <pc:docMk/>
            <pc:sldMk cId="151723773" sldId="691"/>
            <ac:spMk id="4" creationId="{3CF3488B-C39C-B97C-10CB-5B7920F81717}"/>
          </ac:spMkLst>
        </pc:spChg>
        <pc:spChg chg="mod">
          <ac:chgData name="Oriol Bosch Jover" userId="9dbb7b1c-6ccb-4168-bf1c-5552a8f27a80" providerId="ADAL" clId="{2BF85BB1-16B5-43AC-98CB-784778353FC1}" dt="2023-07-18T06:47:15.187" v="2069" actId="20577"/>
          <ac:spMkLst>
            <pc:docMk/>
            <pc:sldMk cId="151723773" sldId="691"/>
            <ac:spMk id="5" creationId="{35F5EB96-DB4D-41EA-94FC-1B92615241DC}"/>
          </ac:spMkLst>
        </pc:spChg>
      </pc:sldChg>
      <pc:sldChg chg="addSp delSp modSp add mod">
        <pc:chgData name="Oriol Bosch Jover" userId="9dbb7b1c-6ccb-4168-bf1c-5552a8f27a80" providerId="ADAL" clId="{2BF85BB1-16B5-43AC-98CB-784778353FC1}" dt="2023-07-18T06:53:13.942" v="2303" actId="20577"/>
        <pc:sldMkLst>
          <pc:docMk/>
          <pc:sldMk cId="981019954" sldId="692"/>
        </pc:sldMkLst>
        <pc:spChg chg="mod">
          <ac:chgData name="Oriol Bosch Jover" userId="9dbb7b1c-6ccb-4168-bf1c-5552a8f27a80" providerId="ADAL" clId="{2BF85BB1-16B5-43AC-98CB-784778353FC1}" dt="2023-07-18T06:50:46.203" v="2151" actId="113"/>
          <ac:spMkLst>
            <pc:docMk/>
            <pc:sldMk cId="981019954" sldId="692"/>
            <ac:spMk id="2" creationId="{58E27BDE-3C38-C423-26DF-208926185BF8}"/>
          </ac:spMkLst>
        </pc:spChg>
        <pc:spChg chg="del">
          <ac:chgData name="Oriol Bosch Jover" userId="9dbb7b1c-6ccb-4168-bf1c-5552a8f27a80" providerId="ADAL" clId="{2BF85BB1-16B5-43AC-98CB-784778353FC1}" dt="2023-07-18T06:50:04.807" v="2120" actId="478"/>
          <ac:spMkLst>
            <pc:docMk/>
            <pc:sldMk cId="981019954" sldId="692"/>
            <ac:spMk id="4" creationId="{3CF3488B-C39C-B97C-10CB-5B7920F81717}"/>
          </ac:spMkLst>
        </pc:spChg>
        <pc:spChg chg="add del mod">
          <ac:chgData name="Oriol Bosch Jover" userId="9dbb7b1c-6ccb-4168-bf1c-5552a8f27a80" providerId="ADAL" clId="{2BF85BB1-16B5-43AC-98CB-784778353FC1}" dt="2023-07-18T06:51:48.978" v="2180" actId="478"/>
          <ac:spMkLst>
            <pc:docMk/>
            <pc:sldMk cId="981019954" sldId="692"/>
            <ac:spMk id="6" creationId="{F3DDD7E1-E0B2-575F-5348-E99DF6EDADF3}"/>
          </ac:spMkLst>
        </pc:spChg>
        <pc:graphicFrameChg chg="add mod modGraphic">
          <ac:chgData name="Oriol Bosch Jover" userId="9dbb7b1c-6ccb-4168-bf1c-5552a8f27a80" providerId="ADAL" clId="{2BF85BB1-16B5-43AC-98CB-784778353FC1}" dt="2023-07-18T06:53:13.942" v="2303" actId="20577"/>
          <ac:graphicFrameMkLst>
            <pc:docMk/>
            <pc:sldMk cId="981019954" sldId="692"/>
            <ac:graphicFrameMk id="13" creationId="{50E19FC2-D27D-633E-FEBC-4648EE68E5C6}"/>
          </ac:graphicFrameMkLst>
        </pc:graphicFrameChg>
        <pc:cxnChg chg="add del mod">
          <ac:chgData name="Oriol Bosch Jover" userId="9dbb7b1c-6ccb-4168-bf1c-5552a8f27a80" providerId="ADAL" clId="{2BF85BB1-16B5-43AC-98CB-784778353FC1}" dt="2023-07-18T06:51:50.346" v="2181" actId="478"/>
          <ac:cxnSpMkLst>
            <pc:docMk/>
            <pc:sldMk cId="981019954" sldId="692"/>
            <ac:cxnSpMk id="3" creationId="{4E5287DC-B62D-7AE9-32C2-78BF8C57A34B}"/>
          </ac:cxnSpMkLst>
        </pc:cxnChg>
      </pc:sldChg>
      <pc:sldChg chg="addSp modSp add">
        <pc:chgData name="Oriol Bosch Jover" userId="9dbb7b1c-6ccb-4168-bf1c-5552a8f27a80" providerId="ADAL" clId="{2BF85BB1-16B5-43AC-98CB-784778353FC1}" dt="2023-07-18T06:56:49.817" v="2359"/>
        <pc:sldMkLst>
          <pc:docMk/>
          <pc:sldMk cId="2545299397" sldId="693"/>
        </pc:sldMkLst>
        <pc:spChg chg="add mod">
          <ac:chgData name="Oriol Bosch Jover" userId="9dbb7b1c-6ccb-4168-bf1c-5552a8f27a80" providerId="ADAL" clId="{2BF85BB1-16B5-43AC-98CB-784778353FC1}" dt="2023-07-18T06:56:49.817" v="2359"/>
          <ac:spMkLst>
            <pc:docMk/>
            <pc:sldMk cId="2545299397" sldId="693"/>
            <ac:spMk id="6" creationId="{478B1EB2-3C6B-8A3E-86D9-D5465E90443C}"/>
          </ac:spMkLst>
        </pc:spChg>
      </pc:sldChg>
      <pc:sldChg chg="addSp delSp modSp add mod">
        <pc:chgData name="Oriol Bosch Jover" userId="9dbb7b1c-6ccb-4168-bf1c-5552a8f27a80" providerId="ADAL" clId="{2BF85BB1-16B5-43AC-98CB-784778353FC1}" dt="2023-07-18T07:44:44.340" v="3475" actId="1076"/>
        <pc:sldMkLst>
          <pc:docMk/>
          <pc:sldMk cId="1793944472" sldId="694"/>
        </pc:sldMkLst>
        <pc:spChg chg="add mod">
          <ac:chgData name="Oriol Bosch Jover" userId="9dbb7b1c-6ccb-4168-bf1c-5552a8f27a80" providerId="ADAL" clId="{2BF85BB1-16B5-43AC-98CB-784778353FC1}" dt="2023-07-18T06:57:29.976" v="2366" actId="1076"/>
          <ac:spMkLst>
            <pc:docMk/>
            <pc:sldMk cId="1793944472" sldId="694"/>
            <ac:spMk id="3" creationId="{3E6E519E-44A6-1963-8C02-60AF3C85E4BA}"/>
          </ac:spMkLst>
        </pc:spChg>
        <pc:spChg chg="add mod">
          <ac:chgData name="Oriol Bosch Jover" userId="9dbb7b1c-6ccb-4168-bf1c-5552a8f27a80" providerId="ADAL" clId="{2BF85BB1-16B5-43AC-98CB-784778353FC1}" dt="2023-07-18T07:44:44.340" v="3475" actId="1076"/>
          <ac:spMkLst>
            <pc:docMk/>
            <pc:sldMk cId="1793944472" sldId="694"/>
            <ac:spMk id="6" creationId="{9FA9FBFB-64A4-14AB-4D11-C98360CE8144}"/>
          </ac:spMkLst>
        </pc:spChg>
        <pc:graphicFrameChg chg="del">
          <ac:chgData name="Oriol Bosch Jover" userId="9dbb7b1c-6ccb-4168-bf1c-5552a8f27a80" providerId="ADAL" clId="{2BF85BB1-16B5-43AC-98CB-784778353FC1}" dt="2023-07-18T06:57:13.133" v="2362" actId="478"/>
          <ac:graphicFrameMkLst>
            <pc:docMk/>
            <pc:sldMk cId="1793944472" sldId="694"/>
            <ac:graphicFrameMk id="13" creationId="{50E19FC2-D27D-633E-FEBC-4648EE68E5C6}"/>
          </ac:graphicFrameMkLst>
        </pc:graphicFrameChg>
      </pc:sldChg>
      <pc:sldChg chg="addSp delSp modSp add mod">
        <pc:chgData name="Oriol Bosch Jover" userId="9dbb7b1c-6ccb-4168-bf1c-5552a8f27a80" providerId="ADAL" clId="{2BF85BB1-16B5-43AC-98CB-784778353FC1}" dt="2023-07-18T07:46:11.973" v="3556" actId="20577"/>
        <pc:sldMkLst>
          <pc:docMk/>
          <pc:sldMk cId="184481822" sldId="695"/>
        </pc:sldMkLst>
        <pc:spChg chg="add del">
          <ac:chgData name="Oriol Bosch Jover" userId="9dbb7b1c-6ccb-4168-bf1c-5552a8f27a80" providerId="ADAL" clId="{2BF85BB1-16B5-43AC-98CB-784778353FC1}" dt="2023-07-18T07:34:04.284" v="3150"/>
          <ac:spMkLst>
            <pc:docMk/>
            <pc:sldMk cId="184481822" sldId="695"/>
            <ac:spMk id="2" creationId="{B74CE16B-6A0F-D5B1-D7CC-F6DB4AB6B209}"/>
          </ac:spMkLst>
        </pc:spChg>
        <pc:spChg chg="mod">
          <ac:chgData name="Oriol Bosch Jover" userId="9dbb7b1c-6ccb-4168-bf1c-5552a8f27a80" providerId="ADAL" clId="{2BF85BB1-16B5-43AC-98CB-784778353FC1}" dt="2023-07-18T07:46:11.973" v="3556" actId="20577"/>
          <ac:spMkLst>
            <pc:docMk/>
            <pc:sldMk cId="184481822" sldId="695"/>
            <ac:spMk id="5" creationId="{35F5EB96-DB4D-41EA-94FC-1B92615241DC}"/>
          </ac:spMkLst>
        </pc:spChg>
        <pc:spChg chg="mod">
          <ac:chgData name="Oriol Bosch Jover" userId="9dbb7b1c-6ccb-4168-bf1c-5552a8f27a80" providerId="ADAL" clId="{2BF85BB1-16B5-43AC-98CB-784778353FC1}" dt="2023-07-18T07:36:56.277" v="3221" actId="20577"/>
          <ac:spMkLst>
            <pc:docMk/>
            <pc:sldMk cId="184481822" sldId="695"/>
            <ac:spMk id="15" creationId="{589A42D8-80BF-D4A7-96BC-2D68C55B2EB9}"/>
          </ac:spMkLst>
        </pc:spChg>
        <pc:spChg chg="mod">
          <ac:chgData name="Oriol Bosch Jover" userId="9dbb7b1c-6ccb-4168-bf1c-5552a8f27a80" providerId="ADAL" clId="{2BF85BB1-16B5-43AC-98CB-784778353FC1}" dt="2023-07-18T07:37:00.456" v="3225" actId="20577"/>
          <ac:spMkLst>
            <pc:docMk/>
            <pc:sldMk cId="184481822" sldId="695"/>
            <ac:spMk id="16" creationId="{4AC69B99-6748-EA2B-A15A-3AC34CCCBA7B}"/>
          </ac:spMkLst>
        </pc:spChg>
        <pc:spChg chg="del">
          <ac:chgData name="Oriol Bosch Jover" userId="9dbb7b1c-6ccb-4168-bf1c-5552a8f27a80" providerId="ADAL" clId="{2BF85BB1-16B5-43AC-98CB-784778353FC1}" dt="2023-07-18T07:35:22.606" v="3171" actId="478"/>
          <ac:spMkLst>
            <pc:docMk/>
            <pc:sldMk cId="184481822" sldId="695"/>
            <ac:spMk id="17" creationId="{08CF758F-0695-FF14-92E2-0FCBB182F2C0}"/>
          </ac:spMkLst>
        </pc:spChg>
        <pc:spChg chg="mod">
          <ac:chgData name="Oriol Bosch Jover" userId="9dbb7b1c-6ccb-4168-bf1c-5552a8f27a80" providerId="ADAL" clId="{2BF85BB1-16B5-43AC-98CB-784778353FC1}" dt="2023-07-18T07:37:23.234" v="3239" actId="20577"/>
          <ac:spMkLst>
            <pc:docMk/>
            <pc:sldMk cId="184481822" sldId="695"/>
            <ac:spMk id="18" creationId="{413A1C22-6A47-6335-E0B6-8ECE114404AA}"/>
          </ac:spMkLst>
        </pc:spChg>
        <pc:spChg chg="mod">
          <ac:chgData name="Oriol Bosch Jover" userId="9dbb7b1c-6ccb-4168-bf1c-5552a8f27a80" providerId="ADAL" clId="{2BF85BB1-16B5-43AC-98CB-784778353FC1}" dt="2023-07-18T07:37:27.783" v="3243" actId="20577"/>
          <ac:spMkLst>
            <pc:docMk/>
            <pc:sldMk cId="184481822" sldId="695"/>
            <ac:spMk id="20" creationId="{2625560B-75EF-96CC-B03A-CB36D20DAA5D}"/>
          </ac:spMkLst>
        </pc:spChg>
        <pc:spChg chg="del mod">
          <ac:chgData name="Oriol Bosch Jover" userId="9dbb7b1c-6ccb-4168-bf1c-5552a8f27a80" providerId="ADAL" clId="{2BF85BB1-16B5-43AC-98CB-784778353FC1}" dt="2023-07-18T07:35:20.353" v="3170" actId="478"/>
          <ac:spMkLst>
            <pc:docMk/>
            <pc:sldMk cId="184481822" sldId="695"/>
            <ac:spMk id="21" creationId="{A489C28F-7F81-2B51-494F-001458A2D854}"/>
          </ac:spMkLst>
        </pc:spChg>
        <pc:spChg chg="mod">
          <ac:chgData name="Oriol Bosch Jover" userId="9dbb7b1c-6ccb-4168-bf1c-5552a8f27a80" providerId="ADAL" clId="{2BF85BB1-16B5-43AC-98CB-784778353FC1}" dt="2023-07-18T07:36:46.068" v="3217" actId="20577"/>
          <ac:spMkLst>
            <pc:docMk/>
            <pc:sldMk cId="184481822" sldId="695"/>
            <ac:spMk id="22" creationId="{76D4CD63-809E-B439-F495-6A0757F1784D}"/>
          </ac:spMkLst>
        </pc:spChg>
        <pc:spChg chg="mod">
          <ac:chgData name="Oriol Bosch Jover" userId="9dbb7b1c-6ccb-4168-bf1c-5552a8f27a80" providerId="ADAL" clId="{2BF85BB1-16B5-43AC-98CB-784778353FC1}" dt="2023-07-18T07:37:11.611" v="3235" actId="20577"/>
          <ac:spMkLst>
            <pc:docMk/>
            <pc:sldMk cId="184481822" sldId="695"/>
            <ac:spMk id="24" creationId="{947E5167-95D1-A0C8-CC24-C75873126268}"/>
          </ac:spMkLst>
        </pc:spChg>
        <pc:spChg chg="mod">
          <ac:chgData name="Oriol Bosch Jover" userId="9dbb7b1c-6ccb-4168-bf1c-5552a8f27a80" providerId="ADAL" clId="{2BF85BB1-16B5-43AC-98CB-784778353FC1}" dt="2023-07-18T07:38:23.162" v="3271" actId="20577"/>
          <ac:spMkLst>
            <pc:docMk/>
            <pc:sldMk cId="184481822" sldId="695"/>
            <ac:spMk id="26" creationId="{F0EBF654-86ED-C4CA-AFFE-6D7F23D5F66C}"/>
          </ac:spMkLst>
        </pc:spChg>
        <pc:spChg chg="mod">
          <ac:chgData name="Oriol Bosch Jover" userId="9dbb7b1c-6ccb-4168-bf1c-5552a8f27a80" providerId="ADAL" clId="{2BF85BB1-16B5-43AC-98CB-784778353FC1}" dt="2023-07-18T07:38:34.217" v="3275" actId="20577"/>
          <ac:spMkLst>
            <pc:docMk/>
            <pc:sldMk cId="184481822" sldId="695"/>
            <ac:spMk id="29" creationId="{36CA5372-3EB3-0AA6-70B0-A3371568A26C}"/>
          </ac:spMkLst>
        </pc:spChg>
        <pc:spChg chg="mod">
          <ac:chgData name="Oriol Bosch Jover" userId="9dbb7b1c-6ccb-4168-bf1c-5552a8f27a80" providerId="ADAL" clId="{2BF85BB1-16B5-43AC-98CB-784778353FC1}" dt="2023-07-18T07:38:42.312" v="3279" actId="20577"/>
          <ac:spMkLst>
            <pc:docMk/>
            <pc:sldMk cId="184481822" sldId="695"/>
            <ac:spMk id="30" creationId="{DA5EC3EA-595D-B689-E0B7-718C0B455DD2}"/>
          </ac:spMkLst>
        </pc:spChg>
        <pc:spChg chg="del">
          <ac:chgData name="Oriol Bosch Jover" userId="9dbb7b1c-6ccb-4168-bf1c-5552a8f27a80" providerId="ADAL" clId="{2BF85BB1-16B5-43AC-98CB-784778353FC1}" dt="2023-07-18T07:35:28.136" v="3173" actId="478"/>
          <ac:spMkLst>
            <pc:docMk/>
            <pc:sldMk cId="184481822" sldId="695"/>
            <ac:spMk id="31" creationId="{DA8F6674-745A-35B8-D9B7-1DAC168C05F8}"/>
          </ac:spMkLst>
        </pc:spChg>
        <pc:spChg chg="mod">
          <ac:chgData name="Oriol Bosch Jover" userId="9dbb7b1c-6ccb-4168-bf1c-5552a8f27a80" providerId="ADAL" clId="{2BF85BB1-16B5-43AC-98CB-784778353FC1}" dt="2023-07-18T07:38:55.452" v="3283" actId="20577"/>
          <ac:spMkLst>
            <pc:docMk/>
            <pc:sldMk cId="184481822" sldId="695"/>
            <ac:spMk id="32" creationId="{DA668CB6-76A2-B3CF-8CD6-5ADE761E3C04}"/>
          </ac:spMkLst>
        </pc:spChg>
        <pc:spChg chg="mod">
          <ac:chgData name="Oriol Bosch Jover" userId="9dbb7b1c-6ccb-4168-bf1c-5552a8f27a80" providerId="ADAL" clId="{2BF85BB1-16B5-43AC-98CB-784778353FC1}" dt="2023-07-18T07:38:58.834" v="3287" actId="20577"/>
          <ac:spMkLst>
            <pc:docMk/>
            <pc:sldMk cId="184481822" sldId="695"/>
            <ac:spMk id="33" creationId="{C2616201-B8DF-295E-4357-0D04AA8B7B8E}"/>
          </ac:spMkLst>
        </pc:spChg>
        <pc:spChg chg="mod">
          <ac:chgData name="Oriol Bosch Jover" userId="9dbb7b1c-6ccb-4168-bf1c-5552a8f27a80" providerId="ADAL" clId="{2BF85BB1-16B5-43AC-98CB-784778353FC1}" dt="2023-07-18T07:39:01.444" v="3291" actId="20577"/>
          <ac:spMkLst>
            <pc:docMk/>
            <pc:sldMk cId="184481822" sldId="695"/>
            <ac:spMk id="35" creationId="{FC95C391-D286-EAC9-1090-024F3FDED304}"/>
          </ac:spMkLst>
        </pc:spChg>
        <pc:spChg chg="del">
          <ac:chgData name="Oriol Bosch Jover" userId="9dbb7b1c-6ccb-4168-bf1c-5552a8f27a80" providerId="ADAL" clId="{2BF85BB1-16B5-43AC-98CB-784778353FC1}" dt="2023-07-18T07:35:31.735" v="3174" actId="478"/>
          <ac:spMkLst>
            <pc:docMk/>
            <pc:sldMk cId="184481822" sldId="695"/>
            <ac:spMk id="36" creationId="{6FA34F7B-3591-206F-5FCA-79D57DE048B2}"/>
          </ac:spMkLst>
        </pc:spChg>
        <pc:spChg chg="mod">
          <ac:chgData name="Oriol Bosch Jover" userId="9dbb7b1c-6ccb-4168-bf1c-5552a8f27a80" providerId="ADAL" clId="{2BF85BB1-16B5-43AC-98CB-784778353FC1}" dt="2023-07-18T07:38:11.621" v="3263" actId="20577"/>
          <ac:spMkLst>
            <pc:docMk/>
            <pc:sldMk cId="184481822" sldId="695"/>
            <ac:spMk id="37" creationId="{68BDC49E-6902-B6BD-AF41-E7DB346DAAFA}"/>
          </ac:spMkLst>
        </pc:spChg>
        <pc:spChg chg="mod">
          <ac:chgData name="Oriol Bosch Jover" userId="9dbb7b1c-6ccb-4168-bf1c-5552a8f27a80" providerId="ADAL" clId="{2BF85BB1-16B5-43AC-98CB-784778353FC1}" dt="2023-07-18T07:38:14.951" v="3267" actId="20577"/>
          <ac:spMkLst>
            <pc:docMk/>
            <pc:sldMk cId="184481822" sldId="695"/>
            <ac:spMk id="38" creationId="{754F382E-768E-B747-F8C2-E0DF72DCB658}"/>
          </ac:spMkLst>
        </pc:spChg>
        <pc:spChg chg="mod">
          <ac:chgData name="Oriol Bosch Jover" userId="9dbb7b1c-6ccb-4168-bf1c-5552a8f27a80" providerId="ADAL" clId="{2BF85BB1-16B5-43AC-98CB-784778353FC1}" dt="2023-07-18T07:38:02.161" v="3259" actId="20577"/>
          <ac:spMkLst>
            <pc:docMk/>
            <pc:sldMk cId="184481822" sldId="695"/>
            <ac:spMk id="41" creationId="{8F975A99-C294-EFA9-BAFF-442AB660E793}"/>
          </ac:spMkLst>
        </pc:spChg>
        <pc:spChg chg="mod">
          <ac:chgData name="Oriol Bosch Jover" userId="9dbb7b1c-6ccb-4168-bf1c-5552a8f27a80" providerId="ADAL" clId="{2BF85BB1-16B5-43AC-98CB-784778353FC1}" dt="2023-07-18T07:37:43.973" v="3251" actId="20577"/>
          <ac:spMkLst>
            <pc:docMk/>
            <pc:sldMk cId="184481822" sldId="695"/>
            <ac:spMk id="42" creationId="{B504CB68-6F95-D1ED-D22E-96F0DCC61DA3}"/>
          </ac:spMkLst>
        </pc:spChg>
        <pc:spChg chg="mod">
          <ac:chgData name="Oriol Bosch Jover" userId="9dbb7b1c-6ccb-4168-bf1c-5552a8f27a80" providerId="ADAL" clId="{2BF85BB1-16B5-43AC-98CB-784778353FC1}" dt="2023-07-18T07:37:48.646" v="3255" actId="20577"/>
          <ac:spMkLst>
            <pc:docMk/>
            <pc:sldMk cId="184481822" sldId="695"/>
            <ac:spMk id="43" creationId="{C2A36A9C-AD29-7943-1827-A9FCBD533987}"/>
          </ac:spMkLst>
        </pc:spChg>
        <pc:spChg chg="del">
          <ac:chgData name="Oriol Bosch Jover" userId="9dbb7b1c-6ccb-4168-bf1c-5552a8f27a80" providerId="ADAL" clId="{2BF85BB1-16B5-43AC-98CB-784778353FC1}" dt="2023-07-18T07:35:25.248" v="3172" actId="478"/>
          <ac:spMkLst>
            <pc:docMk/>
            <pc:sldMk cId="184481822" sldId="695"/>
            <ac:spMk id="44" creationId="{07ACA4B5-7C9A-2376-4285-55E92FF8ADEE}"/>
          </ac:spMkLst>
        </pc:spChg>
        <pc:spChg chg="mod">
          <ac:chgData name="Oriol Bosch Jover" userId="9dbb7b1c-6ccb-4168-bf1c-5552a8f27a80" providerId="ADAL" clId="{2BF85BB1-16B5-43AC-98CB-784778353FC1}" dt="2023-07-18T07:37:38.192" v="3247" actId="20577"/>
          <ac:spMkLst>
            <pc:docMk/>
            <pc:sldMk cId="184481822" sldId="695"/>
            <ac:spMk id="45" creationId="{704D8643-514A-C56B-AAE2-C0ED6DB33B9E}"/>
          </ac:spMkLst>
        </pc:spChg>
        <pc:picChg chg="add mod ord modCrop">
          <ac:chgData name="Oriol Bosch Jover" userId="9dbb7b1c-6ccb-4168-bf1c-5552a8f27a80" providerId="ADAL" clId="{2BF85BB1-16B5-43AC-98CB-784778353FC1}" dt="2023-07-18T07:34:33.950" v="3158" actId="167"/>
          <ac:picMkLst>
            <pc:docMk/>
            <pc:sldMk cId="184481822" sldId="695"/>
            <ac:picMk id="3" creationId="{23199AD3-207F-EFA8-D7DE-CBE11361DCC9}"/>
          </ac:picMkLst>
        </pc:picChg>
        <pc:picChg chg="del mod">
          <ac:chgData name="Oriol Bosch Jover" userId="9dbb7b1c-6ccb-4168-bf1c-5552a8f27a80" providerId="ADAL" clId="{2BF85BB1-16B5-43AC-98CB-784778353FC1}" dt="2023-07-18T07:34:35.985" v="3159" actId="478"/>
          <ac:picMkLst>
            <pc:docMk/>
            <pc:sldMk cId="184481822" sldId="695"/>
            <ac:picMk id="14" creationId="{920031D5-F659-C8EB-E421-7140DFC3EA30}"/>
          </ac:picMkLst>
        </pc:picChg>
      </pc:sldChg>
      <pc:sldChg chg="addSp delSp modSp add mod">
        <pc:chgData name="Oriol Bosch Jover" userId="9dbb7b1c-6ccb-4168-bf1c-5552a8f27a80" providerId="ADAL" clId="{2BF85BB1-16B5-43AC-98CB-784778353FC1}" dt="2023-07-18T07:46:03.365" v="3552" actId="20577"/>
        <pc:sldMkLst>
          <pc:docMk/>
          <pc:sldMk cId="2336753336" sldId="696"/>
        </pc:sldMkLst>
        <pc:spChg chg="add del">
          <ac:chgData name="Oriol Bosch Jover" userId="9dbb7b1c-6ccb-4168-bf1c-5552a8f27a80" providerId="ADAL" clId="{2BF85BB1-16B5-43AC-98CB-784778353FC1}" dt="2023-07-18T07:39:20.996" v="3294"/>
          <ac:spMkLst>
            <pc:docMk/>
            <pc:sldMk cId="2336753336" sldId="696"/>
            <ac:spMk id="2" creationId="{792D1521-A640-8E99-9C80-1DE811E46EE9}"/>
          </ac:spMkLst>
        </pc:spChg>
        <pc:spChg chg="add del">
          <ac:chgData name="Oriol Bosch Jover" userId="9dbb7b1c-6ccb-4168-bf1c-5552a8f27a80" providerId="ADAL" clId="{2BF85BB1-16B5-43AC-98CB-784778353FC1}" dt="2023-07-18T07:39:24.026" v="3298"/>
          <ac:spMkLst>
            <pc:docMk/>
            <pc:sldMk cId="2336753336" sldId="696"/>
            <ac:spMk id="4" creationId="{0A1125D9-C88F-E237-249D-4DF5FD85EDAE}"/>
          </ac:spMkLst>
        </pc:spChg>
        <pc:spChg chg="mod">
          <ac:chgData name="Oriol Bosch Jover" userId="9dbb7b1c-6ccb-4168-bf1c-5552a8f27a80" providerId="ADAL" clId="{2BF85BB1-16B5-43AC-98CB-784778353FC1}" dt="2023-07-18T07:46:03.365" v="3552" actId="20577"/>
          <ac:spMkLst>
            <pc:docMk/>
            <pc:sldMk cId="2336753336" sldId="696"/>
            <ac:spMk id="5" creationId="{35F5EB96-DB4D-41EA-94FC-1B92615241DC}"/>
          </ac:spMkLst>
        </pc:spChg>
        <pc:spChg chg="mod">
          <ac:chgData name="Oriol Bosch Jover" userId="9dbb7b1c-6ccb-4168-bf1c-5552a8f27a80" providerId="ADAL" clId="{2BF85BB1-16B5-43AC-98CB-784778353FC1}" dt="2023-07-18T07:40:58.080" v="3367" actId="20577"/>
          <ac:spMkLst>
            <pc:docMk/>
            <pc:sldMk cId="2336753336" sldId="696"/>
            <ac:spMk id="15" creationId="{589A42D8-80BF-D4A7-96BC-2D68C55B2EB9}"/>
          </ac:spMkLst>
        </pc:spChg>
        <pc:spChg chg="mod">
          <ac:chgData name="Oriol Bosch Jover" userId="9dbb7b1c-6ccb-4168-bf1c-5552a8f27a80" providerId="ADAL" clId="{2BF85BB1-16B5-43AC-98CB-784778353FC1}" dt="2023-07-18T07:41:02.328" v="3371" actId="20577"/>
          <ac:spMkLst>
            <pc:docMk/>
            <pc:sldMk cId="2336753336" sldId="696"/>
            <ac:spMk id="16" creationId="{4AC69B99-6748-EA2B-A15A-3AC34CCCBA7B}"/>
          </ac:spMkLst>
        </pc:spChg>
        <pc:spChg chg="mod">
          <ac:chgData name="Oriol Bosch Jover" userId="9dbb7b1c-6ccb-4168-bf1c-5552a8f27a80" providerId="ADAL" clId="{2BF85BB1-16B5-43AC-98CB-784778353FC1}" dt="2023-07-18T07:41:29.782" v="3382" actId="20577"/>
          <ac:spMkLst>
            <pc:docMk/>
            <pc:sldMk cId="2336753336" sldId="696"/>
            <ac:spMk id="18" creationId="{413A1C22-6A47-6335-E0B6-8ECE114404AA}"/>
          </ac:spMkLst>
        </pc:spChg>
        <pc:spChg chg="mod">
          <ac:chgData name="Oriol Bosch Jover" userId="9dbb7b1c-6ccb-4168-bf1c-5552a8f27a80" providerId="ADAL" clId="{2BF85BB1-16B5-43AC-98CB-784778353FC1}" dt="2023-07-18T07:41:40.060" v="3388" actId="20577"/>
          <ac:spMkLst>
            <pc:docMk/>
            <pc:sldMk cId="2336753336" sldId="696"/>
            <ac:spMk id="20" creationId="{2625560B-75EF-96CC-B03A-CB36D20DAA5D}"/>
          </ac:spMkLst>
        </pc:spChg>
        <pc:spChg chg="mod">
          <ac:chgData name="Oriol Bosch Jover" userId="9dbb7b1c-6ccb-4168-bf1c-5552a8f27a80" providerId="ADAL" clId="{2BF85BB1-16B5-43AC-98CB-784778353FC1}" dt="2023-07-18T07:40:52.746" v="3363" actId="20577"/>
          <ac:spMkLst>
            <pc:docMk/>
            <pc:sldMk cId="2336753336" sldId="696"/>
            <ac:spMk id="22" creationId="{76D4CD63-809E-B439-F495-6A0757F1784D}"/>
          </ac:spMkLst>
        </pc:spChg>
        <pc:spChg chg="mod">
          <ac:chgData name="Oriol Bosch Jover" userId="9dbb7b1c-6ccb-4168-bf1c-5552a8f27a80" providerId="ADAL" clId="{2BF85BB1-16B5-43AC-98CB-784778353FC1}" dt="2023-07-18T07:41:18.217" v="3378" actId="20577"/>
          <ac:spMkLst>
            <pc:docMk/>
            <pc:sldMk cId="2336753336" sldId="696"/>
            <ac:spMk id="24" creationId="{947E5167-95D1-A0C8-CC24-C75873126268}"/>
          </ac:spMkLst>
        </pc:spChg>
        <pc:spChg chg="mod">
          <ac:chgData name="Oriol Bosch Jover" userId="9dbb7b1c-6ccb-4168-bf1c-5552a8f27a80" providerId="ADAL" clId="{2BF85BB1-16B5-43AC-98CB-784778353FC1}" dt="2023-07-18T07:42:31.373" v="3414" actId="20577"/>
          <ac:spMkLst>
            <pc:docMk/>
            <pc:sldMk cId="2336753336" sldId="696"/>
            <ac:spMk id="26" creationId="{F0EBF654-86ED-C4CA-AFFE-6D7F23D5F66C}"/>
          </ac:spMkLst>
        </pc:spChg>
        <pc:spChg chg="mod">
          <ac:chgData name="Oriol Bosch Jover" userId="9dbb7b1c-6ccb-4168-bf1c-5552a8f27a80" providerId="ADAL" clId="{2BF85BB1-16B5-43AC-98CB-784778353FC1}" dt="2023-07-18T07:42:35.435" v="3418" actId="20577"/>
          <ac:spMkLst>
            <pc:docMk/>
            <pc:sldMk cId="2336753336" sldId="696"/>
            <ac:spMk id="29" creationId="{36CA5372-3EB3-0AA6-70B0-A3371568A26C}"/>
          </ac:spMkLst>
        </pc:spChg>
        <pc:spChg chg="mod">
          <ac:chgData name="Oriol Bosch Jover" userId="9dbb7b1c-6ccb-4168-bf1c-5552a8f27a80" providerId="ADAL" clId="{2BF85BB1-16B5-43AC-98CB-784778353FC1}" dt="2023-07-18T07:42:40.674" v="3422" actId="20577"/>
          <ac:spMkLst>
            <pc:docMk/>
            <pc:sldMk cId="2336753336" sldId="696"/>
            <ac:spMk id="30" creationId="{DA5EC3EA-595D-B689-E0B7-718C0B455DD2}"/>
          </ac:spMkLst>
        </pc:spChg>
        <pc:spChg chg="mod">
          <ac:chgData name="Oriol Bosch Jover" userId="9dbb7b1c-6ccb-4168-bf1c-5552a8f27a80" providerId="ADAL" clId="{2BF85BB1-16B5-43AC-98CB-784778353FC1}" dt="2023-07-18T07:42:50.170" v="3426" actId="20577"/>
          <ac:spMkLst>
            <pc:docMk/>
            <pc:sldMk cId="2336753336" sldId="696"/>
            <ac:spMk id="32" creationId="{DA668CB6-76A2-B3CF-8CD6-5ADE761E3C04}"/>
          </ac:spMkLst>
        </pc:spChg>
        <pc:spChg chg="mod">
          <ac:chgData name="Oriol Bosch Jover" userId="9dbb7b1c-6ccb-4168-bf1c-5552a8f27a80" providerId="ADAL" clId="{2BF85BB1-16B5-43AC-98CB-784778353FC1}" dt="2023-07-18T07:42:59.918" v="3430" actId="20577"/>
          <ac:spMkLst>
            <pc:docMk/>
            <pc:sldMk cId="2336753336" sldId="696"/>
            <ac:spMk id="33" creationId="{C2616201-B8DF-295E-4357-0D04AA8B7B8E}"/>
          </ac:spMkLst>
        </pc:spChg>
        <pc:spChg chg="mod">
          <ac:chgData name="Oriol Bosch Jover" userId="9dbb7b1c-6ccb-4168-bf1c-5552a8f27a80" providerId="ADAL" clId="{2BF85BB1-16B5-43AC-98CB-784778353FC1}" dt="2023-07-18T07:43:04.585" v="3434" actId="20577"/>
          <ac:spMkLst>
            <pc:docMk/>
            <pc:sldMk cId="2336753336" sldId="696"/>
            <ac:spMk id="35" creationId="{FC95C391-D286-EAC9-1090-024F3FDED304}"/>
          </ac:spMkLst>
        </pc:spChg>
        <pc:spChg chg="mod">
          <ac:chgData name="Oriol Bosch Jover" userId="9dbb7b1c-6ccb-4168-bf1c-5552a8f27a80" providerId="ADAL" clId="{2BF85BB1-16B5-43AC-98CB-784778353FC1}" dt="2023-07-18T07:42:19.491" v="3408" actId="20577"/>
          <ac:spMkLst>
            <pc:docMk/>
            <pc:sldMk cId="2336753336" sldId="696"/>
            <ac:spMk id="37" creationId="{68BDC49E-6902-B6BD-AF41-E7DB346DAAFA}"/>
          </ac:spMkLst>
        </pc:spChg>
        <pc:spChg chg="mod">
          <ac:chgData name="Oriol Bosch Jover" userId="9dbb7b1c-6ccb-4168-bf1c-5552a8f27a80" providerId="ADAL" clId="{2BF85BB1-16B5-43AC-98CB-784778353FC1}" dt="2023-07-18T07:42:11.781" v="3402" actId="20577"/>
          <ac:spMkLst>
            <pc:docMk/>
            <pc:sldMk cId="2336753336" sldId="696"/>
            <ac:spMk id="41" creationId="{8F975A99-C294-EFA9-BAFF-442AB660E793}"/>
          </ac:spMkLst>
        </pc:spChg>
        <pc:spChg chg="mod">
          <ac:chgData name="Oriol Bosch Jover" userId="9dbb7b1c-6ccb-4168-bf1c-5552a8f27a80" providerId="ADAL" clId="{2BF85BB1-16B5-43AC-98CB-784778353FC1}" dt="2023-07-18T07:41:58.651" v="3396" actId="20577"/>
          <ac:spMkLst>
            <pc:docMk/>
            <pc:sldMk cId="2336753336" sldId="696"/>
            <ac:spMk id="42" creationId="{B504CB68-6F95-D1ED-D22E-96F0DCC61DA3}"/>
          </ac:spMkLst>
        </pc:spChg>
        <pc:spChg chg="mod">
          <ac:chgData name="Oriol Bosch Jover" userId="9dbb7b1c-6ccb-4168-bf1c-5552a8f27a80" providerId="ADAL" clId="{2BF85BB1-16B5-43AC-98CB-784778353FC1}" dt="2023-07-18T07:42:02.036" v="3398" actId="20577"/>
          <ac:spMkLst>
            <pc:docMk/>
            <pc:sldMk cId="2336753336" sldId="696"/>
            <ac:spMk id="43" creationId="{C2A36A9C-AD29-7943-1827-A9FCBD533987}"/>
          </ac:spMkLst>
        </pc:spChg>
        <pc:spChg chg="mod">
          <ac:chgData name="Oriol Bosch Jover" userId="9dbb7b1c-6ccb-4168-bf1c-5552a8f27a80" providerId="ADAL" clId="{2BF85BB1-16B5-43AC-98CB-784778353FC1}" dt="2023-07-18T07:41:51.507" v="3392" actId="20577"/>
          <ac:spMkLst>
            <pc:docMk/>
            <pc:sldMk cId="2336753336" sldId="696"/>
            <ac:spMk id="45" creationId="{704D8643-514A-C56B-AAE2-C0ED6DB33B9E}"/>
          </ac:spMkLst>
        </pc:spChg>
        <pc:picChg chg="del">
          <ac:chgData name="Oriol Bosch Jover" userId="9dbb7b1c-6ccb-4168-bf1c-5552a8f27a80" providerId="ADAL" clId="{2BF85BB1-16B5-43AC-98CB-784778353FC1}" dt="2023-07-18T07:39:45.508" v="3306" actId="478"/>
          <ac:picMkLst>
            <pc:docMk/>
            <pc:sldMk cId="2336753336" sldId="696"/>
            <ac:picMk id="3" creationId="{23199AD3-207F-EFA8-D7DE-CBE11361DCC9}"/>
          </ac:picMkLst>
        </pc:picChg>
        <pc:picChg chg="add mod ord modCrop">
          <ac:chgData name="Oriol Bosch Jover" userId="9dbb7b1c-6ccb-4168-bf1c-5552a8f27a80" providerId="ADAL" clId="{2BF85BB1-16B5-43AC-98CB-784778353FC1}" dt="2023-07-18T07:40:07.236" v="3314" actId="1076"/>
          <ac:picMkLst>
            <pc:docMk/>
            <pc:sldMk cId="2336753336" sldId="696"/>
            <ac:picMk id="6" creationId="{24BA0C2A-BB9C-C5E7-DBDE-AA2AFAC55C2B}"/>
          </ac:picMkLst>
        </pc:picChg>
      </pc:sldChg>
      <pc:sldChg chg="addSp delSp modSp add mod">
        <pc:chgData name="Oriol Bosch Jover" userId="9dbb7b1c-6ccb-4168-bf1c-5552a8f27a80" providerId="ADAL" clId="{2BF85BB1-16B5-43AC-98CB-784778353FC1}" dt="2023-07-18T07:48:43.942" v="3620" actId="20577"/>
        <pc:sldMkLst>
          <pc:docMk/>
          <pc:sldMk cId="2100933076" sldId="697"/>
        </pc:sldMkLst>
        <pc:spChg chg="add del mod">
          <ac:chgData name="Oriol Bosch Jover" userId="9dbb7b1c-6ccb-4168-bf1c-5552a8f27a80" providerId="ADAL" clId="{2BF85BB1-16B5-43AC-98CB-784778353FC1}" dt="2023-07-18T07:43:42.078" v="3441" actId="478"/>
          <ac:spMkLst>
            <pc:docMk/>
            <pc:sldMk cId="2100933076" sldId="697"/>
            <ac:spMk id="2" creationId="{37B50301-8EF9-9A43-34B4-1C36E92F04FC}"/>
          </ac:spMkLst>
        </pc:spChg>
        <pc:spChg chg="add del mod">
          <ac:chgData name="Oriol Bosch Jover" userId="9dbb7b1c-6ccb-4168-bf1c-5552a8f27a80" providerId="ADAL" clId="{2BF85BB1-16B5-43AC-98CB-784778353FC1}" dt="2023-07-18T07:44:39.579" v="3474" actId="478"/>
          <ac:spMkLst>
            <pc:docMk/>
            <pc:sldMk cId="2100933076" sldId="697"/>
            <ac:spMk id="3" creationId="{1E187DDF-24AB-BA51-94CA-86CDCE16371D}"/>
          </ac:spMkLst>
        </pc:spChg>
        <pc:spChg chg="add mod">
          <ac:chgData name="Oriol Bosch Jover" userId="9dbb7b1c-6ccb-4168-bf1c-5552a8f27a80" providerId="ADAL" clId="{2BF85BB1-16B5-43AC-98CB-784778353FC1}" dt="2023-07-18T07:45:09.044" v="3496" actId="1076"/>
          <ac:spMkLst>
            <pc:docMk/>
            <pc:sldMk cId="2100933076" sldId="697"/>
            <ac:spMk id="4" creationId="{7D04A729-16A1-8717-2A45-204A44291519}"/>
          </ac:spMkLst>
        </pc:spChg>
        <pc:spChg chg="mod">
          <ac:chgData name="Oriol Bosch Jover" userId="9dbb7b1c-6ccb-4168-bf1c-5552a8f27a80" providerId="ADAL" clId="{2BF85BB1-16B5-43AC-98CB-784778353FC1}" dt="2023-07-18T07:46:07.081" v="3554" actId="20577"/>
          <ac:spMkLst>
            <pc:docMk/>
            <pc:sldMk cId="2100933076" sldId="697"/>
            <ac:spMk id="5" creationId="{35F5EB96-DB4D-41EA-94FC-1B92615241DC}"/>
          </ac:spMkLst>
        </pc:spChg>
        <pc:spChg chg="del mod">
          <ac:chgData name="Oriol Bosch Jover" userId="9dbb7b1c-6ccb-4168-bf1c-5552a8f27a80" providerId="ADAL" clId="{2BF85BB1-16B5-43AC-98CB-784778353FC1}" dt="2023-07-18T07:48:39.284" v="3612" actId="478"/>
          <ac:spMkLst>
            <pc:docMk/>
            <pc:sldMk cId="2100933076" sldId="697"/>
            <ac:spMk id="7" creationId="{9BEC78D5-FEC4-4B78-A623-8C553336B693}"/>
          </ac:spMkLst>
        </pc:spChg>
        <pc:spChg chg="add mod">
          <ac:chgData name="Oriol Bosch Jover" userId="9dbb7b1c-6ccb-4168-bf1c-5552a8f27a80" providerId="ADAL" clId="{2BF85BB1-16B5-43AC-98CB-784778353FC1}" dt="2023-07-18T07:45:51.700" v="3550" actId="1036"/>
          <ac:spMkLst>
            <pc:docMk/>
            <pc:sldMk cId="2100933076" sldId="697"/>
            <ac:spMk id="8" creationId="{6C080826-C957-03D2-D846-CD9007F9341D}"/>
          </ac:spMkLst>
        </pc:spChg>
        <pc:spChg chg="add del mod">
          <ac:chgData name="Oriol Bosch Jover" userId="9dbb7b1c-6ccb-4168-bf1c-5552a8f27a80" providerId="ADAL" clId="{2BF85BB1-16B5-43AC-98CB-784778353FC1}" dt="2023-07-18T07:45:32.545" v="3527" actId="478"/>
          <ac:spMkLst>
            <pc:docMk/>
            <pc:sldMk cId="2100933076" sldId="697"/>
            <ac:spMk id="9" creationId="{7A7982FB-91FC-7689-B1C2-AFCDFB7B9BF8}"/>
          </ac:spMkLst>
        </pc:spChg>
        <pc:spChg chg="add mod">
          <ac:chgData name="Oriol Bosch Jover" userId="9dbb7b1c-6ccb-4168-bf1c-5552a8f27a80" providerId="ADAL" clId="{2BF85BB1-16B5-43AC-98CB-784778353FC1}" dt="2023-07-18T07:46:36.165" v="3562" actId="1076"/>
          <ac:spMkLst>
            <pc:docMk/>
            <pc:sldMk cId="2100933076" sldId="697"/>
            <ac:spMk id="10" creationId="{1594D3BA-ECB5-7561-D762-48E19699AEB9}"/>
          </ac:spMkLst>
        </pc:spChg>
        <pc:spChg chg="add mod">
          <ac:chgData name="Oriol Bosch Jover" userId="9dbb7b1c-6ccb-4168-bf1c-5552a8f27a80" providerId="ADAL" clId="{2BF85BB1-16B5-43AC-98CB-784778353FC1}" dt="2023-07-18T07:46:50.382" v="3571" actId="1076"/>
          <ac:spMkLst>
            <pc:docMk/>
            <pc:sldMk cId="2100933076" sldId="697"/>
            <ac:spMk id="11" creationId="{1EB8DAB1-9A46-6A36-B077-7ED110CAB1A7}"/>
          </ac:spMkLst>
        </pc:spChg>
        <pc:spChg chg="add mod">
          <ac:chgData name="Oriol Bosch Jover" userId="9dbb7b1c-6ccb-4168-bf1c-5552a8f27a80" providerId="ADAL" clId="{2BF85BB1-16B5-43AC-98CB-784778353FC1}" dt="2023-07-18T07:46:56.160" v="3573" actId="1076"/>
          <ac:spMkLst>
            <pc:docMk/>
            <pc:sldMk cId="2100933076" sldId="697"/>
            <ac:spMk id="12" creationId="{8347C34E-1438-E769-A46F-7B987F076E55}"/>
          </ac:spMkLst>
        </pc:spChg>
        <pc:spChg chg="add mod">
          <ac:chgData name="Oriol Bosch Jover" userId="9dbb7b1c-6ccb-4168-bf1c-5552a8f27a80" providerId="ADAL" clId="{2BF85BB1-16B5-43AC-98CB-784778353FC1}" dt="2023-07-18T07:48:43.942" v="3620" actId="20577"/>
          <ac:spMkLst>
            <pc:docMk/>
            <pc:sldMk cId="2100933076" sldId="697"/>
            <ac:spMk id="14" creationId="{E6D03F4C-DB5E-BA1C-A861-5AAA60F03C89}"/>
          </ac:spMkLst>
        </pc:spChg>
        <pc:spChg chg="mod">
          <ac:chgData name="Oriol Bosch Jover" userId="9dbb7b1c-6ccb-4168-bf1c-5552a8f27a80" providerId="ADAL" clId="{2BF85BB1-16B5-43AC-98CB-784778353FC1}" dt="2023-07-18T07:45:12.035" v="3499" actId="1076"/>
          <ac:spMkLst>
            <pc:docMk/>
            <pc:sldMk cId="2100933076" sldId="697"/>
            <ac:spMk id="24" creationId="{947E5167-95D1-A0C8-CC24-C75873126268}"/>
          </ac:spMkLst>
        </pc:spChg>
        <pc:spChg chg="mod">
          <ac:chgData name="Oriol Bosch Jover" userId="9dbb7b1c-6ccb-4168-bf1c-5552a8f27a80" providerId="ADAL" clId="{2BF85BB1-16B5-43AC-98CB-784778353FC1}" dt="2023-07-18T07:46:29.483" v="3560" actId="208"/>
          <ac:spMkLst>
            <pc:docMk/>
            <pc:sldMk cId="2100933076" sldId="697"/>
            <ac:spMk id="26" creationId="{F0EBF654-86ED-C4CA-AFFE-6D7F23D5F66C}"/>
          </ac:spMkLst>
        </pc:spChg>
        <pc:picChg chg="add del mod">
          <ac:chgData name="Oriol Bosch Jover" userId="9dbb7b1c-6ccb-4168-bf1c-5552a8f27a80" providerId="ADAL" clId="{2BF85BB1-16B5-43AC-98CB-784778353FC1}" dt="2023-07-18T07:46:47.039" v="3570" actId="1076"/>
          <ac:picMkLst>
            <pc:docMk/>
            <pc:sldMk cId="2100933076" sldId="697"/>
            <ac:picMk id="6" creationId="{24BA0C2A-BB9C-C5E7-DBDE-AA2AFAC55C2B}"/>
          </ac:picMkLst>
        </pc:picChg>
      </pc:sldChg>
      <pc:sldChg chg="add del">
        <pc:chgData name="Oriol Bosch Jover" userId="9dbb7b1c-6ccb-4168-bf1c-5552a8f27a80" providerId="ADAL" clId="{2BF85BB1-16B5-43AC-98CB-784778353FC1}" dt="2023-07-18T07:48:23.094" v="3611" actId="2696"/>
        <pc:sldMkLst>
          <pc:docMk/>
          <pc:sldMk cId="2794232435" sldId="698"/>
        </pc:sldMkLst>
      </pc:sldChg>
      <pc:sldChg chg="add">
        <pc:chgData name="Oriol Bosch Jover" userId="9dbb7b1c-6ccb-4168-bf1c-5552a8f27a80" providerId="ADAL" clId="{2BF85BB1-16B5-43AC-98CB-784778353FC1}" dt="2023-07-18T07:48:11.678" v="3609" actId="2890"/>
        <pc:sldMkLst>
          <pc:docMk/>
          <pc:sldMk cId="3447891369" sldId="699"/>
        </pc:sldMkLst>
      </pc:sldChg>
      <pc:sldChg chg="addSp modSp add mod">
        <pc:chgData name="Oriol Bosch Jover" userId="9dbb7b1c-6ccb-4168-bf1c-5552a8f27a80" providerId="ADAL" clId="{2BF85BB1-16B5-43AC-98CB-784778353FC1}" dt="2023-07-18T07:56:42.732" v="4267" actId="20577"/>
        <pc:sldMkLst>
          <pc:docMk/>
          <pc:sldMk cId="2079498214" sldId="700"/>
        </pc:sldMkLst>
        <pc:spChg chg="add mod">
          <ac:chgData name="Oriol Bosch Jover" userId="9dbb7b1c-6ccb-4168-bf1c-5552a8f27a80" providerId="ADAL" clId="{2BF85BB1-16B5-43AC-98CB-784778353FC1}" dt="2023-07-18T07:54:25.215" v="4018" actId="1076"/>
          <ac:spMkLst>
            <pc:docMk/>
            <pc:sldMk cId="2079498214" sldId="700"/>
            <ac:spMk id="4" creationId="{53D2335B-7303-32B5-4B65-9A3E23D1A729}"/>
          </ac:spMkLst>
        </pc:spChg>
        <pc:spChg chg="add mod">
          <ac:chgData name="Oriol Bosch Jover" userId="9dbb7b1c-6ccb-4168-bf1c-5552a8f27a80" providerId="ADAL" clId="{2BF85BB1-16B5-43AC-98CB-784778353FC1}" dt="2023-07-18T07:56:42.732" v="4267" actId="20577"/>
          <ac:spMkLst>
            <pc:docMk/>
            <pc:sldMk cId="2079498214" sldId="700"/>
            <ac:spMk id="10" creationId="{817B1AAA-2D46-F69F-5FC5-A0CFDD592E86}"/>
          </ac:spMkLst>
        </pc:spChg>
      </pc:sldChg>
      <pc:sldChg chg="addSp modSp add mod">
        <pc:chgData name="Oriol Bosch Jover" userId="9dbb7b1c-6ccb-4168-bf1c-5552a8f27a80" providerId="ADAL" clId="{2BF85BB1-16B5-43AC-98CB-784778353FC1}" dt="2023-07-18T07:57:31.395" v="4417" actId="255"/>
        <pc:sldMkLst>
          <pc:docMk/>
          <pc:sldMk cId="1172259882" sldId="701"/>
        </pc:sldMkLst>
        <pc:spChg chg="add mod">
          <ac:chgData name="Oriol Bosch Jover" userId="9dbb7b1c-6ccb-4168-bf1c-5552a8f27a80" providerId="ADAL" clId="{2BF85BB1-16B5-43AC-98CB-784778353FC1}" dt="2023-07-18T07:57:31.395" v="4417" actId="255"/>
          <ac:spMkLst>
            <pc:docMk/>
            <pc:sldMk cId="1172259882" sldId="701"/>
            <ac:spMk id="11" creationId="{BE19EBAC-9113-38CF-7180-36355A1A2E51}"/>
          </ac:spMkLst>
        </pc:spChg>
      </pc:sldChg>
    </pc:docChg>
  </pc:docChgLst>
  <pc:docChgLst>
    <pc:chgData name="Oriol Bosch Jover" userId="9dbb7b1c-6ccb-4168-bf1c-5552a8f27a80" providerId="ADAL" clId="{DCCA692D-75E0-4939-8382-6A97822B9F5A}"/>
    <pc:docChg chg="undo redo custSel addSld delSld modSld">
      <pc:chgData name="Oriol Bosch Jover" userId="9dbb7b1c-6ccb-4168-bf1c-5552a8f27a80" providerId="ADAL" clId="{DCCA692D-75E0-4939-8382-6A97822B9F5A}" dt="2023-07-18T06:04:59.831" v="398" actId="167"/>
      <pc:docMkLst>
        <pc:docMk/>
      </pc:docMkLst>
      <pc:sldChg chg="modSp mod">
        <pc:chgData name="Oriol Bosch Jover" userId="9dbb7b1c-6ccb-4168-bf1c-5552a8f27a80" providerId="ADAL" clId="{DCCA692D-75E0-4939-8382-6A97822B9F5A}" dt="2023-07-17T16:02:46.106" v="91" actId="1076"/>
        <pc:sldMkLst>
          <pc:docMk/>
          <pc:sldMk cId="2189434165" sldId="258"/>
        </pc:sldMkLst>
        <pc:spChg chg="mod">
          <ac:chgData name="Oriol Bosch Jover" userId="9dbb7b1c-6ccb-4168-bf1c-5552a8f27a80" providerId="ADAL" clId="{DCCA692D-75E0-4939-8382-6A97822B9F5A}" dt="2023-07-17T16:02:46.106" v="91" actId="1076"/>
          <ac:spMkLst>
            <pc:docMk/>
            <pc:sldMk cId="2189434165" sldId="258"/>
            <ac:spMk id="2" creationId="{CA08111B-1801-43C8-96FF-503786BF2AA0}"/>
          </ac:spMkLst>
        </pc:spChg>
        <pc:spChg chg="mod">
          <ac:chgData name="Oriol Bosch Jover" userId="9dbb7b1c-6ccb-4168-bf1c-5552a8f27a80" providerId="ADAL" clId="{DCCA692D-75E0-4939-8382-6A97822B9F5A}" dt="2023-07-17T16:02:36.494" v="90" actId="1076"/>
          <ac:spMkLst>
            <pc:docMk/>
            <pc:sldMk cId="2189434165" sldId="258"/>
            <ac:spMk id="4" creationId="{4EB4979D-5A11-45D8-B930-DBF0E3B1E2FE}"/>
          </ac:spMkLst>
        </pc:spChg>
      </pc:sldChg>
      <pc:sldChg chg="modSp mod">
        <pc:chgData name="Oriol Bosch Jover" userId="9dbb7b1c-6ccb-4168-bf1c-5552a8f27a80" providerId="ADAL" clId="{DCCA692D-75E0-4939-8382-6A97822B9F5A}" dt="2023-07-17T16:10:12.273" v="368" actId="20577"/>
        <pc:sldMkLst>
          <pc:docMk/>
          <pc:sldMk cId="2106582678" sldId="345"/>
        </pc:sldMkLst>
        <pc:spChg chg="mod">
          <ac:chgData name="Oriol Bosch Jover" userId="9dbb7b1c-6ccb-4168-bf1c-5552a8f27a80" providerId="ADAL" clId="{DCCA692D-75E0-4939-8382-6A97822B9F5A}" dt="2023-07-17T16:10:12.273" v="368" actId="20577"/>
          <ac:spMkLst>
            <pc:docMk/>
            <pc:sldMk cId="2106582678" sldId="345"/>
            <ac:spMk id="7" creationId="{F1599C23-1FDC-460B-8492-FBCFA182F15E}"/>
          </ac:spMkLst>
        </pc:spChg>
      </pc:sldChg>
      <pc:sldChg chg="modSp mod">
        <pc:chgData name="Oriol Bosch Jover" userId="9dbb7b1c-6ccb-4168-bf1c-5552a8f27a80" providerId="ADAL" clId="{DCCA692D-75E0-4939-8382-6A97822B9F5A}" dt="2023-07-17T16:04:46.750" v="242"/>
        <pc:sldMkLst>
          <pc:docMk/>
          <pc:sldMk cId="544658012" sldId="472"/>
        </pc:sldMkLst>
        <pc:spChg chg="mod">
          <ac:chgData name="Oriol Bosch Jover" userId="9dbb7b1c-6ccb-4168-bf1c-5552a8f27a80" providerId="ADAL" clId="{DCCA692D-75E0-4939-8382-6A97822B9F5A}" dt="2023-07-17T16:04:14.977" v="206" actId="20577"/>
          <ac:spMkLst>
            <pc:docMk/>
            <pc:sldMk cId="544658012" sldId="472"/>
            <ac:spMk id="5" creationId="{35F5EB96-DB4D-41EA-94FC-1B92615241DC}"/>
          </ac:spMkLst>
        </pc:spChg>
        <pc:spChg chg="mod">
          <ac:chgData name="Oriol Bosch Jover" userId="9dbb7b1c-6ccb-4168-bf1c-5552a8f27a80" providerId="ADAL" clId="{DCCA692D-75E0-4939-8382-6A97822B9F5A}" dt="2023-07-17T16:04:46.750" v="242"/>
          <ac:spMkLst>
            <pc:docMk/>
            <pc:sldMk cId="544658012" sldId="472"/>
            <ac:spMk id="7" creationId="{9BEC78D5-FEC4-4B78-A623-8C553336B693}"/>
          </ac:spMkLst>
        </pc:spChg>
      </pc:sldChg>
      <pc:sldChg chg="modSp mod">
        <pc:chgData name="Oriol Bosch Jover" userId="9dbb7b1c-6ccb-4168-bf1c-5552a8f27a80" providerId="ADAL" clId="{DCCA692D-75E0-4939-8382-6A97822B9F5A}" dt="2023-07-17T16:04:39.753" v="241" actId="20577"/>
        <pc:sldMkLst>
          <pc:docMk/>
          <pc:sldMk cId="2076607980" sldId="553"/>
        </pc:sldMkLst>
        <pc:spChg chg="mod">
          <ac:chgData name="Oriol Bosch Jover" userId="9dbb7b1c-6ccb-4168-bf1c-5552a8f27a80" providerId="ADAL" clId="{DCCA692D-75E0-4939-8382-6A97822B9F5A}" dt="2023-07-17T16:03:56.827" v="187" actId="20577"/>
          <ac:spMkLst>
            <pc:docMk/>
            <pc:sldMk cId="2076607980" sldId="553"/>
            <ac:spMk id="5" creationId="{35F5EB96-DB4D-41EA-94FC-1B92615241DC}"/>
          </ac:spMkLst>
        </pc:spChg>
        <pc:spChg chg="mod">
          <ac:chgData name="Oriol Bosch Jover" userId="9dbb7b1c-6ccb-4168-bf1c-5552a8f27a80" providerId="ADAL" clId="{DCCA692D-75E0-4939-8382-6A97822B9F5A}" dt="2023-07-17T16:04:39.753" v="241" actId="20577"/>
          <ac:spMkLst>
            <pc:docMk/>
            <pc:sldMk cId="2076607980" sldId="553"/>
            <ac:spMk id="7" creationId="{9BEC78D5-FEC4-4B78-A623-8C553336B693}"/>
          </ac:spMkLst>
        </pc:spChg>
      </pc:sldChg>
      <pc:sldChg chg="modSp mod">
        <pc:chgData name="Oriol Bosch Jover" userId="9dbb7b1c-6ccb-4168-bf1c-5552a8f27a80" providerId="ADAL" clId="{DCCA692D-75E0-4939-8382-6A97822B9F5A}" dt="2023-07-17T16:04:51.978" v="243"/>
        <pc:sldMkLst>
          <pc:docMk/>
          <pc:sldMk cId="1631416518" sldId="556"/>
        </pc:sldMkLst>
        <pc:spChg chg="mod">
          <ac:chgData name="Oriol Bosch Jover" userId="9dbb7b1c-6ccb-4168-bf1c-5552a8f27a80" providerId="ADAL" clId="{DCCA692D-75E0-4939-8382-6A97822B9F5A}" dt="2023-07-17T16:04:26.567" v="207"/>
          <ac:spMkLst>
            <pc:docMk/>
            <pc:sldMk cId="1631416518" sldId="556"/>
            <ac:spMk id="5" creationId="{35F5EB96-DB4D-41EA-94FC-1B92615241DC}"/>
          </ac:spMkLst>
        </pc:spChg>
        <pc:spChg chg="mod">
          <ac:chgData name="Oriol Bosch Jover" userId="9dbb7b1c-6ccb-4168-bf1c-5552a8f27a80" providerId="ADAL" clId="{DCCA692D-75E0-4939-8382-6A97822B9F5A}" dt="2023-07-17T16:04:51.978" v="243"/>
          <ac:spMkLst>
            <pc:docMk/>
            <pc:sldMk cId="1631416518" sldId="556"/>
            <ac:spMk id="7" creationId="{9BEC78D5-FEC4-4B78-A623-8C553336B693}"/>
          </ac:spMkLst>
        </pc:spChg>
      </pc:sldChg>
      <pc:sldChg chg="modSp add del mod">
        <pc:chgData name="Oriol Bosch Jover" userId="9dbb7b1c-6ccb-4168-bf1c-5552a8f27a80" providerId="ADAL" clId="{DCCA692D-75E0-4939-8382-6A97822B9F5A}" dt="2023-07-17T16:06:43.923" v="249"/>
        <pc:sldMkLst>
          <pc:docMk/>
          <pc:sldMk cId="1746173677" sldId="558"/>
        </pc:sldMkLst>
        <pc:spChg chg="mod">
          <ac:chgData name="Oriol Bosch Jover" userId="9dbb7b1c-6ccb-4168-bf1c-5552a8f27a80" providerId="ADAL" clId="{DCCA692D-75E0-4939-8382-6A97822B9F5A}" dt="2023-07-17T16:06:43.923" v="249"/>
          <ac:spMkLst>
            <pc:docMk/>
            <pc:sldMk cId="1746173677" sldId="558"/>
            <ac:spMk id="7" creationId="{9BEC78D5-FEC4-4B78-A623-8C553336B693}"/>
          </ac:spMkLst>
        </pc:spChg>
      </pc:sldChg>
      <pc:sldChg chg="modSp del mod">
        <pc:chgData name="Oriol Bosch Jover" userId="9dbb7b1c-6ccb-4168-bf1c-5552a8f27a80" providerId="ADAL" clId="{DCCA692D-75E0-4939-8382-6A97822B9F5A}" dt="2023-07-17T16:06:24.674" v="246" actId="2696"/>
        <pc:sldMkLst>
          <pc:docMk/>
          <pc:sldMk cId="2804525537" sldId="653"/>
        </pc:sldMkLst>
        <pc:spChg chg="mod">
          <ac:chgData name="Oriol Bosch Jover" userId="9dbb7b1c-6ccb-4168-bf1c-5552a8f27a80" providerId="ADAL" clId="{DCCA692D-75E0-4939-8382-6A97822B9F5A}" dt="2023-07-17T16:05:15.475" v="245"/>
          <ac:spMkLst>
            <pc:docMk/>
            <pc:sldMk cId="2804525537" sldId="653"/>
            <ac:spMk id="7" creationId="{9BEC78D5-FEC4-4B78-A623-8C553336B693}"/>
          </ac:spMkLst>
        </pc:spChg>
      </pc:sldChg>
      <pc:sldChg chg="modSp add del mod">
        <pc:chgData name="Oriol Bosch Jover" userId="9dbb7b1c-6ccb-4168-bf1c-5552a8f27a80" providerId="ADAL" clId="{DCCA692D-75E0-4939-8382-6A97822B9F5A}" dt="2023-07-17T16:06:47.889" v="250"/>
        <pc:sldMkLst>
          <pc:docMk/>
          <pc:sldMk cId="746469947" sldId="654"/>
        </pc:sldMkLst>
        <pc:spChg chg="mod">
          <ac:chgData name="Oriol Bosch Jover" userId="9dbb7b1c-6ccb-4168-bf1c-5552a8f27a80" providerId="ADAL" clId="{DCCA692D-75E0-4939-8382-6A97822B9F5A}" dt="2023-07-17T16:06:47.889" v="250"/>
          <ac:spMkLst>
            <pc:docMk/>
            <pc:sldMk cId="746469947" sldId="654"/>
            <ac:spMk id="7" creationId="{9BEC78D5-FEC4-4B78-A623-8C553336B693}"/>
          </ac:spMkLst>
        </pc:spChg>
      </pc:sldChg>
      <pc:sldChg chg="del">
        <pc:chgData name="Oriol Bosch Jover" userId="9dbb7b1c-6ccb-4168-bf1c-5552a8f27a80" providerId="ADAL" clId="{DCCA692D-75E0-4939-8382-6A97822B9F5A}" dt="2023-07-17T16:06:24.674" v="246" actId="2696"/>
        <pc:sldMkLst>
          <pc:docMk/>
          <pc:sldMk cId="1198091105" sldId="668"/>
        </pc:sldMkLst>
      </pc:sldChg>
      <pc:sldChg chg="addSp delSp modSp mod delAnim modAnim">
        <pc:chgData name="Oriol Bosch Jover" userId="9dbb7b1c-6ccb-4168-bf1c-5552a8f27a80" providerId="ADAL" clId="{DCCA692D-75E0-4939-8382-6A97822B9F5A}" dt="2023-07-18T06:04:59.831" v="398" actId="167"/>
        <pc:sldMkLst>
          <pc:docMk/>
          <pc:sldMk cId="3176101845" sldId="672"/>
        </pc:sldMkLst>
        <pc:spChg chg="del">
          <ac:chgData name="Oriol Bosch Jover" userId="9dbb7b1c-6ccb-4168-bf1c-5552a8f27a80" providerId="ADAL" clId="{DCCA692D-75E0-4939-8382-6A97822B9F5A}" dt="2023-07-18T06:02:04.271" v="369" actId="478"/>
          <ac:spMkLst>
            <pc:docMk/>
            <pc:sldMk cId="3176101845" sldId="672"/>
            <ac:spMk id="2" creationId="{95AAFEBB-58EA-EB75-0353-666C78F130EF}"/>
          </ac:spMkLst>
        </pc:spChg>
        <pc:spChg chg="add del mod">
          <ac:chgData name="Oriol Bosch Jover" userId="9dbb7b1c-6ccb-4168-bf1c-5552a8f27a80" providerId="ADAL" clId="{DCCA692D-75E0-4939-8382-6A97822B9F5A}" dt="2023-07-18T06:02:06.243" v="371" actId="478"/>
          <ac:spMkLst>
            <pc:docMk/>
            <pc:sldMk cId="3176101845" sldId="672"/>
            <ac:spMk id="4" creationId="{59218587-844C-2D41-0994-9048D5BBB6F5}"/>
          </ac:spMkLst>
        </pc:spChg>
        <pc:spChg chg="add mod">
          <ac:chgData name="Oriol Bosch Jover" userId="9dbb7b1c-6ccb-4168-bf1c-5552a8f27a80" providerId="ADAL" clId="{DCCA692D-75E0-4939-8382-6A97822B9F5A}" dt="2023-07-18T06:02:44.958" v="384" actId="1076"/>
          <ac:spMkLst>
            <pc:docMk/>
            <pc:sldMk cId="3176101845" sldId="672"/>
            <ac:spMk id="7" creationId="{B17E9979-1C08-B6FC-E00F-BFDAE71C1500}"/>
          </ac:spMkLst>
        </pc:spChg>
        <pc:spChg chg="add mod">
          <ac:chgData name="Oriol Bosch Jover" userId="9dbb7b1c-6ccb-4168-bf1c-5552a8f27a80" providerId="ADAL" clId="{DCCA692D-75E0-4939-8382-6A97822B9F5A}" dt="2023-07-18T06:04:34.243" v="394" actId="208"/>
          <ac:spMkLst>
            <pc:docMk/>
            <pc:sldMk cId="3176101845" sldId="672"/>
            <ac:spMk id="8" creationId="{F3D7542D-1CA3-30E1-BF50-73B02B0DF22A}"/>
          </ac:spMkLst>
        </pc:spChg>
        <pc:spChg chg="del mod">
          <ac:chgData name="Oriol Bosch Jover" userId="9dbb7b1c-6ccb-4168-bf1c-5552a8f27a80" providerId="ADAL" clId="{DCCA692D-75E0-4939-8382-6A97822B9F5A}" dt="2023-07-18T06:02:10.016" v="373" actId="478"/>
          <ac:spMkLst>
            <pc:docMk/>
            <pc:sldMk cId="3176101845" sldId="672"/>
            <ac:spMk id="9" creationId="{1B50F575-0FAC-D086-501A-1E9FF7186255}"/>
          </ac:spMkLst>
        </pc:spChg>
        <pc:spChg chg="del">
          <ac:chgData name="Oriol Bosch Jover" userId="9dbb7b1c-6ccb-4168-bf1c-5552a8f27a80" providerId="ADAL" clId="{DCCA692D-75E0-4939-8382-6A97822B9F5A}" dt="2023-07-18T06:02:15.429" v="376" actId="478"/>
          <ac:spMkLst>
            <pc:docMk/>
            <pc:sldMk cId="3176101845" sldId="672"/>
            <ac:spMk id="10" creationId="{1D14C336-ADE5-514D-B23E-0EBE2CD01134}"/>
          </ac:spMkLst>
        </pc:spChg>
        <pc:spChg chg="add mod">
          <ac:chgData name="Oriol Bosch Jover" userId="9dbb7b1c-6ccb-4168-bf1c-5552a8f27a80" providerId="ADAL" clId="{DCCA692D-75E0-4939-8382-6A97822B9F5A}" dt="2023-07-18T06:04:21.053" v="393" actId="1076"/>
          <ac:spMkLst>
            <pc:docMk/>
            <pc:sldMk cId="3176101845" sldId="672"/>
            <ac:spMk id="11" creationId="{3D2CD087-BA1E-B8A2-EC51-C7D68F8D4E1F}"/>
          </ac:spMkLst>
        </pc:spChg>
        <pc:spChg chg="add mod">
          <ac:chgData name="Oriol Bosch Jover" userId="9dbb7b1c-6ccb-4168-bf1c-5552a8f27a80" providerId="ADAL" clId="{DCCA692D-75E0-4939-8382-6A97822B9F5A}" dt="2023-07-18T06:04:21.053" v="393" actId="1076"/>
          <ac:spMkLst>
            <pc:docMk/>
            <pc:sldMk cId="3176101845" sldId="672"/>
            <ac:spMk id="12" creationId="{F03ACA6C-A502-FB09-97F9-7ADA40062FAE}"/>
          </ac:spMkLst>
        </pc:spChg>
        <pc:spChg chg="del mod">
          <ac:chgData name="Oriol Bosch Jover" userId="9dbb7b1c-6ccb-4168-bf1c-5552a8f27a80" providerId="ADAL" clId="{DCCA692D-75E0-4939-8382-6A97822B9F5A}" dt="2023-07-18T06:02:11.703" v="375" actId="478"/>
          <ac:spMkLst>
            <pc:docMk/>
            <pc:sldMk cId="3176101845" sldId="672"/>
            <ac:spMk id="13" creationId="{4291FB97-6D46-517D-82A6-3583BDAB595D}"/>
          </ac:spMkLst>
        </pc:spChg>
        <pc:spChg chg="del">
          <ac:chgData name="Oriol Bosch Jover" userId="9dbb7b1c-6ccb-4168-bf1c-5552a8f27a80" providerId="ADAL" clId="{DCCA692D-75E0-4939-8382-6A97822B9F5A}" dt="2023-07-18T06:02:15.429" v="376" actId="478"/>
          <ac:spMkLst>
            <pc:docMk/>
            <pc:sldMk cId="3176101845" sldId="672"/>
            <ac:spMk id="15" creationId="{1F68C511-FB68-34FD-C57D-DCC03F02130A}"/>
          </ac:spMkLst>
        </pc:spChg>
        <pc:spChg chg="del">
          <ac:chgData name="Oriol Bosch Jover" userId="9dbb7b1c-6ccb-4168-bf1c-5552a8f27a80" providerId="ADAL" clId="{DCCA692D-75E0-4939-8382-6A97822B9F5A}" dt="2023-07-18T06:02:15.429" v="376" actId="478"/>
          <ac:spMkLst>
            <pc:docMk/>
            <pc:sldMk cId="3176101845" sldId="672"/>
            <ac:spMk id="17" creationId="{D2148F33-9904-EA80-2155-6E2EA6A6AF0E}"/>
          </ac:spMkLst>
        </pc:spChg>
        <pc:spChg chg="add mod">
          <ac:chgData name="Oriol Bosch Jover" userId="9dbb7b1c-6ccb-4168-bf1c-5552a8f27a80" providerId="ADAL" clId="{DCCA692D-75E0-4939-8382-6A97822B9F5A}" dt="2023-07-18T06:04:21.053" v="393" actId="1076"/>
          <ac:spMkLst>
            <pc:docMk/>
            <pc:sldMk cId="3176101845" sldId="672"/>
            <ac:spMk id="18" creationId="{D7C45263-1AE5-2559-CBDE-0F1F99CF76E9}"/>
          </ac:spMkLst>
        </pc:spChg>
        <pc:spChg chg="del">
          <ac:chgData name="Oriol Bosch Jover" userId="9dbb7b1c-6ccb-4168-bf1c-5552a8f27a80" providerId="ADAL" clId="{DCCA692D-75E0-4939-8382-6A97822B9F5A}" dt="2023-07-18T06:02:15.429" v="376" actId="478"/>
          <ac:spMkLst>
            <pc:docMk/>
            <pc:sldMk cId="3176101845" sldId="672"/>
            <ac:spMk id="19" creationId="{1732A941-ADAD-DFEE-25FE-BA3455407380}"/>
          </ac:spMkLst>
        </pc:spChg>
        <pc:spChg chg="add mod">
          <ac:chgData name="Oriol Bosch Jover" userId="9dbb7b1c-6ccb-4168-bf1c-5552a8f27a80" providerId="ADAL" clId="{DCCA692D-75E0-4939-8382-6A97822B9F5A}" dt="2023-07-18T06:04:21.053" v="393" actId="1076"/>
          <ac:spMkLst>
            <pc:docMk/>
            <pc:sldMk cId="3176101845" sldId="672"/>
            <ac:spMk id="20" creationId="{FE166130-6EB7-C20B-868C-00CB3BFDE8C7}"/>
          </ac:spMkLst>
        </pc:spChg>
        <pc:spChg chg="del">
          <ac:chgData name="Oriol Bosch Jover" userId="9dbb7b1c-6ccb-4168-bf1c-5552a8f27a80" providerId="ADAL" clId="{DCCA692D-75E0-4939-8382-6A97822B9F5A}" dt="2023-07-18T06:02:15.429" v="376" actId="478"/>
          <ac:spMkLst>
            <pc:docMk/>
            <pc:sldMk cId="3176101845" sldId="672"/>
            <ac:spMk id="21" creationId="{9DB5B913-8665-6FF6-F245-80359855A258}"/>
          </ac:spMkLst>
        </pc:spChg>
        <pc:spChg chg="del">
          <ac:chgData name="Oriol Bosch Jover" userId="9dbb7b1c-6ccb-4168-bf1c-5552a8f27a80" providerId="ADAL" clId="{DCCA692D-75E0-4939-8382-6A97822B9F5A}" dt="2023-07-18T06:02:18.701" v="377" actId="478"/>
          <ac:spMkLst>
            <pc:docMk/>
            <pc:sldMk cId="3176101845" sldId="672"/>
            <ac:spMk id="22" creationId="{8C621D3B-533A-1C6C-4CE6-4861B016D261}"/>
          </ac:spMkLst>
        </pc:spChg>
        <pc:spChg chg="add mod">
          <ac:chgData name="Oriol Bosch Jover" userId="9dbb7b1c-6ccb-4168-bf1c-5552a8f27a80" providerId="ADAL" clId="{DCCA692D-75E0-4939-8382-6A97822B9F5A}" dt="2023-07-18T06:04:21.053" v="393" actId="1076"/>
          <ac:spMkLst>
            <pc:docMk/>
            <pc:sldMk cId="3176101845" sldId="672"/>
            <ac:spMk id="23" creationId="{FD23CD5D-DD45-21B4-92D4-49AC8DE520FF}"/>
          </ac:spMkLst>
        </pc:spChg>
        <pc:spChg chg="add mod">
          <ac:chgData name="Oriol Bosch Jover" userId="9dbb7b1c-6ccb-4168-bf1c-5552a8f27a80" providerId="ADAL" clId="{DCCA692D-75E0-4939-8382-6A97822B9F5A}" dt="2023-07-18T06:04:21.053" v="393" actId="1076"/>
          <ac:spMkLst>
            <pc:docMk/>
            <pc:sldMk cId="3176101845" sldId="672"/>
            <ac:spMk id="24" creationId="{EFB5AA7A-65EF-AB55-5E05-9A747E121D8C}"/>
          </ac:spMkLst>
        </pc:spChg>
        <pc:spChg chg="add mod">
          <ac:chgData name="Oriol Bosch Jover" userId="9dbb7b1c-6ccb-4168-bf1c-5552a8f27a80" providerId="ADAL" clId="{DCCA692D-75E0-4939-8382-6A97822B9F5A}" dt="2023-07-18T06:04:41.661" v="396" actId="207"/>
          <ac:spMkLst>
            <pc:docMk/>
            <pc:sldMk cId="3176101845" sldId="672"/>
            <ac:spMk id="25" creationId="{A0EEC706-BD4C-C7CF-BFD5-AF59AB40C6BA}"/>
          </ac:spMkLst>
        </pc:spChg>
        <pc:spChg chg="add mod">
          <ac:chgData name="Oriol Bosch Jover" userId="9dbb7b1c-6ccb-4168-bf1c-5552a8f27a80" providerId="ADAL" clId="{DCCA692D-75E0-4939-8382-6A97822B9F5A}" dt="2023-07-18T06:04:38.663" v="395" actId="207"/>
          <ac:spMkLst>
            <pc:docMk/>
            <pc:sldMk cId="3176101845" sldId="672"/>
            <ac:spMk id="26" creationId="{24B50979-1C04-094D-6FC4-0F2BD3998F05}"/>
          </ac:spMkLst>
        </pc:spChg>
        <pc:spChg chg="add del mod">
          <ac:chgData name="Oriol Bosch Jover" userId="9dbb7b1c-6ccb-4168-bf1c-5552a8f27a80" providerId="ADAL" clId="{DCCA692D-75E0-4939-8382-6A97822B9F5A}" dt="2023-07-18T06:04:04.664" v="391" actId="478"/>
          <ac:spMkLst>
            <pc:docMk/>
            <pc:sldMk cId="3176101845" sldId="672"/>
            <ac:spMk id="28" creationId="{261CD273-A77E-3743-6142-709DE7175CE0}"/>
          </ac:spMkLst>
        </pc:spChg>
        <pc:spChg chg="add mod">
          <ac:chgData name="Oriol Bosch Jover" userId="9dbb7b1c-6ccb-4168-bf1c-5552a8f27a80" providerId="ADAL" clId="{DCCA692D-75E0-4939-8382-6A97822B9F5A}" dt="2023-07-18T06:04:21.053" v="393" actId="1076"/>
          <ac:spMkLst>
            <pc:docMk/>
            <pc:sldMk cId="3176101845" sldId="672"/>
            <ac:spMk id="29" creationId="{AE0DE677-8D01-A14B-D8FC-566F88471165}"/>
          </ac:spMkLst>
        </pc:spChg>
        <pc:spChg chg="add mod">
          <ac:chgData name="Oriol Bosch Jover" userId="9dbb7b1c-6ccb-4168-bf1c-5552a8f27a80" providerId="ADAL" clId="{DCCA692D-75E0-4939-8382-6A97822B9F5A}" dt="2023-07-18T06:04:48.136" v="397" actId="208"/>
          <ac:spMkLst>
            <pc:docMk/>
            <pc:sldMk cId="3176101845" sldId="672"/>
            <ac:spMk id="30" creationId="{2D38C086-9340-B78E-FCEE-F5F157AC77DF}"/>
          </ac:spMkLst>
        </pc:spChg>
        <pc:spChg chg="add mod ord">
          <ac:chgData name="Oriol Bosch Jover" userId="9dbb7b1c-6ccb-4168-bf1c-5552a8f27a80" providerId="ADAL" clId="{DCCA692D-75E0-4939-8382-6A97822B9F5A}" dt="2023-07-18T06:04:59.831" v="398" actId="167"/>
          <ac:spMkLst>
            <pc:docMk/>
            <pc:sldMk cId="3176101845" sldId="672"/>
            <ac:spMk id="31" creationId="{AAA32672-4DBA-9F75-A621-FF1A3A2EF115}"/>
          </ac:spMkLst>
        </pc:spChg>
        <pc:spChg chg="add mod">
          <ac:chgData name="Oriol Bosch Jover" userId="9dbb7b1c-6ccb-4168-bf1c-5552a8f27a80" providerId="ADAL" clId="{DCCA692D-75E0-4939-8382-6A97822B9F5A}" dt="2023-07-18T06:04:21.053" v="393" actId="1076"/>
          <ac:spMkLst>
            <pc:docMk/>
            <pc:sldMk cId="3176101845" sldId="672"/>
            <ac:spMk id="32" creationId="{D9EAD7AA-29D5-1E4B-9149-4906D5F073AC}"/>
          </ac:spMkLst>
        </pc:spChg>
        <pc:graphicFrameChg chg="add mod">
          <ac:chgData name="Oriol Bosch Jover" userId="9dbb7b1c-6ccb-4168-bf1c-5552a8f27a80" providerId="ADAL" clId="{DCCA692D-75E0-4939-8382-6A97822B9F5A}" dt="2023-07-18T06:04:21.053" v="393" actId="1076"/>
          <ac:graphicFrameMkLst>
            <pc:docMk/>
            <pc:sldMk cId="3176101845" sldId="672"/>
            <ac:graphicFrameMk id="6" creationId="{0AA6AEF1-FC7C-2C87-F607-E21896089E33}"/>
          </ac:graphicFrameMkLst>
        </pc:graphicFrameChg>
        <pc:cxnChg chg="add del mod">
          <ac:chgData name="Oriol Bosch Jover" userId="9dbb7b1c-6ccb-4168-bf1c-5552a8f27a80" providerId="ADAL" clId="{DCCA692D-75E0-4939-8382-6A97822B9F5A}" dt="2023-07-18T06:04:09.163" v="392" actId="478"/>
          <ac:cxnSpMkLst>
            <pc:docMk/>
            <pc:sldMk cId="3176101845" sldId="672"/>
            <ac:cxnSpMk id="27" creationId="{90CF12D4-CCC5-F0C7-0DCF-7D121ACACC7A}"/>
          </ac:cxnSpMkLst>
        </pc:cxn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.png"/><Relationship Id="rId4" Type="http://schemas.openxmlformats.org/officeDocument/2006/relationships/image" Target="../media/image3.png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7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Layouts/_rels/slideLayout7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9.svg"/><Relationship Id="rId7" Type="http://schemas.openxmlformats.org/officeDocument/2006/relationships/image" Target="../media/image3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2.png"/><Relationship Id="rId5" Type="http://schemas.openxmlformats.org/officeDocument/2006/relationships/image" Target="../media/image11.svg"/><Relationship Id="rId4" Type="http://schemas.openxmlformats.org/officeDocument/2006/relationships/image" Target="../media/image10.png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31801" y="1155544"/>
            <a:ext cx="9350487" cy="1555386"/>
          </a:xfrm>
        </p:spPr>
        <p:txBody>
          <a:bodyPr anchor="b"/>
          <a:lstStyle>
            <a:lvl1pPr algn="l">
              <a:defRPr sz="4200" b="1">
                <a:solidFill>
                  <a:schemeClr val="tx1"/>
                </a:solidFill>
                <a:latin typeface="Georgia" panose="02040502050405020303" pitchFamily="18" charset="0"/>
              </a:defRPr>
            </a:lvl1pPr>
          </a:lstStyle>
          <a:p>
            <a:r>
              <a:rPr lang="en-US" noProof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31800" y="2869603"/>
            <a:ext cx="9350485" cy="927747"/>
          </a:xfrm>
        </p:spPr>
        <p:txBody>
          <a:bodyPr>
            <a:normAutofit/>
          </a:bodyPr>
          <a:lstStyle>
            <a:lvl1pPr marL="0" indent="0" algn="l">
              <a:buNone/>
              <a:defRPr sz="2000" i="1">
                <a:latin typeface="Georgia" panose="02040502050405020303" pitchFamily="18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noProof="0"/>
              <a:t>Click to edit Master subtitle style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0153B7CC-4A0D-46ED-9534-131B1C10E792}"/>
              </a:ext>
            </a:extLst>
          </p:cNvPr>
          <p:cNvSpPr/>
          <p:nvPr userDrawn="1"/>
        </p:nvSpPr>
        <p:spPr>
          <a:xfrm>
            <a:off x="0" y="4647414"/>
            <a:ext cx="12192000" cy="2210586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noProof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6C2EBD5D-2A83-4BA8-B811-0BBE39A3D2CF}"/>
              </a:ext>
            </a:extLst>
          </p:cNvPr>
          <p:cNvSpPr txBox="1"/>
          <p:nvPr userDrawn="1"/>
        </p:nvSpPr>
        <p:spPr>
          <a:xfrm>
            <a:off x="264695" y="5920549"/>
            <a:ext cx="11742822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914400"/>
            <a:r>
              <a:rPr lang="en-US" sz="1200" i="1" noProof="0">
                <a:solidFill>
                  <a:srgbClr val="FFFFFF"/>
                </a:solidFill>
                <a:latin typeface="Calibri"/>
              </a:rPr>
              <a:t>This project has received funding from the European Research Council (ERC) under the European Union’s Horizon 2020 research and innovation </a:t>
            </a:r>
            <a:r>
              <a:rPr lang="en-US" sz="1200" i="1" noProof="0" err="1">
                <a:solidFill>
                  <a:srgbClr val="FFFFFF"/>
                </a:solidFill>
                <a:latin typeface="Calibri"/>
              </a:rPr>
              <a:t>programme</a:t>
            </a:r>
            <a:r>
              <a:rPr lang="en-US" sz="1200" i="1" noProof="0">
                <a:solidFill>
                  <a:srgbClr val="FFFFFF"/>
                </a:solidFill>
                <a:latin typeface="Calibri"/>
              </a:rPr>
              <a:t> (grant agreement No849165), PI: Melanie Revilla.</a:t>
            </a:r>
          </a:p>
        </p:txBody>
      </p:sp>
      <p:sp>
        <p:nvSpPr>
          <p:cNvPr id="19" name="Text Placeholder 18">
            <a:extLst>
              <a:ext uri="{FF2B5EF4-FFF2-40B4-BE49-F238E27FC236}">
                <a16:creationId xmlns:a16="http://schemas.microsoft.com/office/drawing/2014/main" id="{2AC6923A-B298-4420-A843-12994B7F4687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18849" y="4038545"/>
            <a:ext cx="6083300" cy="282575"/>
          </a:xfrm>
        </p:spPr>
        <p:txBody>
          <a:bodyPr>
            <a:noAutofit/>
          </a:bodyPr>
          <a:lstStyle>
            <a:lvl1pPr marL="0" indent="0">
              <a:buNone/>
              <a:defRPr sz="1800">
                <a:solidFill>
                  <a:schemeClr val="tx1"/>
                </a:solidFill>
                <a:latin typeface="+mj-lt"/>
                <a:cs typeface="Calibri" panose="020F0502020204030204" pitchFamily="34" charset="0"/>
              </a:defRPr>
            </a:lvl1pPr>
          </a:lstStyle>
          <a:p>
            <a:pPr lvl="0"/>
            <a:r>
              <a:rPr lang="en-US" noProof="0"/>
              <a:t>CLICK TO EDIT MASTER TEXT STYLES</a:t>
            </a: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EF9BD44B-32E4-4714-99D9-CDBF9E741E16}"/>
              </a:ext>
            </a:extLst>
          </p:cNvPr>
          <p:cNvGrpSpPr/>
          <p:nvPr userDrawn="1"/>
        </p:nvGrpSpPr>
        <p:grpSpPr>
          <a:xfrm>
            <a:off x="3928391" y="4838432"/>
            <a:ext cx="4335218" cy="773820"/>
            <a:chOff x="2397670" y="4994367"/>
            <a:chExt cx="4335218" cy="773820"/>
          </a:xfrm>
        </p:grpSpPr>
        <p:pic>
          <p:nvPicPr>
            <p:cNvPr id="11" name="Picture 10" descr="Text&#10;&#10;Description automatically generated">
              <a:extLst>
                <a:ext uri="{FF2B5EF4-FFF2-40B4-BE49-F238E27FC236}">
                  <a16:creationId xmlns:a16="http://schemas.microsoft.com/office/drawing/2014/main" id="{CDC5CDE6-FF9E-4210-A362-9192D672E31C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2397670" y="4994367"/>
              <a:ext cx="2174330" cy="773820"/>
            </a:xfrm>
            <a:prstGeom prst="rect">
              <a:avLst/>
            </a:prstGeom>
          </p:spPr>
        </p:pic>
        <p:pic>
          <p:nvPicPr>
            <p:cNvPr id="12" name="Picture 11" descr="Text&#10;&#10;Description automatically generated">
              <a:extLst>
                <a:ext uri="{FF2B5EF4-FFF2-40B4-BE49-F238E27FC236}">
                  <a16:creationId xmlns:a16="http://schemas.microsoft.com/office/drawing/2014/main" id="{F81B8165-C875-443C-9C4C-B68B7633F469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4722661" y="4994367"/>
              <a:ext cx="2010227" cy="77382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6547169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4964" y="593889"/>
            <a:ext cx="10675544" cy="433633"/>
          </a:xfrm>
        </p:spPr>
        <p:txBody>
          <a:bodyPr vert="horz" lIns="91440" tIns="45720" rIns="91440" bIns="45720" rtlCol="0" anchor="ctr">
            <a:noAutofit/>
          </a:bodyPr>
          <a:lstStyle>
            <a:lvl1pPr>
              <a:defRPr lang="en-US" sz="2800" dirty="0">
                <a:solidFill>
                  <a:srgbClr val="C00000"/>
                </a:solidFill>
                <a:latin typeface="Georgia" panose="02040502050405020303" pitchFamily="18" charset="0"/>
              </a:defRPr>
            </a:lvl1pPr>
          </a:lstStyle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9F3F9258-04F0-42AC-B61A-428E124C0C06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34963" y="316912"/>
            <a:ext cx="4114800" cy="248697"/>
          </a:xfrm>
        </p:spPr>
        <p:txBody>
          <a:bodyPr vert="horz" lIns="91440" tIns="45720" rIns="91440" bIns="45720" rtlCol="0" anchor="ctr" anchorCtr="0">
            <a:normAutofit/>
          </a:bodyPr>
          <a:lstStyle>
            <a:lvl1pPr>
              <a:defRPr lang="es-ES" sz="1600" dirty="0"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marL="0" lvl="0" indent="0">
              <a:buNone/>
            </a:pPr>
            <a:r>
              <a:rPr lang="en-US"/>
              <a:t>CLICK TO EDIT MASTER</a:t>
            </a:r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5514356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4964" y="593889"/>
            <a:ext cx="10675544" cy="433633"/>
          </a:xfrm>
        </p:spPr>
        <p:txBody>
          <a:bodyPr vert="horz" lIns="91440" tIns="45720" rIns="91440" bIns="45720" rtlCol="0" anchor="ctr">
            <a:noAutofit/>
          </a:bodyPr>
          <a:lstStyle>
            <a:lvl1pPr>
              <a:defRPr lang="en-US" sz="2800" dirty="0">
                <a:solidFill>
                  <a:srgbClr val="C00000"/>
                </a:solidFill>
                <a:latin typeface="Georgia" panose="02040502050405020303" pitchFamily="18" charset="0"/>
              </a:defRPr>
            </a:lvl1pPr>
          </a:lstStyle>
          <a:p>
            <a:pPr lvl="0"/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93224497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1388742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pPr/>
              <a:t>7/18/2023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167874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pPr/>
              <a:t>7/18/2023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947125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pPr/>
              <a:t>7/18/2023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278777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pPr/>
              <a:t>7/18/2023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68971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pPr/>
              <a:t>7/18/2023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913857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pPr/>
              <a:t>7/18/2023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117130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2BD7ED-9124-4513-AE3D-E2D02998113E}" type="datetimeFigureOut">
              <a:rPr lang="es-ES" smtClean="0"/>
              <a:pPr/>
              <a:t>18/07/2023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498EE-D59B-4D23-8567-37877ABD1561}" type="slidenum">
              <a:rPr lang="es-ES" smtClean="0"/>
              <a:pPr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7994298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0886A31C-BD68-4380-9254-FEF39BC7704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70A8BA99-CEE6-4652-B28F-FD857AA79A9A}"/>
              </a:ext>
            </a:extLst>
          </p:cNvPr>
          <p:cNvSpPr/>
          <p:nvPr userDrawn="1"/>
        </p:nvSpPr>
        <p:spPr>
          <a:xfrm>
            <a:off x="0" y="4730484"/>
            <a:ext cx="12192000" cy="2127516"/>
          </a:xfrm>
          <a:prstGeom prst="rect">
            <a:avLst/>
          </a:prstGeom>
          <a:solidFill>
            <a:srgbClr val="C00000">
              <a:alpha val="69804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noProof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" y="1155544"/>
            <a:ext cx="9782287" cy="1663912"/>
          </a:xfrm>
          <a:solidFill>
            <a:srgbClr val="C00000">
              <a:alpha val="69804"/>
            </a:srgbClr>
          </a:solidFill>
          <a:ln>
            <a:noFill/>
          </a:ln>
        </p:spPr>
        <p:txBody>
          <a:bodyPr anchor="ctr" anchorCtr="0"/>
          <a:lstStyle>
            <a:lvl1pPr marL="268288" indent="0" algn="l">
              <a:defRPr sz="4200" b="1">
                <a:solidFill>
                  <a:schemeClr val="bg1"/>
                </a:solidFill>
                <a:latin typeface="Georgia" panose="02040502050405020303" pitchFamily="18" charset="0"/>
              </a:defRPr>
            </a:lvl1pPr>
          </a:lstStyle>
          <a:p>
            <a:r>
              <a:rPr lang="en-US" noProof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31800" y="3120295"/>
            <a:ext cx="9350485" cy="677054"/>
          </a:xfrm>
        </p:spPr>
        <p:txBody>
          <a:bodyPr>
            <a:normAutofit/>
          </a:bodyPr>
          <a:lstStyle>
            <a:lvl1pPr marL="0" indent="0" algn="l">
              <a:buNone/>
              <a:defRPr sz="2400" i="1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Georgia" panose="02040502050405020303" pitchFamily="18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noProof="0"/>
              <a:t>Click to edit Master subtitle style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6C2EBD5D-2A83-4BA8-B811-0BBE39A3D2CF}"/>
              </a:ext>
            </a:extLst>
          </p:cNvPr>
          <p:cNvSpPr txBox="1"/>
          <p:nvPr userDrawn="1"/>
        </p:nvSpPr>
        <p:spPr>
          <a:xfrm>
            <a:off x="398027" y="5824677"/>
            <a:ext cx="11459011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914400"/>
            <a:r>
              <a:rPr lang="en-US" sz="1200" i="1" noProof="0">
                <a:solidFill>
                  <a:srgbClr val="FFFFFF"/>
                </a:solidFill>
                <a:latin typeface="Calibri"/>
              </a:rPr>
              <a:t>This project has received funding from 1) the European Research Council (ERC) under the European Union’s Horizon 2020 research and innovation </a:t>
            </a:r>
            <a:r>
              <a:rPr lang="en-US" sz="1200" i="1" noProof="0" err="1">
                <a:solidFill>
                  <a:srgbClr val="FFFFFF"/>
                </a:solidFill>
                <a:latin typeface="Calibri"/>
              </a:rPr>
              <a:t>programme</a:t>
            </a:r>
            <a:r>
              <a:rPr lang="en-US" sz="1200" i="1" noProof="0">
                <a:solidFill>
                  <a:srgbClr val="FFFFFF"/>
                </a:solidFill>
                <a:latin typeface="Calibri"/>
              </a:rPr>
              <a:t> (grant agreement No849165), PI: Melanie Revilla; 2) Ministry  of  Economy  and  Competitiveness,  State  </a:t>
            </a:r>
            <a:r>
              <a:rPr lang="en-US" sz="1200" i="1" noProof="0" err="1">
                <a:solidFill>
                  <a:srgbClr val="FFFFFF"/>
                </a:solidFill>
                <a:latin typeface="Calibri"/>
              </a:rPr>
              <a:t>Programme</a:t>
            </a:r>
            <a:r>
              <a:rPr lang="en-US" sz="1200" i="1" noProof="0">
                <a:solidFill>
                  <a:srgbClr val="FFFFFF"/>
                </a:solidFill>
                <a:latin typeface="Calibri"/>
              </a:rPr>
              <a:t>  for  the  Promotion  of Scientific and Technical Research of Excellence (PID2019-106867RB-I00 /AEI/10.13039/501100011033 (2020-2024), PI: Mariano </a:t>
            </a:r>
            <a:r>
              <a:rPr lang="en-US" sz="1200" i="1" noProof="0" err="1">
                <a:solidFill>
                  <a:srgbClr val="FFFFFF"/>
                </a:solidFill>
                <a:latin typeface="Calibri"/>
              </a:rPr>
              <a:t>Torcal</a:t>
            </a:r>
            <a:r>
              <a:rPr lang="en-US" sz="1200" i="1" noProof="0">
                <a:solidFill>
                  <a:srgbClr val="FFFFFF"/>
                </a:solidFill>
                <a:latin typeface="Calibri"/>
              </a:rPr>
              <a:t>; 3) AYUDAS FUNDACIÓN BBVA A EQUIPOS DE INVESTIGACIÓN CIENTÍFICA EN ECONOMÍA Y SOCIEDAD DIGITAL 2019, PI: Mariano </a:t>
            </a:r>
            <a:r>
              <a:rPr lang="en-US" sz="1200" i="1" noProof="0" err="1">
                <a:solidFill>
                  <a:srgbClr val="FFFFFF"/>
                </a:solidFill>
                <a:latin typeface="Calibri"/>
              </a:rPr>
              <a:t>Torcal</a:t>
            </a:r>
            <a:r>
              <a:rPr lang="en-US" sz="1200" i="1" noProof="0">
                <a:solidFill>
                  <a:srgbClr val="FFFFFF"/>
                </a:solidFill>
                <a:latin typeface="Calibri"/>
              </a:rPr>
              <a:t>.</a:t>
            </a:r>
          </a:p>
        </p:txBody>
      </p:sp>
      <p:sp>
        <p:nvSpPr>
          <p:cNvPr id="19" name="Text Placeholder 18">
            <a:extLst>
              <a:ext uri="{FF2B5EF4-FFF2-40B4-BE49-F238E27FC236}">
                <a16:creationId xmlns:a16="http://schemas.microsoft.com/office/drawing/2014/main" id="{2AC6923A-B298-4420-A843-12994B7F4687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18849" y="4038545"/>
            <a:ext cx="6083300" cy="282575"/>
          </a:xfrm>
        </p:spPr>
        <p:txBody>
          <a:bodyPr>
            <a:noAutofit/>
          </a:bodyPr>
          <a:lstStyle>
            <a:lvl1pPr marL="0" indent="0">
              <a:buNone/>
              <a:defRPr sz="1800" b="1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en-US" noProof="0"/>
              <a:t>CLICK TO EDIT MASTER TEXT STYLES</a:t>
            </a: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96EE344C-29C2-4817-AB40-E057F90C3F14}"/>
              </a:ext>
            </a:extLst>
          </p:cNvPr>
          <p:cNvGrpSpPr/>
          <p:nvPr userDrawn="1"/>
        </p:nvGrpSpPr>
        <p:grpSpPr>
          <a:xfrm>
            <a:off x="3928391" y="4890670"/>
            <a:ext cx="4335218" cy="773820"/>
            <a:chOff x="2397670" y="4994367"/>
            <a:chExt cx="4335218" cy="773820"/>
          </a:xfrm>
        </p:grpSpPr>
        <p:pic>
          <p:nvPicPr>
            <p:cNvPr id="18" name="Picture 17" descr="Text&#10;&#10;Description automatically generated">
              <a:extLst>
                <a:ext uri="{FF2B5EF4-FFF2-40B4-BE49-F238E27FC236}">
                  <a16:creationId xmlns:a16="http://schemas.microsoft.com/office/drawing/2014/main" id="{283FEA04-75FD-4F43-8EDA-8B1EC6EDDE24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2397670" y="4994367"/>
              <a:ext cx="2174330" cy="773820"/>
            </a:xfrm>
            <a:prstGeom prst="rect">
              <a:avLst/>
            </a:prstGeom>
          </p:spPr>
        </p:pic>
        <p:pic>
          <p:nvPicPr>
            <p:cNvPr id="20" name="Picture 19" descr="Text&#10;&#10;Description automatically generated">
              <a:extLst>
                <a:ext uri="{FF2B5EF4-FFF2-40B4-BE49-F238E27FC236}">
                  <a16:creationId xmlns:a16="http://schemas.microsoft.com/office/drawing/2014/main" id="{9391AFA1-5CF5-4107-A915-EB1861550D62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4722661" y="4994367"/>
              <a:ext cx="2010227" cy="773820"/>
            </a:xfrm>
            <a:prstGeom prst="rect">
              <a:avLst/>
            </a:prstGeom>
          </p:spPr>
        </p:pic>
      </p:grpSp>
      <p:pic>
        <p:nvPicPr>
          <p:cNvPr id="21" name="Picture 20">
            <a:extLst>
              <a:ext uri="{FF2B5EF4-FFF2-40B4-BE49-F238E27FC236}">
                <a16:creationId xmlns:a16="http://schemas.microsoft.com/office/drawing/2014/main" id="{6574DC76-6B66-46DE-8A41-3B41DC84C6C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264" t="11231" r="12562" b="12200"/>
          <a:stretch/>
        </p:blipFill>
        <p:spPr>
          <a:xfrm>
            <a:off x="11249716" y="261458"/>
            <a:ext cx="624254" cy="7940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178053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2BD7ED-9124-4513-AE3D-E2D02998113E}" type="datetimeFigureOut">
              <a:rPr lang="es-ES" smtClean="0"/>
              <a:pPr/>
              <a:t>18/07/2023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498EE-D59B-4D23-8567-37877ABD1561}" type="slidenum">
              <a:rPr lang="es-ES" smtClean="0"/>
              <a:pPr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10629690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2BD7ED-9124-4513-AE3D-E2D02998113E}" type="datetimeFigureOut">
              <a:rPr lang="es-ES" smtClean="0"/>
              <a:pPr/>
              <a:t>18/07/2023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498EE-D59B-4D23-8567-37877ABD1561}" type="slidenum">
              <a:rPr lang="es-ES" smtClean="0"/>
              <a:pPr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8825349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54C8E843-FDDE-4741-80AC-81A9C0D0E26A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noProof="0">
              <a:latin typeface="Georgia" panose="02040502050405020303" pitchFamily="18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B2D4D01-8774-4DFE-AC4F-8C521C0849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1134" y="3114763"/>
            <a:ext cx="10709733" cy="628474"/>
          </a:xfrm>
        </p:spPr>
        <p:txBody>
          <a:bodyPr/>
          <a:lstStyle>
            <a:lvl1pPr>
              <a:defRPr sz="3600">
                <a:solidFill>
                  <a:schemeClr val="bg1"/>
                </a:solidFill>
                <a:latin typeface="Georgia" panose="02040502050405020303" pitchFamily="18" charset="0"/>
              </a:defRPr>
            </a:lvl1pPr>
          </a:lstStyle>
          <a:p>
            <a:r>
              <a:rPr lang="en-US" noProof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9049419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54C8E843-FDDE-4741-80AC-81A9C0D0E26A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noProof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B2D4D01-8774-4DFE-AC4F-8C521C0849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1134" y="3114763"/>
            <a:ext cx="10709733" cy="628474"/>
          </a:xfrm>
        </p:spPr>
        <p:txBody>
          <a:bodyPr/>
          <a:lstStyle>
            <a:lvl1pPr>
              <a:defRPr sz="3600">
                <a:solidFill>
                  <a:schemeClr val="bg1"/>
                </a:solidFill>
                <a:latin typeface="Georgia" panose="02040502050405020303" pitchFamily="18" charset="0"/>
              </a:defRPr>
            </a:lvl1pPr>
          </a:lstStyle>
          <a:p>
            <a:r>
              <a:rPr lang="en-US" noProof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7885642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4964" y="593889"/>
            <a:ext cx="10675544" cy="433633"/>
          </a:xfrm>
        </p:spPr>
        <p:txBody>
          <a:bodyPr vert="horz" lIns="91440" tIns="45720" rIns="91440" bIns="45720" rtlCol="0" anchor="ctr">
            <a:noAutofit/>
          </a:bodyPr>
          <a:lstStyle>
            <a:lvl1pPr>
              <a:defRPr lang="en-US" sz="2800" dirty="0">
                <a:solidFill>
                  <a:srgbClr val="C00000"/>
                </a:solidFill>
                <a:latin typeface="Georgia" panose="02040502050405020303" pitchFamily="18" charset="0"/>
              </a:defRPr>
            </a:lvl1pPr>
          </a:lstStyle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4572" y="1667436"/>
            <a:ext cx="11126385" cy="4761644"/>
          </a:xfrm>
        </p:spPr>
        <p:txBody>
          <a:bodyPr vert="horz" lIns="91440" tIns="45720" rIns="91440" bIns="45720" rtlCol="0">
            <a:normAutofit/>
          </a:bodyPr>
          <a:lstStyle>
            <a:lvl1pPr>
              <a:defRPr lang="en-US" sz="2000" smtClean="0">
                <a:latin typeface="Georgia" panose="02040502050405020303" pitchFamily="18" charset="0"/>
              </a:defRPr>
            </a:lvl1pPr>
            <a:lvl2pPr>
              <a:defRPr lang="en-US" sz="2000" smtClean="0">
                <a:latin typeface="Georgia" panose="02040502050405020303" pitchFamily="18" charset="0"/>
              </a:defRPr>
            </a:lvl2pPr>
            <a:lvl3pPr>
              <a:defRPr lang="en-US" sz="1800" smtClean="0">
                <a:latin typeface="Georgia" panose="02040502050405020303" pitchFamily="18" charset="0"/>
              </a:defRPr>
            </a:lvl3pPr>
            <a:lvl4pPr>
              <a:defRPr lang="en-US" sz="1600" smtClean="0">
                <a:latin typeface="Georgia" panose="02040502050405020303" pitchFamily="18" charset="0"/>
              </a:defRPr>
            </a:lvl4pPr>
            <a:lvl5pPr>
              <a:defRPr lang="en-US" sz="1600" dirty="0">
                <a:latin typeface="Georgia" panose="02040502050405020303" pitchFamily="18" charset="0"/>
              </a:defRPr>
            </a:lvl5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  <a:p>
            <a:pPr marL="800100" lvl="1" indent="-342900"/>
            <a:r>
              <a:rPr lang="en-US"/>
              <a:t>Second level</a:t>
            </a:r>
          </a:p>
          <a:p>
            <a:pPr marL="1257300" lvl="2" indent="-342900"/>
            <a:r>
              <a:rPr lang="en-US"/>
              <a:t>Third level</a:t>
            </a:r>
          </a:p>
          <a:p>
            <a:pPr marL="1657350" lvl="3" indent="-285750"/>
            <a:r>
              <a:rPr lang="en-US"/>
              <a:t>Fourth level</a:t>
            </a:r>
          </a:p>
          <a:p>
            <a:pPr marL="2114550" lvl="4" indent="-285750"/>
            <a:r>
              <a:rPr lang="en-US"/>
              <a:t>Fifth level</a:t>
            </a:r>
          </a:p>
        </p:txBody>
      </p:sp>
      <p:sp>
        <p:nvSpPr>
          <p:cNvPr id="5" name="Text Placeholder 7">
            <a:extLst>
              <a:ext uri="{FF2B5EF4-FFF2-40B4-BE49-F238E27FC236}">
                <a16:creationId xmlns:a16="http://schemas.microsoft.com/office/drawing/2014/main" id="{464EA10A-AFB4-43DA-86A6-015FEC97A8E3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34964" y="294215"/>
            <a:ext cx="10311422" cy="283270"/>
          </a:xfrm>
        </p:spPr>
        <p:txBody>
          <a:bodyPr anchor="ctr" anchorCtr="0">
            <a:normAutofit/>
          </a:bodyPr>
          <a:lstStyle>
            <a:lvl1pPr marL="0" indent="0">
              <a:buNone/>
              <a:defRPr sz="16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en-US" noProof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9499513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0153B7CC-4A0D-46ED-9534-131B1C10E792}"/>
              </a:ext>
            </a:extLst>
          </p:cNvPr>
          <p:cNvSpPr/>
          <p:nvPr userDrawn="1"/>
        </p:nvSpPr>
        <p:spPr>
          <a:xfrm>
            <a:off x="0" y="1"/>
            <a:ext cx="12192000" cy="685799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sz="180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31800" y="2168167"/>
            <a:ext cx="11328400" cy="655887"/>
          </a:xfrm>
        </p:spPr>
        <p:txBody>
          <a:bodyPr anchor="b"/>
          <a:lstStyle>
            <a:lvl1pPr algn="l">
              <a:defRPr sz="4200" b="1">
                <a:solidFill>
                  <a:schemeClr val="bg1"/>
                </a:solidFill>
                <a:latin typeface="Georgia" panose="02040502050405020303" pitchFamily="18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31800" y="2982727"/>
            <a:ext cx="11328400" cy="655888"/>
          </a:xfrm>
        </p:spPr>
        <p:txBody>
          <a:bodyPr>
            <a:normAutofit/>
          </a:bodyPr>
          <a:lstStyle>
            <a:lvl1pPr marL="0" indent="0" algn="l">
              <a:buNone/>
              <a:defRPr sz="3200" i="1">
                <a:solidFill>
                  <a:schemeClr val="bg1"/>
                </a:solidFill>
                <a:latin typeface="Georgia" panose="02040502050405020303" pitchFamily="18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9" name="Text Placeholder 18">
            <a:extLst>
              <a:ext uri="{FF2B5EF4-FFF2-40B4-BE49-F238E27FC236}">
                <a16:creationId xmlns:a16="http://schemas.microsoft.com/office/drawing/2014/main" id="{2AC6923A-B298-4420-A843-12994B7F4687}"/>
              </a:ext>
            </a:extLst>
          </p:cNvPr>
          <p:cNvSpPr>
            <a:spLocks noGrp="1"/>
          </p:cNvSpPr>
          <p:nvPr userDrawn="1">
            <p:ph type="body" sz="quarter" idx="10" hasCustomPrompt="1"/>
          </p:nvPr>
        </p:nvSpPr>
        <p:spPr>
          <a:xfrm>
            <a:off x="431801" y="3801342"/>
            <a:ext cx="6083300" cy="282575"/>
          </a:xfrm>
        </p:spPr>
        <p:txBody>
          <a:bodyPr>
            <a:noAutofit/>
          </a:bodyPr>
          <a:lstStyle>
            <a:lvl1pPr marL="0" indent="0">
              <a:buNone/>
              <a:defRPr sz="180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  <a:endParaRPr lang="es-ES"/>
          </a:p>
        </p:txBody>
      </p:sp>
      <p:pic>
        <p:nvPicPr>
          <p:cNvPr id="12" name="Graphic 11" descr="Internet with solid fill">
            <a:extLst>
              <a:ext uri="{FF2B5EF4-FFF2-40B4-BE49-F238E27FC236}">
                <a16:creationId xmlns:a16="http://schemas.microsoft.com/office/drawing/2014/main" id="{57B51795-0814-495F-8204-EAB255EA1B6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29867" y="4652269"/>
            <a:ext cx="675432" cy="506574"/>
          </a:xfrm>
          <a:prstGeom prst="rect">
            <a:avLst/>
          </a:prstGeom>
        </p:spPr>
      </p:pic>
      <p:sp>
        <p:nvSpPr>
          <p:cNvPr id="18" name="Text Placeholder 18">
            <a:extLst>
              <a:ext uri="{FF2B5EF4-FFF2-40B4-BE49-F238E27FC236}">
                <a16:creationId xmlns:a16="http://schemas.microsoft.com/office/drawing/2014/main" id="{09DC8B16-F7A8-44B2-80D4-EEC28B93FA31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232418" y="4336175"/>
            <a:ext cx="6083300" cy="282575"/>
          </a:xfrm>
        </p:spPr>
        <p:txBody>
          <a:bodyPr>
            <a:noAutofit/>
          </a:bodyPr>
          <a:lstStyle>
            <a:lvl1pPr marL="0" indent="0">
              <a:buNone/>
              <a:defRPr sz="140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  <a:endParaRPr lang="es-ES"/>
          </a:p>
        </p:txBody>
      </p:sp>
      <p:sp>
        <p:nvSpPr>
          <p:cNvPr id="20" name="Text Placeholder 18">
            <a:extLst>
              <a:ext uri="{FF2B5EF4-FFF2-40B4-BE49-F238E27FC236}">
                <a16:creationId xmlns:a16="http://schemas.microsoft.com/office/drawing/2014/main" id="{489BDD34-FD89-4B89-A914-1BA6708A155B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232418" y="4764270"/>
            <a:ext cx="6083300" cy="282575"/>
          </a:xfrm>
        </p:spPr>
        <p:txBody>
          <a:bodyPr>
            <a:noAutofit/>
          </a:bodyPr>
          <a:lstStyle>
            <a:lvl1pPr marL="0" indent="0">
              <a:buNone/>
              <a:defRPr sz="140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  <a:endParaRPr lang="es-ES"/>
          </a:p>
        </p:txBody>
      </p:sp>
      <p:grpSp>
        <p:nvGrpSpPr>
          <p:cNvPr id="5" name="Graphic 10" descr="Email with solid fill">
            <a:extLst>
              <a:ext uri="{FF2B5EF4-FFF2-40B4-BE49-F238E27FC236}">
                <a16:creationId xmlns:a16="http://schemas.microsoft.com/office/drawing/2014/main" id="{984714CA-A806-4F3B-936E-4C428A2EE819}"/>
              </a:ext>
            </a:extLst>
          </p:cNvPr>
          <p:cNvGrpSpPr/>
          <p:nvPr/>
        </p:nvGrpSpPr>
        <p:grpSpPr>
          <a:xfrm>
            <a:off x="547929" y="4296247"/>
            <a:ext cx="439307" cy="362428"/>
            <a:chOff x="410947" y="4296247"/>
            <a:chExt cx="329480" cy="362428"/>
          </a:xfrm>
          <a:solidFill>
            <a:schemeClr val="bg1"/>
          </a:solidFill>
        </p:grpSpPr>
        <p:sp>
          <p:nvSpPr>
            <p:cNvPr id="6" name="Graphic 10" descr="Email with solid fill">
              <a:extLst>
                <a:ext uri="{FF2B5EF4-FFF2-40B4-BE49-F238E27FC236}">
                  <a16:creationId xmlns:a16="http://schemas.microsoft.com/office/drawing/2014/main" id="{C075CEA1-149C-41F1-8250-3C09FB005D8C}"/>
                </a:ext>
              </a:extLst>
            </p:cNvPr>
            <p:cNvSpPr/>
            <p:nvPr/>
          </p:nvSpPr>
          <p:spPr>
            <a:xfrm>
              <a:off x="410947" y="4296247"/>
              <a:ext cx="329480" cy="362428"/>
            </a:xfrm>
            <a:custGeom>
              <a:avLst/>
              <a:gdLst>
                <a:gd name="connsiteX0" fmla="*/ 304769 w 329480"/>
                <a:gd name="connsiteY0" fmla="*/ 327833 h 362428"/>
                <a:gd name="connsiteX1" fmla="*/ 222399 w 329480"/>
                <a:gd name="connsiteY1" fmla="*/ 249581 h 362428"/>
                <a:gd name="connsiteX2" fmla="*/ 304769 w 329480"/>
                <a:gd name="connsiteY2" fmla="*/ 171330 h 362428"/>
                <a:gd name="connsiteX3" fmla="*/ 304769 w 329480"/>
                <a:gd name="connsiteY3" fmla="*/ 327833 h 362428"/>
                <a:gd name="connsiteX4" fmla="*/ 37890 w 329480"/>
                <a:gd name="connsiteY4" fmla="*/ 337717 h 362428"/>
                <a:gd name="connsiteX5" fmla="*/ 119437 w 329480"/>
                <a:gd name="connsiteY5" fmla="*/ 260701 h 362428"/>
                <a:gd name="connsiteX6" fmla="*/ 125202 w 329480"/>
                <a:gd name="connsiteY6" fmla="*/ 255347 h 362428"/>
                <a:gd name="connsiteX7" fmla="*/ 204689 w 329480"/>
                <a:gd name="connsiteY7" fmla="*/ 255347 h 362428"/>
                <a:gd name="connsiteX8" fmla="*/ 210455 w 329480"/>
                <a:gd name="connsiteY8" fmla="*/ 260701 h 362428"/>
                <a:gd name="connsiteX9" fmla="*/ 291590 w 329480"/>
                <a:gd name="connsiteY9" fmla="*/ 337717 h 362428"/>
                <a:gd name="connsiteX10" fmla="*/ 37890 w 329480"/>
                <a:gd name="connsiteY10" fmla="*/ 337717 h 362428"/>
                <a:gd name="connsiteX11" fmla="*/ 24711 w 329480"/>
                <a:gd name="connsiteY11" fmla="*/ 170918 h 362428"/>
                <a:gd name="connsiteX12" fmla="*/ 107081 w 329480"/>
                <a:gd name="connsiteY12" fmla="*/ 249169 h 362428"/>
                <a:gd name="connsiteX13" fmla="*/ 24711 w 329480"/>
                <a:gd name="connsiteY13" fmla="*/ 327421 h 362428"/>
                <a:gd name="connsiteX14" fmla="*/ 24711 w 329480"/>
                <a:gd name="connsiteY14" fmla="*/ 170918 h 362428"/>
                <a:gd name="connsiteX15" fmla="*/ 82370 w 329480"/>
                <a:gd name="connsiteY15" fmla="*/ 65896 h 362428"/>
                <a:gd name="connsiteX16" fmla="*/ 247110 w 329480"/>
                <a:gd name="connsiteY16" fmla="*/ 65896 h 362428"/>
                <a:gd name="connsiteX17" fmla="*/ 247110 w 329480"/>
                <a:gd name="connsiteY17" fmla="*/ 203042 h 362428"/>
                <a:gd name="connsiteX18" fmla="*/ 210044 w 329480"/>
                <a:gd name="connsiteY18" fmla="*/ 238461 h 362428"/>
                <a:gd name="connsiteX19" fmla="*/ 119437 w 329480"/>
                <a:gd name="connsiteY19" fmla="*/ 238461 h 362428"/>
                <a:gd name="connsiteX20" fmla="*/ 82370 w 329480"/>
                <a:gd name="connsiteY20" fmla="*/ 203042 h 362428"/>
                <a:gd name="connsiteX21" fmla="*/ 82370 w 329480"/>
                <a:gd name="connsiteY21" fmla="*/ 65896 h 362428"/>
                <a:gd name="connsiteX22" fmla="*/ 271821 w 329480"/>
                <a:gd name="connsiteY22" fmla="*/ 77016 h 362428"/>
                <a:gd name="connsiteX23" fmla="*/ 271821 w 329480"/>
                <a:gd name="connsiteY23" fmla="*/ 41185 h 362428"/>
                <a:gd name="connsiteX24" fmla="*/ 214162 w 329480"/>
                <a:gd name="connsiteY24" fmla="*/ 41185 h 362428"/>
                <a:gd name="connsiteX25" fmla="*/ 164740 w 329480"/>
                <a:gd name="connsiteY25" fmla="*/ 0 h 362428"/>
                <a:gd name="connsiteX26" fmla="*/ 115318 w 329480"/>
                <a:gd name="connsiteY26" fmla="*/ 41185 h 362428"/>
                <a:gd name="connsiteX27" fmla="*/ 57659 w 329480"/>
                <a:gd name="connsiteY27" fmla="*/ 41185 h 362428"/>
                <a:gd name="connsiteX28" fmla="*/ 57659 w 329480"/>
                <a:gd name="connsiteY28" fmla="*/ 77428 h 362428"/>
                <a:gd name="connsiteX29" fmla="*/ 0 w 329480"/>
                <a:gd name="connsiteY29" fmla="*/ 132204 h 362428"/>
                <a:gd name="connsiteX30" fmla="*/ 0 w 329480"/>
                <a:gd name="connsiteY30" fmla="*/ 362428 h 362428"/>
                <a:gd name="connsiteX31" fmla="*/ 329480 w 329480"/>
                <a:gd name="connsiteY31" fmla="*/ 362428 h 362428"/>
                <a:gd name="connsiteX32" fmla="*/ 329480 w 329480"/>
                <a:gd name="connsiteY32" fmla="*/ 132204 h 362428"/>
                <a:gd name="connsiteX33" fmla="*/ 271821 w 329480"/>
                <a:gd name="connsiteY33" fmla="*/ 77016 h 3624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</a:cxnLst>
              <a:rect l="l" t="t" r="r" b="b"/>
              <a:pathLst>
                <a:path w="329480" h="362428">
                  <a:moveTo>
                    <a:pt x="304769" y="327833"/>
                  </a:moveTo>
                  <a:lnTo>
                    <a:pt x="222399" y="249581"/>
                  </a:lnTo>
                  <a:lnTo>
                    <a:pt x="304769" y="171330"/>
                  </a:lnTo>
                  <a:lnTo>
                    <a:pt x="304769" y="327833"/>
                  </a:lnTo>
                  <a:close/>
                  <a:moveTo>
                    <a:pt x="37890" y="337717"/>
                  </a:moveTo>
                  <a:lnTo>
                    <a:pt x="119437" y="260701"/>
                  </a:lnTo>
                  <a:lnTo>
                    <a:pt x="125202" y="255347"/>
                  </a:lnTo>
                  <a:cubicBezTo>
                    <a:pt x="147442" y="234343"/>
                    <a:pt x="182450" y="234343"/>
                    <a:pt x="204689" y="255347"/>
                  </a:cubicBezTo>
                  <a:lnTo>
                    <a:pt x="210455" y="260701"/>
                  </a:lnTo>
                  <a:lnTo>
                    <a:pt x="291590" y="337717"/>
                  </a:lnTo>
                  <a:lnTo>
                    <a:pt x="37890" y="337717"/>
                  </a:lnTo>
                  <a:close/>
                  <a:moveTo>
                    <a:pt x="24711" y="170918"/>
                  </a:moveTo>
                  <a:lnTo>
                    <a:pt x="107081" y="249169"/>
                  </a:lnTo>
                  <a:lnTo>
                    <a:pt x="24711" y="327421"/>
                  </a:lnTo>
                  <a:lnTo>
                    <a:pt x="24711" y="170918"/>
                  </a:lnTo>
                  <a:close/>
                  <a:moveTo>
                    <a:pt x="82370" y="65896"/>
                  </a:moveTo>
                  <a:lnTo>
                    <a:pt x="247110" y="65896"/>
                  </a:lnTo>
                  <a:lnTo>
                    <a:pt x="247110" y="203042"/>
                  </a:lnTo>
                  <a:lnTo>
                    <a:pt x="210044" y="238461"/>
                  </a:lnTo>
                  <a:cubicBezTo>
                    <a:pt x="183273" y="217869"/>
                    <a:pt x="146207" y="217869"/>
                    <a:pt x="119437" y="238461"/>
                  </a:cubicBezTo>
                  <a:lnTo>
                    <a:pt x="82370" y="203042"/>
                  </a:lnTo>
                  <a:lnTo>
                    <a:pt x="82370" y="65896"/>
                  </a:lnTo>
                  <a:close/>
                  <a:moveTo>
                    <a:pt x="271821" y="77016"/>
                  </a:moveTo>
                  <a:lnTo>
                    <a:pt x="271821" y="41185"/>
                  </a:lnTo>
                  <a:lnTo>
                    <a:pt x="214162" y="41185"/>
                  </a:lnTo>
                  <a:lnTo>
                    <a:pt x="164740" y="0"/>
                  </a:lnTo>
                  <a:lnTo>
                    <a:pt x="115318" y="41185"/>
                  </a:lnTo>
                  <a:lnTo>
                    <a:pt x="57659" y="41185"/>
                  </a:lnTo>
                  <a:lnTo>
                    <a:pt x="57659" y="77428"/>
                  </a:lnTo>
                  <a:lnTo>
                    <a:pt x="0" y="132204"/>
                  </a:lnTo>
                  <a:lnTo>
                    <a:pt x="0" y="362428"/>
                  </a:lnTo>
                  <a:lnTo>
                    <a:pt x="329480" y="362428"/>
                  </a:lnTo>
                  <a:lnTo>
                    <a:pt x="329480" y="132204"/>
                  </a:lnTo>
                  <a:lnTo>
                    <a:pt x="271821" y="77016"/>
                  </a:lnTo>
                  <a:close/>
                </a:path>
              </a:pathLst>
            </a:custGeom>
            <a:grpFill/>
            <a:ln w="40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 sz="1800"/>
            </a:p>
          </p:txBody>
        </p:sp>
        <p:sp>
          <p:nvSpPr>
            <p:cNvPr id="7" name="Graphic 10" descr="Email with solid fill">
              <a:extLst>
                <a:ext uri="{FF2B5EF4-FFF2-40B4-BE49-F238E27FC236}">
                  <a16:creationId xmlns:a16="http://schemas.microsoft.com/office/drawing/2014/main" id="{9A0AF226-B431-46C9-848D-36D75F6C8832}"/>
                </a:ext>
              </a:extLst>
            </p:cNvPr>
            <p:cNvSpPr/>
            <p:nvPr/>
          </p:nvSpPr>
          <p:spPr>
            <a:xfrm>
              <a:off x="522553" y="4386030"/>
              <a:ext cx="107086" cy="107904"/>
            </a:xfrm>
            <a:custGeom>
              <a:avLst/>
              <a:gdLst>
                <a:gd name="connsiteX0" fmla="*/ 53134 w 107086"/>
                <a:gd name="connsiteY0" fmla="*/ 67955 h 107904"/>
                <a:gd name="connsiteX1" fmla="*/ 39955 w 107086"/>
                <a:gd name="connsiteY1" fmla="*/ 54776 h 107904"/>
                <a:gd name="connsiteX2" fmla="*/ 53134 w 107086"/>
                <a:gd name="connsiteY2" fmla="*/ 41597 h 107904"/>
                <a:gd name="connsiteX3" fmla="*/ 66313 w 107086"/>
                <a:gd name="connsiteY3" fmla="*/ 54776 h 107904"/>
                <a:gd name="connsiteX4" fmla="*/ 53134 w 107086"/>
                <a:gd name="connsiteY4" fmla="*/ 67955 h 107904"/>
                <a:gd name="connsiteX5" fmla="*/ 53134 w 107086"/>
                <a:gd name="connsiteY5" fmla="*/ 107905 h 107904"/>
                <a:gd name="connsiteX6" fmla="*/ 79904 w 107086"/>
                <a:gd name="connsiteY6" fmla="*/ 101315 h 107904"/>
                <a:gd name="connsiteX7" fmla="*/ 82787 w 107086"/>
                <a:gd name="connsiteY7" fmla="*/ 91843 h 107904"/>
                <a:gd name="connsiteX8" fmla="*/ 73315 w 107086"/>
                <a:gd name="connsiteY8" fmla="*/ 88960 h 107904"/>
                <a:gd name="connsiteX9" fmla="*/ 53134 w 107086"/>
                <a:gd name="connsiteY9" fmla="*/ 93902 h 107904"/>
                <a:gd name="connsiteX10" fmla="*/ 13596 w 107086"/>
                <a:gd name="connsiteY10" fmla="*/ 53952 h 107904"/>
                <a:gd name="connsiteX11" fmla="*/ 53546 w 107086"/>
                <a:gd name="connsiteY11" fmla="*/ 14003 h 107904"/>
                <a:gd name="connsiteX12" fmla="*/ 93495 w 107086"/>
                <a:gd name="connsiteY12" fmla="*/ 53952 h 107904"/>
                <a:gd name="connsiteX13" fmla="*/ 93495 w 107086"/>
                <a:gd name="connsiteY13" fmla="*/ 67132 h 107904"/>
                <a:gd name="connsiteX14" fmla="*/ 80316 w 107086"/>
                <a:gd name="connsiteY14" fmla="*/ 53952 h 107904"/>
                <a:gd name="connsiteX15" fmla="*/ 58488 w 107086"/>
                <a:gd name="connsiteY15" fmla="*/ 27182 h 107904"/>
                <a:gd name="connsiteX16" fmla="*/ 28423 w 107086"/>
                <a:gd name="connsiteY16" fmla="*/ 43656 h 107904"/>
                <a:gd name="connsiteX17" fmla="*/ 39543 w 107086"/>
                <a:gd name="connsiteY17" fmla="*/ 76192 h 107904"/>
                <a:gd name="connsiteX18" fmla="*/ 73726 w 107086"/>
                <a:gd name="connsiteY18" fmla="*/ 70838 h 107904"/>
                <a:gd name="connsiteX19" fmla="*/ 93907 w 107086"/>
                <a:gd name="connsiteY19" fmla="*/ 79899 h 107904"/>
                <a:gd name="connsiteX20" fmla="*/ 107086 w 107086"/>
                <a:gd name="connsiteY20" fmla="*/ 66720 h 107904"/>
                <a:gd name="connsiteX21" fmla="*/ 107086 w 107086"/>
                <a:gd name="connsiteY21" fmla="*/ 53541 h 107904"/>
                <a:gd name="connsiteX22" fmla="*/ 53546 w 107086"/>
                <a:gd name="connsiteY22" fmla="*/ 0 h 107904"/>
                <a:gd name="connsiteX23" fmla="*/ 5 w 107086"/>
                <a:gd name="connsiteY23" fmla="*/ 53541 h 107904"/>
                <a:gd name="connsiteX24" fmla="*/ 53134 w 107086"/>
                <a:gd name="connsiteY24" fmla="*/ 107905 h 1079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107086" h="107904">
                  <a:moveTo>
                    <a:pt x="53134" y="67955"/>
                  </a:moveTo>
                  <a:cubicBezTo>
                    <a:pt x="45721" y="67955"/>
                    <a:pt x="39955" y="61778"/>
                    <a:pt x="39955" y="54776"/>
                  </a:cubicBezTo>
                  <a:cubicBezTo>
                    <a:pt x="39955" y="47363"/>
                    <a:pt x="46132" y="41597"/>
                    <a:pt x="53134" y="41597"/>
                  </a:cubicBezTo>
                  <a:cubicBezTo>
                    <a:pt x="60547" y="41597"/>
                    <a:pt x="66313" y="47363"/>
                    <a:pt x="66313" y="54776"/>
                  </a:cubicBezTo>
                  <a:cubicBezTo>
                    <a:pt x="66313" y="62189"/>
                    <a:pt x="60547" y="67955"/>
                    <a:pt x="53134" y="67955"/>
                  </a:cubicBezTo>
                  <a:close/>
                  <a:moveTo>
                    <a:pt x="53134" y="107905"/>
                  </a:moveTo>
                  <a:cubicBezTo>
                    <a:pt x="62606" y="107905"/>
                    <a:pt x="71667" y="105434"/>
                    <a:pt x="79904" y="101315"/>
                  </a:cubicBezTo>
                  <a:cubicBezTo>
                    <a:pt x="83199" y="99256"/>
                    <a:pt x="84435" y="95137"/>
                    <a:pt x="82787" y="91843"/>
                  </a:cubicBezTo>
                  <a:cubicBezTo>
                    <a:pt x="80728" y="88548"/>
                    <a:pt x="76609" y="87312"/>
                    <a:pt x="73315" y="88960"/>
                  </a:cubicBezTo>
                  <a:cubicBezTo>
                    <a:pt x="67137" y="92254"/>
                    <a:pt x="60135" y="93902"/>
                    <a:pt x="53134" y="93902"/>
                  </a:cubicBezTo>
                  <a:cubicBezTo>
                    <a:pt x="31306" y="93902"/>
                    <a:pt x="13184" y="75780"/>
                    <a:pt x="13596" y="53952"/>
                  </a:cubicBezTo>
                  <a:cubicBezTo>
                    <a:pt x="13596" y="32124"/>
                    <a:pt x="31718" y="14003"/>
                    <a:pt x="53546" y="14003"/>
                  </a:cubicBezTo>
                  <a:cubicBezTo>
                    <a:pt x="75374" y="14003"/>
                    <a:pt x="93495" y="31712"/>
                    <a:pt x="93495" y="53952"/>
                  </a:cubicBezTo>
                  <a:lnTo>
                    <a:pt x="93495" y="67132"/>
                  </a:lnTo>
                  <a:cubicBezTo>
                    <a:pt x="86082" y="67132"/>
                    <a:pt x="80316" y="61366"/>
                    <a:pt x="80316" y="53952"/>
                  </a:cubicBezTo>
                  <a:cubicBezTo>
                    <a:pt x="80316" y="40773"/>
                    <a:pt x="71255" y="29653"/>
                    <a:pt x="58488" y="27182"/>
                  </a:cubicBezTo>
                  <a:cubicBezTo>
                    <a:pt x="45721" y="24711"/>
                    <a:pt x="32953" y="31712"/>
                    <a:pt x="28423" y="43656"/>
                  </a:cubicBezTo>
                  <a:cubicBezTo>
                    <a:pt x="23893" y="55600"/>
                    <a:pt x="28423" y="69603"/>
                    <a:pt x="39543" y="76192"/>
                  </a:cubicBezTo>
                  <a:cubicBezTo>
                    <a:pt x="50663" y="82782"/>
                    <a:pt x="65078" y="80723"/>
                    <a:pt x="73726" y="70838"/>
                  </a:cubicBezTo>
                  <a:cubicBezTo>
                    <a:pt x="78669" y="76604"/>
                    <a:pt x="86082" y="79899"/>
                    <a:pt x="93907" y="79899"/>
                  </a:cubicBezTo>
                  <a:cubicBezTo>
                    <a:pt x="101320" y="79899"/>
                    <a:pt x="107086" y="74133"/>
                    <a:pt x="107086" y="66720"/>
                  </a:cubicBezTo>
                  <a:lnTo>
                    <a:pt x="107086" y="53541"/>
                  </a:lnTo>
                  <a:cubicBezTo>
                    <a:pt x="107086" y="23887"/>
                    <a:pt x="83199" y="0"/>
                    <a:pt x="53546" y="0"/>
                  </a:cubicBezTo>
                  <a:cubicBezTo>
                    <a:pt x="23893" y="0"/>
                    <a:pt x="5" y="23887"/>
                    <a:pt x="5" y="53541"/>
                  </a:cubicBezTo>
                  <a:cubicBezTo>
                    <a:pt x="-407" y="83606"/>
                    <a:pt x="23481" y="107493"/>
                    <a:pt x="53134" y="107905"/>
                  </a:cubicBezTo>
                  <a:close/>
                </a:path>
              </a:pathLst>
            </a:custGeom>
            <a:grpFill/>
            <a:ln w="40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 sz="1800"/>
            </a:p>
          </p:txBody>
        </p:sp>
      </p:grpSp>
      <p:pic>
        <p:nvPicPr>
          <p:cNvPr id="15" name="Picture 14" descr="Text&#10;&#10;Description automatically generated">
            <a:extLst>
              <a:ext uri="{FF2B5EF4-FFF2-40B4-BE49-F238E27FC236}">
                <a16:creationId xmlns:a16="http://schemas.microsoft.com/office/drawing/2014/main" id="{2E22598E-62C9-44CE-8CF4-954055F41CE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23850" y="5823830"/>
            <a:ext cx="2174330" cy="773820"/>
          </a:xfrm>
          <a:prstGeom prst="rect">
            <a:avLst/>
          </a:prstGeom>
        </p:spPr>
      </p:pic>
      <p:pic>
        <p:nvPicPr>
          <p:cNvPr id="17" name="Picture 16" descr="Text&#10;&#10;Description automatically generated">
            <a:extLst>
              <a:ext uri="{FF2B5EF4-FFF2-40B4-BE49-F238E27FC236}">
                <a16:creationId xmlns:a16="http://schemas.microsoft.com/office/drawing/2014/main" id="{C6AE254B-BBA4-4611-9CB4-5E52CDD8F78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090887" y="5823830"/>
            <a:ext cx="2010227" cy="773820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291E2061-89E0-4F2D-9855-44DE5AA09DDB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print"/>
          <a:stretch>
            <a:fillRect/>
          </a:stretch>
        </p:blipFill>
        <p:spPr>
          <a:xfrm>
            <a:off x="11089944" y="5701452"/>
            <a:ext cx="871808" cy="1018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74658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31800" y="2168167"/>
            <a:ext cx="11328400" cy="655887"/>
          </a:xfrm>
        </p:spPr>
        <p:txBody>
          <a:bodyPr anchor="b"/>
          <a:lstStyle>
            <a:lvl1pPr algn="l">
              <a:defRPr sz="4200" b="1">
                <a:solidFill>
                  <a:schemeClr val="tx1"/>
                </a:solidFill>
                <a:latin typeface="Georgia" panose="02040502050405020303" pitchFamily="18" charset="0"/>
              </a:defRPr>
            </a:lvl1pPr>
          </a:lstStyle>
          <a:p>
            <a:r>
              <a:rPr lang="en-US" noProof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31800" y="2982727"/>
            <a:ext cx="11328400" cy="655888"/>
          </a:xfrm>
        </p:spPr>
        <p:txBody>
          <a:bodyPr>
            <a:normAutofit/>
          </a:bodyPr>
          <a:lstStyle>
            <a:lvl1pPr marL="0" indent="0" algn="l">
              <a:buNone/>
              <a:defRPr sz="3200" i="1">
                <a:latin typeface="Georgia" panose="02040502050405020303" pitchFamily="18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noProof="0"/>
              <a:t>Click to edit Master subtitle style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0153B7CC-4A0D-46ED-9534-131B1C10E792}"/>
              </a:ext>
            </a:extLst>
          </p:cNvPr>
          <p:cNvSpPr/>
          <p:nvPr userDrawn="1"/>
        </p:nvSpPr>
        <p:spPr>
          <a:xfrm>
            <a:off x="0" y="5552389"/>
            <a:ext cx="12192000" cy="1305611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noProof="0"/>
          </a:p>
        </p:txBody>
      </p:sp>
      <p:sp>
        <p:nvSpPr>
          <p:cNvPr id="19" name="Text Placeholder 18">
            <a:extLst>
              <a:ext uri="{FF2B5EF4-FFF2-40B4-BE49-F238E27FC236}">
                <a16:creationId xmlns:a16="http://schemas.microsoft.com/office/drawing/2014/main" id="{2AC6923A-B298-4420-A843-12994B7F4687}"/>
              </a:ext>
            </a:extLst>
          </p:cNvPr>
          <p:cNvSpPr>
            <a:spLocks noGrp="1"/>
          </p:cNvSpPr>
          <p:nvPr userDrawn="1">
            <p:ph type="body" sz="quarter" idx="10" hasCustomPrompt="1"/>
          </p:nvPr>
        </p:nvSpPr>
        <p:spPr>
          <a:xfrm>
            <a:off x="431801" y="3801342"/>
            <a:ext cx="6083300" cy="282575"/>
          </a:xfrm>
        </p:spPr>
        <p:txBody>
          <a:bodyPr>
            <a:noAutofit/>
          </a:bodyPr>
          <a:lstStyle>
            <a:lvl1pPr marL="0" indent="0">
              <a:buNone/>
              <a:defRPr sz="18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en-US" noProof="0"/>
              <a:t>CLICK TO EDIT MASTER TEXT STYLES</a:t>
            </a:r>
          </a:p>
        </p:txBody>
      </p:sp>
      <p:pic>
        <p:nvPicPr>
          <p:cNvPr id="11" name="Graphic 10" descr="Email with solid fill">
            <a:extLst>
              <a:ext uri="{FF2B5EF4-FFF2-40B4-BE49-F238E27FC236}">
                <a16:creationId xmlns:a16="http://schemas.microsoft.com/office/drawing/2014/main" id="{68CF5DA8-FAEE-408E-84D4-5BD6CF1B250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03999" y="4279773"/>
            <a:ext cx="527168" cy="395376"/>
          </a:xfrm>
          <a:prstGeom prst="rect">
            <a:avLst/>
          </a:prstGeom>
        </p:spPr>
      </p:pic>
      <p:pic>
        <p:nvPicPr>
          <p:cNvPr id="12" name="Graphic 11" descr="Internet with solid fill">
            <a:extLst>
              <a:ext uri="{FF2B5EF4-FFF2-40B4-BE49-F238E27FC236}">
                <a16:creationId xmlns:a16="http://schemas.microsoft.com/office/drawing/2014/main" id="{57B51795-0814-495F-8204-EAB255EA1B6D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429867" y="4652269"/>
            <a:ext cx="675432" cy="506574"/>
          </a:xfrm>
          <a:prstGeom prst="rect">
            <a:avLst/>
          </a:prstGeom>
        </p:spPr>
      </p:pic>
      <p:sp>
        <p:nvSpPr>
          <p:cNvPr id="18" name="Text Placeholder 18">
            <a:extLst>
              <a:ext uri="{FF2B5EF4-FFF2-40B4-BE49-F238E27FC236}">
                <a16:creationId xmlns:a16="http://schemas.microsoft.com/office/drawing/2014/main" id="{09DC8B16-F7A8-44B2-80D4-EEC28B93FA31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232418" y="4336175"/>
            <a:ext cx="6083300" cy="282575"/>
          </a:xfrm>
        </p:spPr>
        <p:txBody>
          <a:bodyPr>
            <a:noAutofit/>
          </a:bodyPr>
          <a:lstStyle>
            <a:lvl1pPr marL="0" indent="0">
              <a:buNone/>
              <a:defRPr sz="14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20" name="Text Placeholder 18">
            <a:extLst>
              <a:ext uri="{FF2B5EF4-FFF2-40B4-BE49-F238E27FC236}">
                <a16:creationId xmlns:a16="http://schemas.microsoft.com/office/drawing/2014/main" id="{489BDD34-FD89-4B89-A914-1BA6708A155B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232418" y="4764270"/>
            <a:ext cx="6083300" cy="282575"/>
          </a:xfrm>
        </p:spPr>
        <p:txBody>
          <a:bodyPr>
            <a:noAutofit/>
          </a:bodyPr>
          <a:lstStyle>
            <a:lvl1pPr marL="0" indent="0">
              <a:buNone/>
              <a:defRPr sz="14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69BEF8B2-0E6B-44E1-9192-CD1844CE4867}"/>
              </a:ext>
            </a:extLst>
          </p:cNvPr>
          <p:cNvSpPr/>
          <p:nvPr userDrawn="1"/>
        </p:nvSpPr>
        <p:spPr>
          <a:xfrm>
            <a:off x="10897921" y="131975"/>
            <a:ext cx="1067836" cy="93697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noProof="0"/>
          </a:p>
        </p:txBody>
      </p:sp>
      <p:pic>
        <p:nvPicPr>
          <p:cNvPr id="15" name="Picture 14" descr="Text&#10;&#10;Description automatically generated">
            <a:extLst>
              <a:ext uri="{FF2B5EF4-FFF2-40B4-BE49-F238E27FC236}">
                <a16:creationId xmlns:a16="http://schemas.microsoft.com/office/drawing/2014/main" id="{B6726B19-FF2C-4C3A-9618-4BB4A6C74BB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83996" y="5823830"/>
            <a:ext cx="2174330" cy="773820"/>
          </a:xfrm>
          <a:prstGeom prst="rect">
            <a:avLst/>
          </a:prstGeom>
        </p:spPr>
      </p:pic>
      <p:pic>
        <p:nvPicPr>
          <p:cNvPr id="17" name="Picture 16" descr="Text&#10;&#10;Description automatically generated">
            <a:extLst>
              <a:ext uri="{FF2B5EF4-FFF2-40B4-BE49-F238E27FC236}">
                <a16:creationId xmlns:a16="http://schemas.microsoft.com/office/drawing/2014/main" id="{0696EB27-281F-40BF-800B-C5C1BA8F93B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090887" y="5823830"/>
            <a:ext cx="2010227" cy="773820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2AD86A9D-E0A4-4A03-AF78-66975C76D74F}"/>
              </a:ext>
            </a:extLst>
          </p:cNvPr>
          <p:cNvPicPr>
            <a:picLocks noChangeAspect="1"/>
          </p:cNvPicPr>
          <p:nvPr userDrawn="1"/>
        </p:nvPicPr>
        <p:blipFill>
          <a:blip r:embed="rId8" cstate="print"/>
          <a:stretch>
            <a:fillRect/>
          </a:stretch>
        </p:blipFill>
        <p:spPr>
          <a:xfrm>
            <a:off x="11244561" y="5707450"/>
            <a:ext cx="871808" cy="1018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22210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59398" y="1498863"/>
            <a:ext cx="5360894" cy="4678101"/>
          </a:xfrm>
        </p:spPr>
        <p:txBody>
          <a:bodyPr>
            <a:normAutofit/>
          </a:bodyPr>
          <a:lstStyle>
            <a:lvl1pPr>
              <a:defRPr sz="2000">
                <a:latin typeface="Georgia" panose="02040502050405020303" pitchFamily="18" charset="0"/>
              </a:defRPr>
            </a:lvl1pPr>
            <a:lvl2pPr>
              <a:defRPr sz="1800">
                <a:latin typeface="Georgia" panose="02040502050405020303" pitchFamily="18" charset="0"/>
              </a:defRPr>
            </a:lvl2pPr>
            <a:lvl3pPr>
              <a:defRPr sz="1600">
                <a:latin typeface="Georgia" panose="02040502050405020303" pitchFamily="18" charset="0"/>
              </a:defRPr>
            </a:lvl3pPr>
            <a:lvl4pPr>
              <a:defRPr sz="1400">
                <a:latin typeface="Georgia" panose="02040502050405020303" pitchFamily="18" charset="0"/>
              </a:defRPr>
            </a:lvl4pPr>
            <a:lvl5pPr>
              <a:defRPr sz="1400">
                <a:latin typeface="Georgia" panose="02040502050405020303" pitchFamily="18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71708" y="1498863"/>
            <a:ext cx="5360894" cy="4678101"/>
          </a:xfrm>
        </p:spPr>
        <p:txBody>
          <a:bodyPr>
            <a:normAutofit/>
          </a:bodyPr>
          <a:lstStyle>
            <a:lvl1pPr>
              <a:defRPr sz="2000">
                <a:latin typeface="Georgia" panose="02040502050405020303" pitchFamily="18" charset="0"/>
              </a:defRPr>
            </a:lvl1pPr>
            <a:lvl2pPr>
              <a:defRPr sz="1800">
                <a:latin typeface="Georgia" panose="02040502050405020303" pitchFamily="18" charset="0"/>
              </a:defRPr>
            </a:lvl2pPr>
            <a:lvl3pPr>
              <a:defRPr sz="1600">
                <a:latin typeface="Georgia" panose="02040502050405020303" pitchFamily="18" charset="0"/>
              </a:defRPr>
            </a:lvl3pPr>
            <a:lvl4pPr>
              <a:defRPr sz="1400">
                <a:latin typeface="Georgia" panose="02040502050405020303" pitchFamily="18" charset="0"/>
              </a:defRPr>
            </a:lvl4pPr>
            <a:lvl5pPr>
              <a:defRPr sz="1400">
                <a:latin typeface="Georgia" panose="02040502050405020303" pitchFamily="18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6E28D1B5-C416-4FA7-BA2C-E181ACAB52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9940" y="577484"/>
            <a:ext cx="10316446" cy="412473"/>
          </a:xfrm>
        </p:spPr>
        <p:txBody>
          <a:bodyPr>
            <a:normAutofit/>
          </a:bodyPr>
          <a:lstStyle>
            <a:lvl1pPr>
              <a:defRPr sz="2800">
                <a:solidFill>
                  <a:srgbClr val="C00000"/>
                </a:solidFill>
                <a:latin typeface="Georgia" panose="02040502050405020303" pitchFamily="18" charset="0"/>
              </a:defRPr>
            </a:lvl1pPr>
          </a:lstStyle>
          <a:p>
            <a:r>
              <a:rPr lang="en-US" noProof="0"/>
              <a:t>Click to edit Master title style</a:t>
            </a:r>
          </a:p>
        </p:txBody>
      </p:sp>
      <p:sp>
        <p:nvSpPr>
          <p:cNvPr id="7" name="Text Placeholder 7">
            <a:extLst>
              <a:ext uri="{FF2B5EF4-FFF2-40B4-BE49-F238E27FC236}">
                <a16:creationId xmlns:a16="http://schemas.microsoft.com/office/drawing/2014/main" id="{B05A1191-DD63-4A8C-8F53-37F19380F8A5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34964" y="294215"/>
            <a:ext cx="10311422" cy="283270"/>
          </a:xfrm>
        </p:spPr>
        <p:txBody>
          <a:bodyPr anchor="ctr" anchorCtr="0">
            <a:normAutofit/>
          </a:bodyPr>
          <a:lstStyle>
            <a:lvl1pPr marL="0" indent="0">
              <a:buNone/>
              <a:defRPr sz="16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en-US" noProof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3211714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7882" y="1882442"/>
            <a:ext cx="11112649" cy="1199722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800100" indent="-342900">
              <a:buFont typeface="Arial" panose="020B0604020202020204" pitchFamily="34" charset="0"/>
              <a:buChar char="•"/>
              <a:defRPr sz="2000"/>
            </a:lvl2pPr>
            <a:lvl3pPr marL="1257300" indent="-342900">
              <a:buFont typeface="Arial" panose="020B0604020202020204" pitchFamily="34" charset="0"/>
              <a:buChar char="•"/>
              <a:defRPr sz="1800"/>
            </a:lvl3pPr>
            <a:lvl4pPr marL="1657350" indent="-285750">
              <a:buFont typeface="Arial" panose="020B0604020202020204" pitchFamily="34" charset="0"/>
              <a:buChar char="•"/>
              <a:defRPr sz="1600"/>
            </a:lvl4pPr>
            <a:lvl5pPr marL="2114550" indent="-285750">
              <a:buFont typeface="Arial" panose="020B0604020202020204" pitchFamily="34" charset="0"/>
              <a:buChar char="•"/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381F3FEF-E96C-4284-888C-3440FDD2721C}"/>
              </a:ext>
            </a:extLst>
          </p:cNvPr>
          <p:cNvSpPr>
            <a:spLocks noGrp="1"/>
          </p:cNvSpPr>
          <p:nvPr>
            <p:ph idx="14"/>
          </p:nvPr>
        </p:nvSpPr>
        <p:spPr>
          <a:xfrm>
            <a:off x="537882" y="1427190"/>
            <a:ext cx="11112649" cy="455252"/>
          </a:xfrm>
        </p:spPr>
        <p:txBody>
          <a:bodyPr>
            <a:normAutofit/>
          </a:bodyPr>
          <a:lstStyle>
            <a:lvl1pPr marL="0" indent="0">
              <a:buNone/>
              <a:defRPr sz="2000" b="1" u="sng"/>
            </a:lvl1pPr>
            <a:lvl2pPr marL="800100" indent="-342900">
              <a:buFont typeface="Arial" panose="020B0604020202020204" pitchFamily="34" charset="0"/>
              <a:buChar char="•"/>
              <a:defRPr sz="2000"/>
            </a:lvl2pPr>
            <a:lvl3pPr marL="1257300" indent="-342900">
              <a:buFont typeface="Arial" panose="020B0604020202020204" pitchFamily="34" charset="0"/>
              <a:buChar char="•"/>
              <a:defRPr sz="1800"/>
            </a:lvl3pPr>
            <a:lvl4pPr marL="1657350" indent="-285750">
              <a:buFont typeface="Arial" panose="020B0604020202020204" pitchFamily="34" charset="0"/>
              <a:buChar char="•"/>
              <a:defRPr sz="1600"/>
            </a:lvl4pPr>
            <a:lvl5pPr marL="2114550" indent="-285750">
              <a:buFont typeface="Arial" panose="020B0604020202020204" pitchFamily="34" charset="0"/>
              <a:buChar char="•"/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6017044D-A1E3-4C07-9932-20A6D54CFA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9940" y="577484"/>
            <a:ext cx="10316446" cy="412473"/>
          </a:xfrm>
        </p:spPr>
        <p:txBody>
          <a:bodyPr>
            <a:normAutofit/>
          </a:bodyPr>
          <a:lstStyle>
            <a:lvl1pPr>
              <a:defRPr sz="2800">
                <a:solidFill>
                  <a:srgbClr val="C00000"/>
                </a:solidFill>
                <a:latin typeface="Georgia" panose="02040502050405020303" pitchFamily="18" charset="0"/>
              </a:defRPr>
            </a:lvl1pPr>
          </a:lstStyle>
          <a:p>
            <a:r>
              <a:rPr lang="en-US" noProof="0"/>
              <a:t>Click to edit Master title style</a:t>
            </a:r>
          </a:p>
        </p:txBody>
      </p:sp>
      <p:sp>
        <p:nvSpPr>
          <p:cNvPr id="7" name="Text Placeholder 7">
            <a:extLst>
              <a:ext uri="{FF2B5EF4-FFF2-40B4-BE49-F238E27FC236}">
                <a16:creationId xmlns:a16="http://schemas.microsoft.com/office/drawing/2014/main" id="{EC094441-DF32-4B79-B517-69F3A137CF53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34964" y="294215"/>
            <a:ext cx="10311422" cy="283270"/>
          </a:xfrm>
        </p:spPr>
        <p:txBody>
          <a:bodyPr anchor="ctr" anchorCtr="0">
            <a:normAutofit/>
          </a:bodyPr>
          <a:lstStyle>
            <a:lvl1pPr marL="0" indent="0">
              <a:buNone/>
              <a:defRPr sz="16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en-US" noProof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3960803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64DE79-268F-4C1A-8933-263129D2AF90}" type="datetimeFigureOut">
              <a:rPr lang="en-US" dirty="0"/>
              <a:pPr/>
              <a:t>7/18/2023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F63A3B-78C7-47BE-AE5E-E10140E04643}" type="slidenum">
              <a:rPr lang="en-US" dirty="0"/>
              <a:pPr/>
              <a:t>‹#›</a:t>
            </a:fld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D046D310-EFFB-476C-9ADF-F9913DDCE96E}"/>
              </a:ext>
            </a:extLst>
          </p:cNvPr>
          <p:cNvSpPr/>
          <p:nvPr userDrawn="1"/>
        </p:nvSpPr>
        <p:spPr>
          <a:xfrm>
            <a:off x="1" y="0"/>
            <a:ext cx="12191999" cy="6858000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noProof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F2961366-5525-429F-B609-F4FC10190428}"/>
              </a:ext>
            </a:extLst>
          </p:cNvPr>
          <p:cNvSpPr/>
          <p:nvPr userDrawn="1"/>
        </p:nvSpPr>
        <p:spPr>
          <a:xfrm>
            <a:off x="181496" y="130001"/>
            <a:ext cx="11829008" cy="6597998"/>
          </a:xfrm>
          <a:prstGeom prst="rect">
            <a:avLst/>
          </a:prstGeom>
          <a:solidFill>
            <a:schemeClr val="bg1"/>
          </a:solidFill>
          <a:ln w="381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2DCCD3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117C38F8-51EF-45D0-BFE0-DBC6C74011E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264" t="11231" r="12562" b="12200"/>
          <a:stretch/>
        </p:blipFill>
        <p:spPr>
          <a:xfrm>
            <a:off x="11249716" y="261458"/>
            <a:ext cx="624254" cy="7940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89504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2" r:id="rId1"/>
    <p:sldLayoutId id="2147483677" r:id="rId2"/>
    <p:sldLayoutId id="2147483695" r:id="rId3"/>
    <p:sldLayoutId id="2147483676" r:id="rId4"/>
    <p:sldLayoutId id="2147483682" r:id="rId5"/>
    <p:sldLayoutId id="2147483678" r:id="rId6"/>
    <p:sldLayoutId id="2147483694" r:id="rId7"/>
    <p:sldLayoutId id="2147483664" r:id="rId8"/>
    <p:sldLayoutId id="2147483674" r:id="rId9"/>
    <p:sldLayoutId id="2147483697" r:id="rId10"/>
    <p:sldLayoutId id="2147483698" r:id="rId11"/>
    <p:sldLayoutId id="2147483699" r:id="rId12"/>
    <p:sldLayoutId id="2147483683" r:id="rId13"/>
    <p:sldLayoutId id="2147483684" r:id="rId14"/>
    <p:sldLayoutId id="2147483685" r:id="rId15"/>
    <p:sldLayoutId id="2147483686" r:id="rId16"/>
    <p:sldLayoutId id="2147483687" r:id="rId17"/>
    <p:sldLayoutId id="2147483688" r:id="rId18"/>
    <p:sldLayoutId id="2147483689" r:id="rId19"/>
    <p:sldLayoutId id="2147483690" r:id="rId20"/>
    <p:sldLayoutId id="2147483691" r:id="rId2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164" userDrawn="1">
          <p15:clr>
            <a:srgbClr val="F26B43"/>
          </p15:clr>
        </p15:guide>
        <p15:guide id="2" pos="211" userDrawn="1">
          <p15:clr>
            <a:srgbClr val="F26B43"/>
          </p15:clr>
        </p15:guide>
        <p15:guide id="3" pos="7469" userDrawn="1">
          <p15:clr>
            <a:srgbClr val="F26B43"/>
          </p15:clr>
        </p15:guide>
        <p15:guide id="4" orient="horz" pos="4156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svg"/><Relationship Id="rId3" Type="http://schemas.openxmlformats.org/officeDocument/2006/relationships/image" Target="../media/image13.png"/><Relationship Id="rId7" Type="http://schemas.openxmlformats.org/officeDocument/2006/relationships/image" Target="../media/image10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svg"/><Relationship Id="rId5" Type="http://schemas.openxmlformats.org/officeDocument/2006/relationships/image" Target="../media/image8.png"/><Relationship Id="rId4" Type="http://schemas.openxmlformats.org/officeDocument/2006/relationships/hyperlink" Target="https://orioljbosch.com/" TargetMode="External"/><Relationship Id="rId9" Type="http://schemas.openxmlformats.org/officeDocument/2006/relationships/image" Target="../media/image14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emf"/><Relationship Id="rId2" Type="http://schemas.openxmlformats.org/officeDocument/2006/relationships/oleObject" Target="../embeddings/oleObject1.bin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7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5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5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5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5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5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8.png"/><Relationship Id="rId7" Type="http://schemas.openxmlformats.org/officeDocument/2006/relationships/image" Target="../media/image14.png"/><Relationship Id="rId2" Type="http://schemas.openxmlformats.org/officeDocument/2006/relationships/hyperlink" Target="https://orioljbosch.com/" TargetMode="Externa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svg"/><Relationship Id="rId5" Type="http://schemas.openxmlformats.org/officeDocument/2006/relationships/image" Target="../media/image10.png"/><Relationship Id="rId4" Type="http://schemas.openxmlformats.org/officeDocument/2006/relationships/image" Target="../media/image9.sv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gif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F39EBAB3-A420-46A5-B9B7-E093BACB680E}"/>
              </a:ext>
            </a:extLst>
          </p:cNvPr>
          <p:cNvSpPr/>
          <p:nvPr/>
        </p:nvSpPr>
        <p:spPr>
          <a:xfrm>
            <a:off x="3590488" y="4826571"/>
            <a:ext cx="1887523" cy="990480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A08111B-1801-43C8-96FF-503786BF2AA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31800" y="1190467"/>
            <a:ext cx="11026775" cy="1555386"/>
          </a:xfrm>
        </p:spPr>
        <p:txBody>
          <a:bodyPr>
            <a:normAutofit fontScale="90000"/>
          </a:bodyPr>
          <a:lstStyle/>
          <a:p>
            <a:pPr>
              <a:spcBef>
                <a:spcPts val="0"/>
              </a:spcBef>
            </a:pPr>
            <a:r>
              <a:rPr lang="en-GB" dirty="0"/>
              <a:t>Surveys or digital trace data, which one should we use?</a:t>
            </a:r>
            <a:br>
              <a:rPr lang="en-GB" sz="1200" dirty="0"/>
            </a:br>
            <a:br>
              <a:rPr lang="en-GB" sz="1200" dirty="0"/>
            </a:br>
            <a:r>
              <a:rPr lang="en-GB" sz="2400" dirty="0"/>
              <a:t>Using MultiTrait-MultiMethod models to simultaneously estimate the measurement quality of surveys and digital trace data.</a:t>
            </a:r>
            <a:endParaRPr lang="en-US" sz="2400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EB4979D-5A11-45D8-B930-DBF0E3B1E2FE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31800" y="3232534"/>
            <a:ext cx="9601433" cy="282575"/>
          </a:xfrm>
        </p:spPr>
        <p:txBody>
          <a:bodyPr/>
          <a:lstStyle/>
          <a:p>
            <a:r>
              <a:rPr lang="en-US" sz="1600" b="1" dirty="0"/>
              <a:t>Oriol J. Bosch</a:t>
            </a:r>
            <a:r>
              <a:rPr lang="en-US" sz="1600" dirty="0"/>
              <a:t>| Department of Methodology, LSE &amp; RECSM</a:t>
            </a:r>
          </a:p>
          <a:p>
            <a:r>
              <a:rPr lang="en-US" sz="1600" b="1" dirty="0"/>
              <a:t>Melanie Revilla </a:t>
            </a:r>
            <a:r>
              <a:rPr lang="en-US" sz="1600" dirty="0"/>
              <a:t>|Institut Estudis Barcelona Internacional (IBEI)</a:t>
            </a:r>
          </a:p>
          <a:p>
            <a:r>
              <a:rPr lang="en-US" sz="1600" b="1" dirty="0"/>
              <a:t>Patrick Sturgis</a:t>
            </a:r>
            <a:r>
              <a:rPr lang="en-US" sz="1600" dirty="0"/>
              <a:t>| Department of Methodology, LSE</a:t>
            </a:r>
          </a:p>
          <a:p>
            <a:r>
              <a:rPr lang="en-US" sz="1600" b="1" dirty="0"/>
              <a:t>Jouni Kuha</a:t>
            </a:r>
            <a:r>
              <a:rPr lang="en-US" sz="1600" dirty="0"/>
              <a:t>| Department of Methodology, LSE</a:t>
            </a:r>
          </a:p>
        </p:txBody>
      </p:sp>
      <p:pic>
        <p:nvPicPr>
          <p:cNvPr id="5" name="Picture 4" descr="London School of Economics – Nine Feet Tall">
            <a:extLst>
              <a:ext uri="{FF2B5EF4-FFF2-40B4-BE49-F238E27FC236}">
                <a16:creationId xmlns:a16="http://schemas.microsoft.com/office/drawing/2014/main" id="{DF148D10-6155-4A99-9933-814017FDD0E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69837" y="4843178"/>
            <a:ext cx="2241302" cy="750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7A00876E-D783-48F4-B8BE-82FCFB00BFDA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715095" y="4707356"/>
            <a:ext cx="5531535" cy="1109695"/>
          </a:xfrm>
          <a:prstGeom prst="rect">
            <a:avLst/>
          </a:prstGeom>
        </p:spPr>
      </p:pic>
      <p:sp>
        <p:nvSpPr>
          <p:cNvPr id="15" name="Marcador de texto 2">
            <a:extLst>
              <a:ext uri="{FF2B5EF4-FFF2-40B4-BE49-F238E27FC236}">
                <a16:creationId xmlns:a16="http://schemas.microsoft.com/office/drawing/2014/main" id="{C9F65970-5FE9-4D88-B56E-E202BD2781D7}"/>
              </a:ext>
            </a:extLst>
          </p:cNvPr>
          <p:cNvSpPr txBox="1">
            <a:spLocks/>
          </p:cNvSpPr>
          <p:nvPr/>
        </p:nvSpPr>
        <p:spPr>
          <a:xfrm>
            <a:off x="9596591" y="3306782"/>
            <a:ext cx="2346750" cy="244436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kern="1200" baseline="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s-ES" sz="1200">
              <a:solidFill>
                <a:srgbClr val="000000"/>
              </a:solidFill>
              <a:latin typeface="+mj-lt"/>
            </a:endParaRPr>
          </a:p>
          <a:p>
            <a:r>
              <a:rPr lang="es-ES" sz="1200">
                <a:solidFill>
                  <a:srgbClr val="000000"/>
                </a:solidFill>
                <a:latin typeface="+mj-lt"/>
              </a:rPr>
              <a:t>            o.bosch-jover@lse.ac.uk </a:t>
            </a:r>
          </a:p>
          <a:p>
            <a:r>
              <a:rPr lang="es-ES" sz="1200">
                <a:solidFill>
                  <a:srgbClr val="000000"/>
                </a:solidFill>
                <a:latin typeface="+mj-lt"/>
              </a:rPr>
              <a:t>            orioljbosch</a:t>
            </a:r>
          </a:p>
          <a:p>
            <a:r>
              <a:rPr lang="es-ES" sz="1125">
                <a:solidFill>
                  <a:srgbClr val="000000"/>
                </a:solidFill>
                <a:latin typeface="+mj-lt"/>
              </a:rPr>
              <a:t>             </a:t>
            </a:r>
            <a:r>
              <a:rPr lang="es-ES" sz="1100">
                <a:solidFill>
                  <a:srgbClr val="002D72"/>
                </a:solidFill>
                <a:latin typeface="+mj-lt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https://orioljbosch.com/</a:t>
            </a:r>
            <a:r>
              <a:rPr lang="es-ES" sz="1100">
                <a:solidFill>
                  <a:srgbClr val="002D72"/>
                </a:solidFill>
                <a:latin typeface="+mj-lt"/>
              </a:rPr>
              <a:t> </a:t>
            </a:r>
          </a:p>
          <a:p>
            <a:endParaRPr lang="es-ES" sz="1125">
              <a:solidFill>
                <a:srgbClr val="000000"/>
              </a:solidFill>
              <a:latin typeface="Calibri"/>
            </a:endParaRPr>
          </a:p>
        </p:txBody>
      </p:sp>
      <p:pic>
        <p:nvPicPr>
          <p:cNvPr id="16" name="Graphic 15" descr="Email with solid fill">
            <a:extLst>
              <a:ext uri="{FF2B5EF4-FFF2-40B4-BE49-F238E27FC236}">
                <a16:creationId xmlns:a16="http://schemas.microsoft.com/office/drawing/2014/main" id="{2E2C1657-F29C-4080-8DCD-17255D757258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9691169" y="3574717"/>
            <a:ext cx="244436" cy="244436"/>
          </a:xfrm>
          <a:prstGeom prst="rect">
            <a:avLst/>
          </a:prstGeom>
        </p:spPr>
      </p:pic>
      <p:pic>
        <p:nvPicPr>
          <p:cNvPr id="17" name="Graphic 16" descr="Internet with solid fill">
            <a:extLst>
              <a:ext uri="{FF2B5EF4-FFF2-40B4-BE49-F238E27FC236}">
                <a16:creationId xmlns:a16="http://schemas.microsoft.com/office/drawing/2014/main" id="{D683C7EF-3C70-43DF-90E9-C66A559C489B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9656795" y="4135393"/>
            <a:ext cx="313184" cy="313184"/>
          </a:xfrm>
          <a:prstGeom prst="rect">
            <a:avLst/>
          </a:prstGeom>
        </p:spPr>
      </p:pic>
      <p:pic>
        <p:nvPicPr>
          <p:cNvPr id="18" name="Picture 17" descr="Resultat d'imatges de twitter icon black">
            <a:extLst>
              <a:ext uri="{FF2B5EF4-FFF2-40B4-BE49-F238E27FC236}">
                <a16:creationId xmlns:a16="http://schemas.microsoft.com/office/drawing/2014/main" id="{4D756621-243F-4DA3-8DCD-FEE973AAC384}"/>
              </a:ext>
            </a:extLst>
          </p:cNvPr>
          <p:cNvPicPr/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2273" y="3921495"/>
            <a:ext cx="202228" cy="195517"/>
          </a:xfrm>
          <a:prstGeom prst="rect">
            <a:avLst/>
          </a:prstGeom>
          <a:noFill/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9146FEF2-5143-4A7E-AC78-595B3C1191C6}"/>
              </a:ext>
            </a:extLst>
          </p:cNvPr>
          <p:cNvSpPr txBox="1"/>
          <p:nvPr/>
        </p:nvSpPr>
        <p:spPr>
          <a:xfrm>
            <a:off x="248659" y="5685855"/>
            <a:ext cx="11694682" cy="1107996"/>
          </a:xfrm>
          <a:prstGeom prst="rect">
            <a:avLst/>
          </a:prstGeom>
          <a:solidFill>
            <a:srgbClr val="C00000"/>
          </a:solidFill>
        </p:spPr>
        <p:txBody>
          <a:bodyPr wrap="square" rtlCol="0">
            <a:spAutoFit/>
          </a:bodyPr>
          <a:lstStyle/>
          <a:p>
            <a:r>
              <a:rPr lang="en-GB" sz="1100" b="1">
                <a:solidFill>
                  <a:schemeClr val="bg1"/>
                </a:solidFill>
                <a:latin typeface="+mj-lt"/>
              </a:rPr>
              <a:t>Acknowledgements</a:t>
            </a:r>
            <a:r>
              <a:rPr lang="en-GB" sz="1100">
                <a:solidFill>
                  <a:schemeClr val="bg1"/>
                </a:solidFill>
                <a:latin typeface="+mj-lt"/>
              </a:rPr>
              <a:t>: I would like to thank Melanie Revilla, Mariano Torcal, Patrick Sturgis and Jouni Kuha </a:t>
            </a:r>
          </a:p>
          <a:p>
            <a:endParaRPr lang="en-GB" sz="1100">
              <a:solidFill>
                <a:schemeClr val="bg1"/>
              </a:solidFill>
              <a:effectLst/>
              <a:latin typeface="+mj-lt"/>
            </a:endParaRPr>
          </a:p>
          <a:p>
            <a:r>
              <a:rPr lang="en-GB" sz="1100" b="1">
                <a:solidFill>
                  <a:schemeClr val="bg1"/>
                </a:solidFill>
                <a:effectLst/>
                <a:latin typeface="+mj-lt"/>
              </a:rPr>
              <a:t>Funding: </a:t>
            </a:r>
            <a:r>
              <a:rPr lang="en-GB" sz="1100">
                <a:solidFill>
                  <a:schemeClr val="bg1"/>
                </a:solidFill>
                <a:effectLst/>
                <a:latin typeface="+mj-lt"/>
              </a:rPr>
              <a:t>This project has received funding from the European Research Council (ERC) under the European Unions Horizon 2020 research and innovation programme (grant agreement No 849165; PI: Melanie Revilla); the Spanish Ministry of Science and Innovation under the "R+D+i projects" programme (grant number PID2019-106867RB-I00 /AEI/10.13039/501100011033 (2020-2024), PI: Mariano Torcal); and the BBVA foundation under their grant scheme to scientific research teams in economy and digital society, 2019 (PI: Mariano Torcal).</a:t>
            </a:r>
          </a:p>
        </p:txBody>
      </p:sp>
    </p:spTree>
    <p:extLst>
      <p:ext uri="{BB962C8B-B14F-4D97-AF65-F5344CB8AC3E}">
        <p14:creationId xmlns:p14="http://schemas.microsoft.com/office/powerpoint/2010/main" val="218943416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F1599C23-1FDC-460B-8492-FBCFA182F1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4447" y="2887016"/>
            <a:ext cx="10653577" cy="628474"/>
          </a:xfrm>
        </p:spPr>
        <p:txBody>
          <a:bodyPr>
            <a:noAutofit/>
          </a:bodyPr>
          <a:lstStyle/>
          <a:p>
            <a:r>
              <a:rPr lang="en-GB" dirty="0"/>
              <a:t>Simultaneously estimating the measurement quality of digital trace data and surveys using </a:t>
            </a:r>
            <a:r>
              <a:rPr lang="en-GB" sz="3600" dirty="0"/>
              <a:t>MultiTrait-MultiMethod (MTMM) models</a:t>
            </a:r>
            <a:r>
              <a:rPr lang="en-GB" dirty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0658267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Content Placeholder 5">
            <a:extLst>
              <a:ext uri="{FF2B5EF4-FFF2-40B4-BE49-F238E27FC236}">
                <a16:creationId xmlns:a16="http://schemas.microsoft.com/office/drawing/2014/main" id="{C20A59B2-CBC2-4EE2-9D16-EA7B285A8CCB}"/>
              </a:ext>
            </a:extLst>
          </p:cNvPr>
          <p:cNvSpPr txBox="1">
            <a:spLocks/>
          </p:cNvSpPr>
          <p:nvPr/>
        </p:nvSpPr>
        <p:spPr>
          <a:xfrm>
            <a:off x="532807" y="1667436"/>
            <a:ext cx="11126385" cy="476164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lang="en-US" sz="2000" kern="1200" smtClean="0">
                <a:solidFill>
                  <a:schemeClr val="tx1"/>
                </a:solidFill>
                <a:latin typeface="Georgia" panose="02040502050405020303" pitchFamily="18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en-US" sz="2000" kern="1200" smtClean="0">
                <a:solidFill>
                  <a:schemeClr val="tx1"/>
                </a:solidFill>
                <a:latin typeface="Georgia" panose="02040502050405020303" pitchFamily="18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en-US" sz="1800" kern="1200" smtClean="0">
                <a:solidFill>
                  <a:schemeClr val="tx1"/>
                </a:solidFill>
                <a:latin typeface="Georgia" panose="02040502050405020303" pitchFamily="18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en-US" sz="1600" kern="1200" smtClean="0">
                <a:solidFill>
                  <a:schemeClr val="tx1"/>
                </a:solidFill>
                <a:latin typeface="Georgia" panose="02040502050405020303" pitchFamily="18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en-US" sz="1600" kern="1200" dirty="0">
                <a:solidFill>
                  <a:schemeClr val="tx1"/>
                </a:solidFill>
                <a:latin typeface="Georgia" panose="02040502050405020303" pitchFamily="18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endParaRPr lang="en-GB" b="1"/>
          </a:p>
          <a:p>
            <a:endParaRPr lang="en-GB" b="1"/>
          </a:p>
          <a:p>
            <a:endParaRPr lang="en-GB" b="1"/>
          </a:p>
          <a:p>
            <a:endParaRPr lang="en-GB" b="1"/>
          </a:p>
          <a:p>
            <a:endParaRPr lang="en-GB" b="1"/>
          </a:p>
          <a:p>
            <a:endParaRPr lang="en-GB" b="1"/>
          </a:p>
          <a:p>
            <a:pPr marL="0" indent="0">
              <a:buNone/>
            </a:pPr>
            <a:endParaRPr lang="en-GB"/>
          </a:p>
          <a:p>
            <a:pPr marL="0" indent="0">
              <a:buFont typeface="Arial" panose="020B0604020202020204" pitchFamily="34" charset="0"/>
              <a:buNone/>
            </a:pPr>
            <a:r>
              <a:rPr lang="en-GB" b="1"/>
              <a:t>                                                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GB" b="1"/>
              <a:t>                                              </a:t>
            </a:r>
            <a:endParaRPr lang="en-GB"/>
          </a:p>
          <a:p>
            <a:pPr marL="0" indent="0">
              <a:buFont typeface="Arial" panose="020B0604020202020204" pitchFamily="34" charset="0"/>
              <a:buNone/>
            </a:pPr>
            <a:endParaRPr lang="en-GB"/>
          </a:p>
          <a:p>
            <a:pPr marL="0" indent="0">
              <a:buFont typeface="Arial" panose="020B0604020202020204" pitchFamily="34" charset="0"/>
              <a:buNone/>
            </a:pPr>
            <a:endParaRPr lang="en-GB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35F5EB96-DB4D-41EA-94FC-1B92615241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Measurement quality</a:t>
            </a:r>
          </a:p>
        </p:txBody>
      </p:sp>
      <p:sp>
        <p:nvSpPr>
          <p:cNvPr id="14" name="Text Placeholder 6">
            <a:extLst>
              <a:ext uri="{FF2B5EF4-FFF2-40B4-BE49-F238E27FC236}">
                <a16:creationId xmlns:a16="http://schemas.microsoft.com/office/drawing/2014/main" id="{BBC05E05-7DFD-4EE9-B75B-4BDE278FB72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34964" y="294215"/>
            <a:ext cx="10311422" cy="283270"/>
          </a:xfrm>
        </p:spPr>
        <p:txBody>
          <a:bodyPr>
            <a:normAutofit fontScale="77500" lnSpcReduction="20000"/>
          </a:bodyPr>
          <a:lstStyle/>
          <a:p>
            <a:r>
              <a:rPr lang="en-GB" dirty="0"/>
              <a:t>SIMULTANEOUSLY ESTIMATING THE MEASUREMENT QUALITY OF DIGITAL TRACE DATA AND SURVEYS USING </a:t>
            </a:r>
            <a:r>
              <a:rPr lang="en-GB" sz="1600" dirty="0"/>
              <a:t>MULTITRAIT-MULTIMETHOD (MTMM) MODELS</a:t>
            </a:r>
            <a:r>
              <a:rPr lang="en-GB" dirty="0"/>
              <a:t> </a:t>
            </a:r>
            <a:endParaRPr lang="es-ES" dirty="0"/>
          </a:p>
        </p:txBody>
      </p:sp>
      <p:graphicFrame>
        <p:nvGraphicFramePr>
          <p:cNvPr id="6" name="Object 5">
            <a:extLst>
              <a:ext uri="{FF2B5EF4-FFF2-40B4-BE49-F238E27FC236}">
                <a16:creationId xmlns:a16="http://schemas.microsoft.com/office/drawing/2014/main" id="{0AA6AEF1-FC7C-2C87-F607-E21896089E33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439355"/>
              </p:ext>
            </p:extLst>
          </p:nvPr>
        </p:nvGraphicFramePr>
        <p:xfrm>
          <a:off x="2446883" y="2605025"/>
          <a:ext cx="7158865" cy="2663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ocument" r:id="rId2" imgW="8220535" imgH="2741965" progId="Word.Document.8">
                  <p:embed/>
                </p:oleObj>
              </mc:Choice>
              <mc:Fallback>
                <p:oleObj name="Document" r:id="rId2" imgW="8220535" imgH="2741965" progId="Word.Document.8">
                  <p:embed/>
                  <p:pic>
                    <p:nvPicPr>
                      <p:cNvPr id="6" name="Object 5">
                        <a:extLst>
                          <a:ext uri="{FF2B5EF4-FFF2-40B4-BE49-F238E27FC236}">
                            <a16:creationId xmlns:a16="http://schemas.microsoft.com/office/drawing/2014/main" id="{0AA6AEF1-FC7C-2C87-F607-E21896089E33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46883" y="2605025"/>
                        <a:ext cx="7158865" cy="26638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Rectángulo 14">
            <a:extLst>
              <a:ext uri="{FF2B5EF4-FFF2-40B4-BE49-F238E27FC236}">
                <a16:creationId xmlns:a16="http://schemas.microsoft.com/office/drawing/2014/main" id="{B17E9979-1C08-B6FC-E00F-BFDAE71C1500}"/>
              </a:ext>
            </a:extLst>
          </p:cNvPr>
          <p:cNvSpPr/>
          <p:nvPr/>
        </p:nvSpPr>
        <p:spPr>
          <a:xfrm>
            <a:off x="2811005" y="1169680"/>
            <a:ext cx="672547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fontAlgn="auto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defRPr/>
            </a:pPr>
            <a:r>
              <a:rPr lang="en-US" b="1" dirty="0">
                <a:solidFill>
                  <a:srgbClr val="5C4C4F"/>
                </a:solidFill>
              </a:rPr>
              <a:t>Quality = part of variance explained by the latent concept of interest</a:t>
            </a:r>
          </a:p>
          <a:p>
            <a:pPr marL="342900" indent="-342900" fontAlgn="auto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defRPr/>
            </a:pPr>
            <a:r>
              <a:rPr lang="en-US" b="1" dirty="0">
                <a:solidFill>
                  <a:srgbClr val="5C4C4F"/>
                </a:solidFill>
              </a:rPr>
              <a:t>	      </a:t>
            </a:r>
            <a:r>
              <a:rPr lang="en-US" b="1" dirty="0">
                <a:solidFill>
                  <a:srgbClr val="5C4C4F"/>
                </a:solidFill>
                <a:sym typeface="Wingdings" pitchFamily="2" charset="2"/>
              </a:rPr>
              <a:t>   </a:t>
            </a:r>
            <a:r>
              <a:rPr lang="en-US" b="1" dirty="0">
                <a:solidFill>
                  <a:srgbClr val="5C4C4F"/>
                </a:solidFill>
              </a:rPr>
              <a:t>complement of measurement errors</a:t>
            </a:r>
            <a:endParaRPr lang="es-ES" b="1" dirty="0">
              <a:solidFill>
                <a:srgbClr val="5C4C4F"/>
              </a:solidFill>
            </a:endParaRPr>
          </a:p>
        </p:txBody>
      </p:sp>
      <p:sp>
        <p:nvSpPr>
          <p:cNvPr id="8" name="Rectángulo 15">
            <a:extLst>
              <a:ext uri="{FF2B5EF4-FFF2-40B4-BE49-F238E27FC236}">
                <a16:creationId xmlns:a16="http://schemas.microsoft.com/office/drawing/2014/main" id="{F3D7542D-1CA3-30E1-BF50-73B02B0DF22A}"/>
              </a:ext>
            </a:extLst>
          </p:cNvPr>
          <p:cNvSpPr/>
          <p:nvPr/>
        </p:nvSpPr>
        <p:spPr>
          <a:xfrm>
            <a:off x="2715061" y="1077348"/>
            <a:ext cx="6821421" cy="1042304"/>
          </a:xfrm>
          <a:prstGeom prst="rect">
            <a:avLst/>
          </a:prstGeom>
          <a:noFill/>
          <a:ln w="28575">
            <a:solidFill>
              <a:srgbClr val="C0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8">
            <a:extLst>
              <a:ext uri="{FF2B5EF4-FFF2-40B4-BE49-F238E27FC236}">
                <a16:creationId xmlns:a16="http://schemas.microsoft.com/office/drawing/2014/main" id="{3D2CD087-BA1E-B8A2-EC51-C7D68F8D4E1F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43945" y="4355188"/>
            <a:ext cx="288925" cy="2159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u="sng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u="sng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u="sng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u="sng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u="sng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s-ES_tradnl" altLang="es-ES">
              <a:latin typeface="Calibri" panose="020F0502020204030204" pitchFamily="34" charset="0"/>
            </a:endParaRPr>
          </a:p>
        </p:txBody>
      </p:sp>
      <p:sp>
        <p:nvSpPr>
          <p:cNvPr id="12" name="Oval 9">
            <a:extLst>
              <a:ext uri="{FF2B5EF4-FFF2-40B4-BE49-F238E27FC236}">
                <a16:creationId xmlns:a16="http://schemas.microsoft.com/office/drawing/2014/main" id="{F03ACA6C-A502-FB09-97F9-7ADA40062FAE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77283" y="3515400"/>
            <a:ext cx="215900" cy="360363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u="sng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u="sng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u="sng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u="sng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u="sng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s-ES_tradnl" altLang="es-ES">
              <a:latin typeface="Calibri" panose="020F0502020204030204" pitchFamily="34" charset="0"/>
            </a:endParaRPr>
          </a:p>
        </p:txBody>
      </p:sp>
      <p:sp>
        <p:nvSpPr>
          <p:cNvPr id="18" name="Oval 10">
            <a:extLst>
              <a:ext uri="{FF2B5EF4-FFF2-40B4-BE49-F238E27FC236}">
                <a16:creationId xmlns:a16="http://schemas.microsoft.com/office/drawing/2014/main" id="{D7C45263-1AE5-2559-CBDE-0F1F99CF76E9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86808" y="2572425"/>
            <a:ext cx="215900" cy="360363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u="sng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u="sng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u="sng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u="sng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u="sng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s-ES_tradnl" altLang="es-ES">
              <a:latin typeface="Calibri" panose="020F0502020204030204" pitchFamily="34" charset="0"/>
            </a:endParaRPr>
          </a:p>
        </p:txBody>
      </p:sp>
      <p:sp>
        <p:nvSpPr>
          <p:cNvPr id="20" name="Oval 11">
            <a:extLst>
              <a:ext uri="{FF2B5EF4-FFF2-40B4-BE49-F238E27FC236}">
                <a16:creationId xmlns:a16="http://schemas.microsoft.com/office/drawing/2014/main" id="{FE166130-6EB7-C20B-868C-00CB3BFDE8C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83383" y="3496350"/>
            <a:ext cx="287337" cy="360363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u="sng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u="sng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u="sng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u="sng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u="sng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s-ES_tradnl" altLang="es-ES">
              <a:latin typeface="Calibri" panose="020F0502020204030204" pitchFamily="34" charset="0"/>
            </a:endParaRPr>
          </a:p>
        </p:txBody>
      </p:sp>
      <p:sp>
        <p:nvSpPr>
          <p:cNvPr id="23" name="Text Box 7">
            <a:extLst>
              <a:ext uri="{FF2B5EF4-FFF2-40B4-BE49-F238E27FC236}">
                <a16:creationId xmlns:a16="http://schemas.microsoft.com/office/drawing/2014/main" id="{FD23CD5D-DD45-21B4-92D4-49AC8DE520F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78908" y="3902750"/>
            <a:ext cx="172720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u="sng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u="sng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u="sng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u="sng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u="sng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s-ES" sz="1200" b="1" u="none" dirty="0">
                <a:solidFill>
                  <a:srgbClr val="990033"/>
                </a:solidFill>
                <a:latin typeface="Century Gothic" panose="020B0502020202020204" pitchFamily="34" charset="0"/>
              </a:rPr>
              <a:t>Reliability coefficient</a:t>
            </a:r>
            <a:endParaRPr lang="el-GR" altLang="es-ES" sz="1200" b="1" u="none" baseline="-25000" dirty="0">
              <a:solidFill>
                <a:srgbClr val="990033"/>
              </a:solidFill>
              <a:latin typeface="Century Gothic" panose="020B0502020202020204" pitchFamily="34" charset="0"/>
            </a:endParaRPr>
          </a:p>
        </p:txBody>
      </p:sp>
      <p:sp>
        <p:nvSpPr>
          <p:cNvPr id="24" name="Text Box 8">
            <a:extLst>
              <a:ext uri="{FF2B5EF4-FFF2-40B4-BE49-F238E27FC236}">
                <a16:creationId xmlns:a16="http://schemas.microsoft.com/office/drawing/2014/main" id="{EFB5AA7A-65EF-AB55-5E05-9A747E121D8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78908" y="3061400"/>
            <a:ext cx="1562100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u="sng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u="sng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u="sng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u="sng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u="sng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s-ES" sz="1200" b="1" u="none" dirty="0">
                <a:solidFill>
                  <a:srgbClr val="990033"/>
                </a:solidFill>
                <a:latin typeface="Century Gothic" panose="020B0502020202020204" pitchFamily="34" charset="0"/>
              </a:rPr>
              <a:t>Validity coefficient</a:t>
            </a:r>
            <a:endParaRPr lang="el-GR" altLang="es-ES" sz="1200" b="1" u="none" baseline="-25000" dirty="0">
              <a:solidFill>
                <a:srgbClr val="990033"/>
              </a:solidFill>
              <a:latin typeface="Century Gothic" panose="020B0502020202020204" pitchFamily="34" charset="0"/>
            </a:endParaRPr>
          </a:p>
        </p:txBody>
      </p:sp>
      <p:sp>
        <p:nvSpPr>
          <p:cNvPr id="25" name="Rectangle à coins arrondis 16">
            <a:extLst>
              <a:ext uri="{FF2B5EF4-FFF2-40B4-BE49-F238E27FC236}">
                <a16:creationId xmlns:a16="http://schemas.microsoft.com/office/drawing/2014/main" id="{A0EEC706-BD4C-C7CF-BFD5-AF59AB40C6BA}"/>
              </a:ext>
            </a:extLst>
          </p:cNvPr>
          <p:cNvSpPr/>
          <p:nvPr/>
        </p:nvSpPr>
        <p:spPr>
          <a:xfrm>
            <a:off x="9022556" y="2727134"/>
            <a:ext cx="2582928" cy="1175616"/>
          </a:xfrm>
          <a:prstGeom prst="wedgeRoundRectCallout">
            <a:avLst>
              <a:gd name="adj1" fmla="val -83090"/>
              <a:gd name="adj2" fmla="val 35112"/>
              <a:gd name="adj3" fmla="val 16667"/>
            </a:avLst>
          </a:prstGeom>
          <a:solidFill>
            <a:srgbClr val="C00000"/>
          </a:solidFill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b="1" u="none" dirty="0">
                <a:solidFill>
                  <a:schemeClr val="bg1"/>
                </a:solidFill>
              </a:rPr>
              <a:t>Quality = reliability </a:t>
            </a:r>
            <a:r>
              <a:rPr lang="en-US" sz="1400" b="1" i="1" u="none" dirty="0">
                <a:solidFill>
                  <a:schemeClr val="bg1"/>
                </a:solidFill>
              </a:rPr>
              <a:t>x</a:t>
            </a:r>
            <a:r>
              <a:rPr lang="en-US" sz="1400" b="1" u="none" dirty="0">
                <a:solidFill>
                  <a:schemeClr val="bg1"/>
                </a:solidFill>
              </a:rPr>
              <a:t> measurement validity</a:t>
            </a:r>
            <a:endParaRPr lang="fr-FR" b="1" u="none" dirty="0">
              <a:solidFill>
                <a:schemeClr val="bg1"/>
              </a:solidFill>
            </a:endParaRPr>
          </a:p>
        </p:txBody>
      </p:sp>
      <p:sp>
        <p:nvSpPr>
          <p:cNvPr id="26" name="Rectangle à coins arrondis 17">
            <a:extLst>
              <a:ext uri="{FF2B5EF4-FFF2-40B4-BE49-F238E27FC236}">
                <a16:creationId xmlns:a16="http://schemas.microsoft.com/office/drawing/2014/main" id="{24B50979-1C04-094D-6FC4-0F2BD3998F05}"/>
              </a:ext>
            </a:extLst>
          </p:cNvPr>
          <p:cNvSpPr/>
          <p:nvPr/>
        </p:nvSpPr>
        <p:spPr>
          <a:xfrm>
            <a:off x="957742" y="4910813"/>
            <a:ext cx="2784542" cy="1268036"/>
          </a:xfrm>
          <a:prstGeom prst="wedgeRoundRectCallout">
            <a:avLst>
              <a:gd name="adj1" fmla="val 55572"/>
              <a:gd name="adj2" fmla="val -89636"/>
              <a:gd name="adj3" fmla="val 16667"/>
            </a:avLst>
          </a:prstGeom>
          <a:solidFill>
            <a:srgbClr val="C00000"/>
          </a:solidFill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b="1" u="none" dirty="0">
                <a:solidFill>
                  <a:schemeClr val="bg1"/>
                </a:solidFill>
              </a:rPr>
              <a:t>Quality = strength of the relationship between the latent concept of interest and the observed answers</a:t>
            </a:r>
            <a:endParaRPr lang="fr-FR" b="1" u="none" dirty="0">
              <a:solidFill>
                <a:schemeClr val="bg1"/>
              </a:solidFill>
            </a:endParaRPr>
          </a:p>
        </p:txBody>
      </p:sp>
      <p:sp>
        <p:nvSpPr>
          <p:cNvPr id="29" name="Rectángulo 31">
            <a:extLst>
              <a:ext uri="{FF2B5EF4-FFF2-40B4-BE49-F238E27FC236}">
                <a16:creationId xmlns:a16="http://schemas.microsoft.com/office/drawing/2014/main" id="{AE0DE677-8D01-A14B-D8FC-566F88471165}"/>
              </a:ext>
            </a:extLst>
          </p:cNvPr>
          <p:cNvSpPr/>
          <p:nvPr/>
        </p:nvSpPr>
        <p:spPr>
          <a:xfrm>
            <a:off x="4247108" y="2550014"/>
            <a:ext cx="3013005" cy="382774"/>
          </a:xfrm>
          <a:prstGeom prst="rect">
            <a:avLst/>
          </a:prstGeom>
          <a:noFill/>
          <a:ln w="28575">
            <a:solidFill>
              <a:srgbClr val="C0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ángulo 32">
            <a:extLst>
              <a:ext uri="{FF2B5EF4-FFF2-40B4-BE49-F238E27FC236}">
                <a16:creationId xmlns:a16="http://schemas.microsoft.com/office/drawing/2014/main" id="{2D38C086-9340-B78E-FCEE-F5F157AC77DF}"/>
              </a:ext>
            </a:extLst>
          </p:cNvPr>
          <p:cNvSpPr/>
          <p:nvPr/>
        </p:nvSpPr>
        <p:spPr>
          <a:xfrm>
            <a:off x="4247108" y="4964788"/>
            <a:ext cx="3013005" cy="382774"/>
          </a:xfrm>
          <a:prstGeom prst="rect">
            <a:avLst/>
          </a:prstGeom>
          <a:noFill/>
          <a:ln w="28575">
            <a:solidFill>
              <a:srgbClr val="C0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ectángulo 1">
            <a:extLst>
              <a:ext uri="{FF2B5EF4-FFF2-40B4-BE49-F238E27FC236}">
                <a16:creationId xmlns:a16="http://schemas.microsoft.com/office/drawing/2014/main" id="{AAA32672-4DBA-9F75-A621-FF1A3A2EF115}"/>
              </a:ext>
            </a:extLst>
          </p:cNvPr>
          <p:cNvSpPr/>
          <p:nvPr/>
        </p:nvSpPr>
        <p:spPr>
          <a:xfrm>
            <a:off x="3650208" y="2261810"/>
            <a:ext cx="3871912" cy="117561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Rectángulo 33">
            <a:extLst>
              <a:ext uri="{FF2B5EF4-FFF2-40B4-BE49-F238E27FC236}">
                <a16:creationId xmlns:a16="http://schemas.microsoft.com/office/drawing/2014/main" id="{D9EAD7AA-29D5-1E4B-9149-4906D5F073AC}"/>
              </a:ext>
            </a:extLst>
          </p:cNvPr>
          <p:cNvSpPr/>
          <p:nvPr/>
        </p:nvSpPr>
        <p:spPr>
          <a:xfrm>
            <a:off x="1479268" y="3124341"/>
            <a:ext cx="2784543" cy="117561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ight Brace 12">
            <a:extLst>
              <a:ext uri="{FF2B5EF4-FFF2-40B4-BE49-F238E27FC236}">
                <a16:creationId xmlns:a16="http://schemas.microsoft.com/office/drawing/2014/main" id="{31CF4469-1782-4F0B-3CB3-E20F86AD35B5}"/>
              </a:ext>
            </a:extLst>
          </p:cNvPr>
          <p:cNvSpPr/>
          <p:nvPr/>
        </p:nvSpPr>
        <p:spPr>
          <a:xfrm>
            <a:off x="7609433" y="2709740"/>
            <a:ext cx="422204" cy="2003662"/>
          </a:xfrm>
          <a:prstGeom prst="rightBrac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761018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24" grpId="0"/>
      <p:bldP spid="25" grpId="0" animBg="1"/>
      <p:bldP spid="26" grpId="0" animBg="1"/>
      <p:bldP spid="29" grpId="0" animBg="1"/>
      <p:bldP spid="30" grpId="0" animBg="1"/>
      <p:bldP spid="31" grpId="0" animBg="1"/>
      <p:bldP spid="32" grpId="0" animBg="1"/>
      <p:bldP spid="13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35F5EB96-DB4D-41EA-94FC-1B92615241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The model</a:t>
            </a:r>
          </a:p>
        </p:txBody>
      </p:sp>
      <p:sp>
        <p:nvSpPr>
          <p:cNvPr id="14" name="Text Placeholder 6">
            <a:extLst>
              <a:ext uri="{FF2B5EF4-FFF2-40B4-BE49-F238E27FC236}">
                <a16:creationId xmlns:a16="http://schemas.microsoft.com/office/drawing/2014/main" id="{BBC05E05-7DFD-4EE9-B75B-4BDE278FB72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34964" y="294215"/>
            <a:ext cx="10311422" cy="283270"/>
          </a:xfrm>
        </p:spPr>
        <p:txBody>
          <a:bodyPr>
            <a:normAutofit fontScale="77500" lnSpcReduction="20000"/>
          </a:bodyPr>
          <a:lstStyle/>
          <a:p>
            <a:r>
              <a:rPr lang="en-GB" dirty="0"/>
              <a:t>SIMULTANEOUSLY ESTIMATING THE MEASUREMENT QUALITY OF DIGITAL TRACE DATA AND SURVEYS USING </a:t>
            </a:r>
            <a:r>
              <a:rPr lang="en-GB" sz="1600" dirty="0"/>
              <a:t>MULTITRAIT-MULTIMETHOD (MTMM) MODELS</a:t>
            </a:r>
            <a:r>
              <a:rPr lang="en-GB" dirty="0"/>
              <a:t> </a:t>
            </a:r>
            <a:endParaRPr lang="es-ES" dirty="0"/>
          </a:p>
        </p:txBody>
      </p:sp>
      <p:pic>
        <p:nvPicPr>
          <p:cNvPr id="11" name="Picture 10" descr="A diagram of a news&#10;&#10;Description automatically generated">
            <a:extLst>
              <a:ext uri="{FF2B5EF4-FFF2-40B4-BE49-F238E27FC236}">
                <a16:creationId xmlns:a16="http://schemas.microsoft.com/office/drawing/2014/main" id="{31AB477C-8574-FBD0-D459-D5BA614B4DE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7954" y="915319"/>
            <a:ext cx="8269564" cy="5648466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AF529C4D-9293-CDCF-09FA-5DE65C367813}"/>
              </a:ext>
            </a:extLst>
          </p:cNvPr>
          <p:cNvSpPr txBox="1"/>
          <p:nvPr/>
        </p:nvSpPr>
        <p:spPr>
          <a:xfrm>
            <a:off x="99295" y="6486077"/>
            <a:ext cx="6097656" cy="2923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300" b="0" u="none" strike="noStrike" baseline="0" dirty="0">
                <a:solidFill>
                  <a:srgbClr val="000000"/>
                </a:solidFill>
                <a:latin typeface="+mj-lt"/>
              </a:rPr>
              <a:t>Residuals are not shown for ease of reading</a:t>
            </a:r>
            <a:endParaRPr lang="en-GB" sz="13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85489708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35F5EB96-DB4D-41EA-94FC-1B92615241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The model</a:t>
            </a:r>
          </a:p>
        </p:txBody>
      </p:sp>
      <p:sp>
        <p:nvSpPr>
          <p:cNvPr id="14" name="Text Placeholder 6">
            <a:extLst>
              <a:ext uri="{FF2B5EF4-FFF2-40B4-BE49-F238E27FC236}">
                <a16:creationId xmlns:a16="http://schemas.microsoft.com/office/drawing/2014/main" id="{BBC05E05-7DFD-4EE9-B75B-4BDE278FB72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34964" y="294215"/>
            <a:ext cx="10311422" cy="283270"/>
          </a:xfrm>
        </p:spPr>
        <p:txBody>
          <a:bodyPr>
            <a:normAutofit fontScale="77500" lnSpcReduction="20000"/>
          </a:bodyPr>
          <a:lstStyle/>
          <a:p>
            <a:r>
              <a:rPr lang="en-GB" dirty="0"/>
              <a:t>SIMULTANEOUSLY ESTIMATING THE MEASUREMENT QUALITY OF DIGITAL TRACE DATA AND SURVEYS USING </a:t>
            </a:r>
            <a:r>
              <a:rPr lang="en-GB" sz="1600" dirty="0"/>
              <a:t>MULTITRAIT-MULTIMETHOD (MTMM) MODELS</a:t>
            </a:r>
            <a:r>
              <a:rPr lang="en-GB" dirty="0"/>
              <a:t> </a:t>
            </a:r>
            <a:endParaRPr lang="es-ES" dirty="0"/>
          </a:p>
        </p:txBody>
      </p:sp>
      <p:pic>
        <p:nvPicPr>
          <p:cNvPr id="11" name="Picture 10" descr="A diagram of a news&#10;&#10;Description automatically generated">
            <a:extLst>
              <a:ext uri="{FF2B5EF4-FFF2-40B4-BE49-F238E27FC236}">
                <a16:creationId xmlns:a16="http://schemas.microsoft.com/office/drawing/2014/main" id="{31AB477C-8574-FBD0-D459-D5BA614B4DE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7954" y="915319"/>
            <a:ext cx="8269564" cy="5648466"/>
          </a:xfrm>
          <a:prstGeom prst="rect">
            <a:avLst/>
          </a:prstGeom>
        </p:spPr>
      </p:pic>
      <p:cxnSp>
        <p:nvCxnSpPr>
          <p:cNvPr id="2" name="Connector: Curved 1">
            <a:extLst>
              <a:ext uri="{FF2B5EF4-FFF2-40B4-BE49-F238E27FC236}">
                <a16:creationId xmlns:a16="http://schemas.microsoft.com/office/drawing/2014/main" id="{1B7E5F1F-A702-6613-9FAF-CCE791EC6C1D}"/>
              </a:ext>
            </a:extLst>
          </p:cNvPr>
          <p:cNvCxnSpPr>
            <a:cxnSpLocks/>
          </p:cNvCxnSpPr>
          <p:nvPr/>
        </p:nvCxnSpPr>
        <p:spPr>
          <a:xfrm>
            <a:off x="8150065" y="1470991"/>
            <a:ext cx="2425170" cy="428324"/>
          </a:xfrm>
          <a:prstGeom prst="curvedConnector3">
            <a:avLst>
              <a:gd name="adj1" fmla="val 104098"/>
            </a:avLst>
          </a:prstGeom>
          <a:noFill/>
          <a:ln w="9525" cap="flat" cmpd="sng" algn="ctr">
            <a:solidFill>
              <a:srgbClr val="C00000"/>
            </a:solidFill>
            <a:prstDash val="solid"/>
            <a:tailEnd type="triangle"/>
          </a:ln>
          <a:effectLst/>
        </p:spPr>
      </p:cxnSp>
      <p:sp>
        <p:nvSpPr>
          <p:cNvPr id="3" name="TextBox 2">
            <a:extLst>
              <a:ext uri="{FF2B5EF4-FFF2-40B4-BE49-F238E27FC236}">
                <a16:creationId xmlns:a16="http://schemas.microsoft.com/office/drawing/2014/main" id="{D8749258-B6C5-F110-C349-8A75CF45BA46}"/>
              </a:ext>
            </a:extLst>
          </p:cNvPr>
          <p:cNvSpPr txBox="1"/>
          <p:nvPr/>
        </p:nvSpPr>
        <p:spPr>
          <a:xfrm>
            <a:off x="8980823" y="1959135"/>
            <a:ext cx="285638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1400" b="1" u="sng" dirty="0"/>
              <a:t>Three similar traits </a:t>
            </a:r>
            <a:endParaRPr lang="en-GB" sz="1400" dirty="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D80CE98B-DDF7-E43C-8E4A-7658D4EDB62D}"/>
              </a:ext>
            </a:extLst>
          </p:cNvPr>
          <p:cNvSpPr txBox="1"/>
          <p:nvPr/>
        </p:nvSpPr>
        <p:spPr>
          <a:xfrm>
            <a:off x="99295" y="6486077"/>
            <a:ext cx="6097656" cy="2923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300" b="0" u="none" strike="noStrike" baseline="0" dirty="0">
                <a:solidFill>
                  <a:srgbClr val="000000"/>
                </a:solidFill>
                <a:latin typeface="+mj-lt"/>
              </a:rPr>
              <a:t>Residuals are not shown for ease of reading</a:t>
            </a:r>
            <a:endParaRPr lang="en-GB" sz="13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6254515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35F5EB96-DB4D-41EA-94FC-1B92615241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The model</a:t>
            </a:r>
          </a:p>
        </p:txBody>
      </p:sp>
      <p:sp>
        <p:nvSpPr>
          <p:cNvPr id="14" name="Text Placeholder 6">
            <a:extLst>
              <a:ext uri="{FF2B5EF4-FFF2-40B4-BE49-F238E27FC236}">
                <a16:creationId xmlns:a16="http://schemas.microsoft.com/office/drawing/2014/main" id="{BBC05E05-7DFD-4EE9-B75B-4BDE278FB72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34964" y="294215"/>
            <a:ext cx="10311422" cy="283270"/>
          </a:xfrm>
        </p:spPr>
        <p:txBody>
          <a:bodyPr>
            <a:normAutofit fontScale="77500" lnSpcReduction="20000"/>
          </a:bodyPr>
          <a:lstStyle/>
          <a:p>
            <a:r>
              <a:rPr lang="en-GB" dirty="0"/>
              <a:t>SIMULTANEOUSLY ESTIMATING THE MEASUREMENT QUALITY OF DIGITAL TRACE DATA AND SURVEYS USING </a:t>
            </a:r>
            <a:r>
              <a:rPr lang="en-GB" sz="1600" dirty="0"/>
              <a:t>MULTITRAIT-MULTIMETHOD (MTMM) MODELS</a:t>
            </a:r>
            <a:r>
              <a:rPr lang="en-GB" dirty="0"/>
              <a:t> </a:t>
            </a:r>
            <a:endParaRPr lang="es-ES" dirty="0"/>
          </a:p>
        </p:txBody>
      </p:sp>
      <p:pic>
        <p:nvPicPr>
          <p:cNvPr id="11" name="Picture 10" descr="A diagram of a news&#10;&#10;Description automatically generated">
            <a:extLst>
              <a:ext uri="{FF2B5EF4-FFF2-40B4-BE49-F238E27FC236}">
                <a16:creationId xmlns:a16="http://schemas.microsoft.com/office/drawing/2014/main" id="{31AB477C-8574-FBD0-D459-D5BA614B4DE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7954" y="915319"/>
            <a:ext cx="8269564" cy="5648466"/>
          </a:xfrm>
          <a:prstGeom prst="rect">
            <a:avLst/>
          </a:prstGeom>
        </p:spPr>
      </p:pic>
      <p:cxnSp>
        <p:nvCxnSpPr>
          <p:cNvPr id="2" name="Connector: Curved 1">
            <a:extLst>
              <a:ext uri="{FF2B5EF4-FFF2-40B4-BE49-F238E27FC236}">
                <a16:creationId xmlns:a16="http://schemas.microsoft.com/office/drawing/2014/main" id="{1B7E5F1F-A702-6613-9FAF-CCE791EC6C1D}"/>
              </a:ext>
            </a:extLst>
          </p:cNvPr>
          <p:cNvCxnSpPr>
            <a:cxnSpLocks/>
          </p:cNvCxnSpPr>
          <p:nvPr/>
        </p:nvCxnSpPr>
        <p:spPr>
          <a:xfrm>
            <a:off x="8150065" y="1470991"/>
            <a:ext cx="2425170" cy="428324"/>
          </a:xfrm>
          <a:prstGeom prst="curvedConnector3">
            <a:avLst>
              <a:gd name="adj1" fmla="val 104098"/>
            </a:avLst>
          </a:prstGeom>
          <a:noFill/>
          <a:ln w="9525" cap="flat" cmpd="sng" algn="ctr">
            <a:solidFill>
              <a:srgbClr val="C00000"/>
            </a:solidFill>
            <a:prstDash val="solid"/>
            <a:tailEnd type="triangle"/>
          </a:ln>
          <a:effectLst/>
        </p:spPr>
      </p:cxnSp>
      <p:sp>
        <p:nvSpPr>
          <p:cNvPr id="3" name="TextBox 2">
            <a:extLst>
              <a:ext uri="{FF2B5EF4-FFF2-40B4-BE49-F238E27FC236}">
                <a16:creationId xmlns:a16="http://schemas.microsoft.com/office/drawing/2014/main" id="{D8749258-B6C5-F110-C349-8A75CF45BA46}"/>
              </a:ext>
            </a:extLst>
          </p:cNvPr>
          <p:cNvSpPr txBox="1"/>
          <p:nvPr/>
        </p:nvSpPr>
        <p:spPr>
          <a:xfrm>
            <a:off x="8980823" y="1959135"/>
            <a:ext cx="285638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1400" b="1" u="sng" dirty="0"/>
              <a:t>Three similar traits </a:t>
            </a:r>
            <a:endParaRPr lang="en-GB" sz="1400" dirty="0"/>
          </a:p>
        </p:txBody>
      </p:sp>
      <p:cxnSp>
        <p:nvCxnSpPr>
          <p:cNvPr id="9" name="Connector: Curved 8">
            <a:extLst>
              <a:ext uri="{FF2B5EF4-FFF2-40B4-BE49-F238E27FC236}">
                <a16:creationId xmlns:a16="http://schemas.microsoft.com/office/drawing/2014/main" id="{D8EED281-5A69-C238-41CF-5EA44EF274F0}"/>
              </a:ext>
            </a:extLst>
          </p:cNvPr>
          <p:cNvCxnSpPr>
            <a:cxnSpLocks/>
          </p:cNvCxnSpPr>
          <p:nvPr/>
        </p:nvCxnSpPr>
        <p:spPr>
          <a:xfrm flipV="1">
            <a:off x="8398892" y="5715000"/>
            <a:ext cx="2700152" cy="227681"/>
          </a:xfrm>
          <a:prstGeom prst="curvedConnector3">
            <a:avLst>
              <a:gd name="adj1" fmla="val 100061"/>
            </a:avLst>
          </a:prstGeom>
          <a:noFill/>
          <a:ln w="9525" cap="flat" cmpd="sng" algn="ctr">
            <a:solidFill>
              <a:srgbClr val="C00000"/>
            </a:solidFill>
            <a:prstDash val="solid"/>
            <a:tailEnd type="triangle"/>
          </a:ln>
          <a:effectLst/>
        </p:spPr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id="{CC1DCE4A-B122-09F5-3C8E-81493AD0E395}"/>
              </a:ext>
            </a:extLst>
          </p:cNvPr>
          <p:cNvSpPr txBox="1"/>
          <p:nvPr/>
        </p:nvSpPr>
        <p:spPr>
          <a:xfrm>
            <a:off x="9748968" y="5191780"/>
            <a:ext cx="2443032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1400" b="1" u="sng" dirty="0"/>
              <a:t>Two methods to measure these traits</a:t>
            </a:r>
            <a:endParaRPr lang="en-GB" sz="1400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E396E9B-F127-80E0-D5F1-3C788C750B11}"/>
              </a:ext>
            </a:extLst>
          </p:cNvPr>
          <p:cNvSpPr txBox="1"/>
          <p:nvPr/>
        </p:nvSpPr>
        <p:spPr>
          <a:xfrm>
            <a:off x="99295" y="6486077"/>
            <a:ext cx="6097656" cy="2923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300" b="0" u="none" strike="noStrike" baseline="0" dirty="0">
                <a:solidFill>
                  <a:srgbClr val="000000"/>
                </a:solidFill>
                <a:latin typeface="+mj-lt"/>
              </a:rPr>
              <a:t>Residuals are not shown for ease of reading</a:t>
            </a:r>
            <a:endParaRPr lang="en-GB" sz="13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27664725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35F5EB96-DB4D-41EA-94FC-1B92615241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The model</a:t>
            </a:r>
          </a:p>
        </p:txBody>
      </p:sp>
      <p:sp>
        <p:nvSpPr>
          <p:cNvPr id="14" name="Text Placeholder 6">
            <a:extLst>
              <a:ext uri="{FF2B5EF4-FFF2-40B4-BE49-F238E27FC236}">
                <a16:creationId xmlns:a16="http://schemas.microsoft.com/office/drawing/2014/main" id="{BBC05E05-7DFD-4EE9-B75B-4BDE278FB72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34964" y="294215"/>
            <a:ext cx="10311422" cy="283270"/>
          </a:xfrm>
        </p:spPr>
        <p:txBody>
          <a:bodyPr>
            <a:normAutofit fontScale="77500" lnSpcReduction="20000"/>
          </a:bodyPr>
          <a:lstStyle/>
          <a:p>
            <a:r>
              <a:rPr lang="en-GB" dirty="0"/>
              <a:t>SIMULTANEOUSLY ESTIMATING THE MEASUREMENT QUALITY OF DIGITAL TRACE DATA AND SURVEYS USING </a:t>
            </a:r>
            <a:r>
              <a:rPr lang="en-GB" sz="1600" dirty="0"/>
              <a:t>MULTITRAIT-MULTIMETHOD (MTMM) MODELS</a:t>
            </a:r>
            <a:r>
              <a:rPr lang="en-GB" dirty="0"/>
              <a:t> </a:t>
            </a:r>
            <a:endParaRPr lang="es-ES" dirty="0"/>
          </a:p>
        </p:txBody>
      </p:sp>
      <p:pic>
        <p:nvPicPr>
          <p:cNvPr id="11" name="Picture 10" descr="A diagram of a news&#10;&#10;Description automatically generated">
            <a:extLst>
              <a:ext uri="{FF2B5EF4-FFF2-40B4-BE49-F238E27FC236}">
                <a16:creationId xmlns:a16="http://schemas.microsoft.com/office/drawing/2014/main" id="{31AB477C-8574-FBD0-D459-D5BA614B4DE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7954" y="915319"/>
            <a:ext cx="8269564" cy="5648466"/>
          </a:xfrm>
          <a:prstGeom prst="rect">
            <a:avLst/>
          </a:prstGeom>
        </p:spPr>
      </p:pic>
      <p:cxnSp>
        <p:nvCxnSpPr>
          <p:cNvPr id="2" name="Connector: Curved 1">
            <a:extLst>
              <a:ext uri="{FF2B5EF4-FFF2-40B4-BE49-F238E27FC236}">
                <a16:creationId xmlns:a16="http://schemas.microsoft.com/office/drawing/2014/main" id="{1B7E5F1F-A702-6613-9FAF-CCE791EC6C1D}"/>
              </a:ext>
            </a:extLst>
          </p:cNvPr>
          <p:cNvCxnSpPr>
            <a:cxnSpLocks/>
          </p:cNvCxnSpPr>
          <p:nvPr/>
        </p:nvCxnSpPr>
        <p:spPr>
          <a:xfrm>
            <a:off x="8150065" y="1470991"/>
            <a:ext cx="2425170" cy="428324"/>
          </a:xfrm>
          <a:prstGeom prst="curvedConnector3">
            <a:avLst>
              <a:gd name="adj1" fmla="val 104098"/>
            </a:avLst>
          </a:prstGeom>
          <a:noFill/>
          <a:ln w="9525" cap="flat" cmpd="sng" algn="ctr">
            <a:solidFill>
              <a:srgbClr val="C00000"/>
            </a:solidFill>
            <a:prstDash val="solid"/>
            <a:tailEnd type="triangle"/>
          </a:ln>
          <a:effectLst/>
        </p:spPr>
      </p:cxnSp>
      <p:sp>
        <p:nvSpPr>
          <p:cNvPr id="3" name="TextBox 2">
            <a:extLst>
              <a:ext uri="{FF2B5EF4-FFF2-40B4-BE49-F238E27FC236}">
                <a16:creationId xmlns:a16="http://schemas.microsoft.com/office/drawing/2014/main" id="{D8749258-B6C5-F110-C349-8A75CF45BA46}"/>
              </a:ext>
            </a:extLst>
          </p:cNvPr>
          <p:cNvSpPr txBox="1"/>
          <p:nvPr/>
        </p:nvSpPr>
        <p:spPr>
          <a:xfrm>
            <a:off x="8980823" y="1959135"/>
            <a:ext cx="285638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1400" b="1" u="sng" dirty="0"/>
              <a:t>Three similar traits </a:t>
            </a:r>
            <a:endParaRPr lang="en-GB" sz="1400" dirty="0"/>
          </a:p>
        </p:txBody>
      </p:sp>
      <p:cxnSp>
        <p:nvCxnSpPr>
          <p:cNvPr id="9" name="Connector: Curved 8">
            <a:extLst>
              <a:ext uri="{FF2B5EF4-FFF2-40B4-BE49-F238E27FC236}">
                <a16:creationId xmlns:a16="http://schemas.microsoft.com/office/drawing/2014/main" id="{D8EED281-5A69-C238-41CF-5EA44EF274F0}"/>
              </a:ext>
            </a:extLst>
          </p:cNvPr>
          <p:cNvCxnSpPr>
            <a:cxnSpLocks/>
          </p:cNvCxnSpPr>
          <p:nvPr/>
        </p:nvCxnSpPr>
        <p:spPr>
          <a:xfrm flipV="1">
            <a:off x="8421735" y="5715000"/>
            <a:ext cx="2700152" cy="227681"/>
          </a:xfrm>
          <a:prstGeom prst="curvedConnector3">
            <a:avLst>
              <a:gd name="adj1" fmla="val 100061"/>
            </a:avLst>
          </a:prstGeom>
          <a:noFill/>
          <a:ln w="9525" cap="flat" cmpd="sng" algn="ctr">
            <a:solidFill>
              <a:srgbClr val="C00000"/>
            </a:solidFill>
            <a:prstDash val="solid"/>
            <a:tailEnd type="triangle"/>
          </a:ln>
          <a:effectLst/>
        </p:spPr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id="{CC1DCE4A-B122-09F5-3C8E-81493AD0E395}"/>
              </a:ext>
            </a:extLst>
          </p:cNvPr>
          <p:cNvSpPr txBox="1"/>
          <p:nvPr/>
        </p:nvSpPr>
        <p:spPr>
          <a:xfrm>
            <a:off x="9748968" y="5191780"/>
            <a:ext cx="2443032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1400" b="1" u="sng" dirty="0"/>
              <a:t>Two methods to measure these traits</a:t>
            </a:r>
            <a:endParaRPr lang="en-GB" sz="1400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E396E9B-F127-80E0-D5F1-3C788C750B11}"/>
              </a:ext>
            </a:extLst>
          </p:cNvPr>
          <p:cNvSpPr txBox="1"/>
          <p:nvPr/>
        </p:nvSpPr>
        <p:spPr>
          <a:xfrm>
            <a:off x="99295" y="6486077"/>
            <a:ext cx="6097656" cy="2923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300" b="0" u="none" strike="noStrike" baseline="0" dirty="0">
                <a:solidFill>
                  <a:srgbClr val="000000"/>
                </a:solidFill>
                <a:latin typeface="+mj-lt"/>
              </a:rPr>
              <a:t>Residuals are not shown for ease of reading</a:t>
            </a:r>
            <a:endParaRPr lang="en-GB" sz="1300" dirty="0">
              <a:latin typeface="+mj-lt"/>
            </a:endParaRPr>
          </a:p>
        </p:txBody>
      </p:sp>
      <p:sp>
        <p:nvSpPr>
          <p:cNvPr id="12" name="CuadroTexto 3">
            <a:extLst>
              <a:ext uri="{FF2B5EF4-FFF2-40B4-BE49-F238E27FC236}">
                <a16:creationId xmlns:a16="http://schemas.microsoft.com/office/drawing/2014/main" id="{E5E7A2B5-3D32-FE4F-7252-25762EA74C24}"/>
              </a:ext>
            </a:extLst>
          </p:cNvPr>
          <p:cNvSpPr txBox="1"/>
          <p:nvPr/>
        </p:nvSpPr>
        <p:spPr>
          <a:xfrm>
            <a:off x="1537954" y="2266912"/>
            <a:ext cx="1152255" cy="276999"/>
          </a:xfrm>
          <a:prstGeom prst="rect">
            <a:avLst/>
          </a:prstGeom>
          <a:solidFill>
            <a:srgbClr val="C00000"/>
          </a:solidFill>
          <a:effectLst/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b="1" kern="0" dirty="0">
                <a:solidFill>
                  <a:srgbClr val="FFFFFF"/>
                </a:solidFill>
                <a:latin typeface="+mj-lt"/>
              </a:rPr>
              <a:t>Validity</a:t>
            </a:r>
            <a:endParaRPr kumimoji="0" lang="en-GB" sz="12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uLnTx/>
              <a:uFillTx/>
              <a:latin typeface="+mj-lt"/>
            </a:endParaRPr>
          </a:p>
        </p:txBody>
      </p:sp>
      <p:sp>
        <p:nvSpPr>
          <p:cNvPr id="13" name="CuadroTexto 3">
            <a:extLst>
              <a:ext uri="{FF2B5EF4-FFF2-40B4-BE49-F238E27FC236}">
                <a16:creationId xmlns:a16="http://schemas.microsoft.com/office/drawing/2014/main" id="{66CD01F8-9066-E018-06E2-9CB64BFCE29E}"/>
              </a:ext>
            </a:extLst>
          </p:cNvPr>
          <p:cNvSpPr txBox="1"/>
          <p:nvPr/>
        </p:nvSpPr>
        <p:spPr>
          <a:xfrm>
            <a:off x="334964" y="4255754"/>
            <a:ext cx="1152255" cy="276999"/>
          </a:xfrm>
          <a:prstGeom prst="rect">
            <a:avLst/>
          </a:prstGeom>
          <a:solidFill>
            <a:srgbClr val="C00000"/>
          </a:solidFill>
          <a:effectLst/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b="1" kern="0" dirty="0">
                <a:solidFill>
                  <a:srgbClr val="FFFFFF"/>
                </a:solidFill>
                <a:latin typeface="+mj-lt"/>
              </a:rPr>
              <a:t>Reliability</a:t>
            </a:r>
            <a:endParaRPr kumimoji="0" lang="en-GB" sz="12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uLnTx/>
              <a:uFillTx/>
              <a:latin typeface="+mj-lt"/>
            </a:endParaRPr>
          </a:p>
        </p:txBody>
      </p:sp>
      <p:sp>
        <p:nvSpPr>
          <p:cNvPr id="15" name="CuadroTexto 3">
            <a:extLst>
              <a:ext uri="{FF2B5EF4-FFF2-40B4-BE49-F238E27FC236}">
                <a16:creationId xmlns:a16="http://schemas.microsoft.com/office/drawing/2014/main" id="{B106A940-5EAB-C759-5296-F147AF452A7E}"/>
              </a:ext>
            </a:extLst>
          </p:cNvPr>
          <p:cNvSpPr txBox="1"/>
          <p:nvPr/>
        </p:nvSpPr>
        <p:spPr>
          <a:xfrm>
            <a:off x="906426" y="5215331"/>
            <a:ext cx="1783783" cy="276999"/>
          </a:xfrm>
          <a:prstGeom prst="rect">
            <a:avLst/>
          </a:prstGeom>
          <a:solidFill>
            <a:srgbClr val="C00000"/>
          </a:solidFill>
          <a:effectLst/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b="1" kern="0" dirty="0">
                <a:solidFill>
                  <a:srgbClr val="FFFFFF"/>
                </a:solidFill>
                <a:latin typeface="+mj-lt"/>
              </a:rPr>
              <a:t>Method effect</a:t>
            </a:r>
            <a:endParaRPr kumimoji="0" lang="en-GB" sz="12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uLnTx/>
              <a:uFillTx/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01592342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35F5EB96-DB4D-41EA-94FC-1B92615241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The model</a:t>
            </a:r>
          </a:p>
        </p:txBody>
      </p:sp>
      <p:sp>
        <p:nvSpPr>
          <p:cNvPr id="14" name="Text Placeholder 6">
            <a:extLst>
              <a:ext uri="{FF2B5EF4-FFF2-40B4-BE49-F238E27FC236}">
                <a16:creationId xmlns:a16="http://schemas.microsoft.com/office/drawing/2014/main" id="{BBC05E05-7DFD-4EE9-B75B-4BDE278FB72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34964" y="294215"/>
            <a:ext cx="10311422" cy="283270"/>
          </a:xfrm>
        </p:spPr>
        <p:txBody>
          <a:bodyPr>
            <a:normAutofit fontScale="77500" lnSpcReduction="20000"/>
          </a:bodyPr>
          <a:lstStyle/>
          <a:p>
            <a:r>
              <a:rPr lang="en-GB" dirty="0"/>
              <a:t>SIMULTANEOUSLY ESTIMATING THE MEASUREMENT QUALITY OF DIGITAL TRACE DATA AND SURVEYS USING </a:t>
            </a:r>
            <a:r>
              <a:rPr lang="en-GB" sz="1600" dirty="0"/>
              <a:t>MULTITRAIT-MULTIMETHOD (MTMM) MODELS</a:t>
            </a:r>
            <a:r>
              <a:rPr lang="en-GB" dirty="0"/>
              <a:t> </a:t>
            </a:r>
            <a:endParaRPr lang="es-ES" dirty="0"/>
          </a:p>
        </p:txBody>
      </p:sp>
      <p:pic>
        <p:nvPicPr>
          <p:cNvPr id="11" name="Picture 10" descr="A diagram of a news&#10;&#10;Description automatically generated">
            <a:extLst>
              <a:ext uri="{FF2B5EF4-FFF2-40B4-BE49-F238E27FC236}">
                <a16:creationId xmlns:a16="http://schemas.microsoft.com/office/drawing/2014/main" id="{31AB477C-8574-FBD0-D459-D5BA614B4DE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7954" y="915319"/>
            <a:ext cx="8269564" cy="5648466"/>
          </a:xfrm>
          <a:prstGeom prst="rect">
            <a:avLst/>
          </a:prstGeom>
        </p:spPr>
      </p:pic>
      <p:cxnSp>
        <p:nvCxnSpPr>
          <p:cNvPr id="2" name="Connector: Curved 1">
            <a:extLst>
              <a:ext uri="{FF2B5EF4-FFF2-40B4-BE49-F238E27FC236}">
                <a16:creationId xmlns:a16="http://schemas.microsoft.com/office/drawing/2014/main" id="{1B7E5F1F-A702-6613-9FAF-CCE791EC6C1D}"/>
              </a:ext>
            </a:extLst>
          </p:cNvPr>
          <p:cNvCxnSpPr>
            <a:cxnSpLocks/>
          </p:cNvCxnSpPr>
          <p:nvPr/>
        </p:nvCxnSpPr>
        <p:spPr>
          <a:xfrm>
            <a:off x="8150065" y="1470991"/>
            <a:ext cx="2425170" cy="428324"/>
          </a:xfrm>
          <a:prstGeom prst="curvedConnector3">
            <a:avLst>
              <a:gd name="adj1" fmla="val 104098"/>
            </a:avLst>
          </a:prstGeom>
          <a:noFill/>
          <a:ln w="9525" cap="flat" cmpd="sng" algn="ctr">
            <a:solidFill>
              <a:srgbClr val="C00000"/>
            </a:solidFill>
            <a:prstDash val="solid"/>
            <a:tailEnd type="triangle"/>
          </a:ln>
          <a:effectLst/>
        </p:spPr>
      </p:cxnSp>
      <p:sp>
        <p:nvSpPr>
          <p:cNvPr id="3" name="TextBox 2">
            <a:extLst>
              <a:ext uri="{FF2B5EF4-FFF2-40B4-BE49-F238E27FC236}">
                <a16:creationId xmlns:a16="http://schemas.microsoft.com/office/drawing/2014/main" id="{D8749258-B6C5-F110-C349-8A75CF45BA46}"/>
              </a:ext>
            </a:extLst>
          </p:cNvPr>
          <p:cNvSpPr txBox="1"/>
          <p:nvPr/>
        </p:nvSpPr>
        <p:spPr>
          <a:xfrm>
            <a:off x="8980823" y="1959135"/>
            <a:ext cx="285638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1400" b="1" u="sng" dirty="0"/>
              <a:t>Three similar traits </a:t>
            </a:r>
            <a:endParaRPr lang="en-GB" sz="1400" dirty="0"/>
          </a:p>
        </p:txBody>
      </p:sp>
      <p:cxnSp>
        <p:nvCxnSpPr>
          <p:cNvPr id="9" name="Connector: Curved 8">
            <a:extLst>
              <a:ext uri="{FF2B5EF4-FFF2-40B4-BE49-F238E27FC236}">
                <a16:creationId xmlns:a16="http://schemas.microsoft.com/office/drawing/2014/main" id="{D8EED281-5A69-C238-41CF-5EA44EF274F0}"/>
              </a:ext>
            </a:extLst>
          </p:cNvPr>
          <p:cNvCxnSpPr>
            <a:cxnSpLocks/>
          </p:cNvCxnSpPr>
          <p:nvPr/>
        </p:nvCxnSpPr>
        <p:spPr>
          <a:xfrm flipV="1">
            <a:off x="8421735" y="5715000"/>
            <a:ext cx="2700152" cy="227681"/>
          </a:xfrm>
          <a:prstGeom prst="curvedConnector3">
            <a:avLst>
              <a:gd name="adj1" fmla="val 100061"/>
            </a:avLst>
          </a:prstGeom>
          <a:noFill/>
          <a:ln w="9525" cap="flat" cmpd="sng" algn="ctr">
            <a:solidFill>
              <a:srgbClr val="C00000"/>
            </a:solidFill>
            <a:prstDash val="solid"/>
            <a:tailEnd type="triangle"/>
          </a:ln>
          <a:effectLst/>
        </p:spPr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id="{CC1DCE4A-B122-09F5-3C8E-81493AD0E395}"/>
              </a:ext>
            </a:extLst>
          </p:cNvPr>
          <p:cNvSpPr txBox="1"/>
          <p:nvPr/>
        </p:nvSpPr>
        <p:spPr>
          <a:xfrm>
            <a:off x="9748968" y="5191780"/>
            <a:ext cx="2443032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1400" b="1" u="sng" dirty="0"/>
              <a:t>Two methods to measure these traits</a:t>
            </a:r>
            <a:endParaRPr lang="en-GB" sz="1400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E396E9B-F127-80E0-D5F1-3C788C750B11}"/>
              </a:ext>
            </a:extLst>
          </p:cNvPr>
          <p:cNvSpPr txBox="1"/>
          <p:nvPr/>
        </p:nvSpPr>
        <p:spPr>
          <a:xfrm>
            <a:off x="99295" y="6486077"/>
            <a:ext cx="6097656" cy="2923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300" b="0" u="none" strike="noStrike" baseline="0" dirty="0">
                <a:solidFill>
                  <a:srgbClr val="000000"/>
                </a:solidFill>
                <a:latin typeface="+mj-lt"/>
              </a:rPr>
              <a:t>Residuals are not shown for ease of reading</a:t>
            </a:r>
            <a:endParaRPr lang="en-GB" sz="1300" dirty="0">
              <a:latin typeface="+mj-lt"/>
            </a:endParaRPr>
          </a:p>
        </p:txBody>
      </p:sp>
      <p:sp>
        <p:nvSpPr>
          <p:cNvPr id="12" name="CuadroTexto 3">
            <a:extLst>
              <a:ext uri="{FF2B5EF4-FFF2-40B4-BE49-F238E27FC236}">
                <a16:creationId xmlns:a16="http://schemas.microsoft.com/office/drawing/2014/main" id="{E5E7A2B5-3D32-FE4F-7252-25762EA74C24}"/>
              </a:ext>
            </a:extLst>
          </p:cNvPr>
          <p:cNvSpPr txBox="1"/>
          <p:nvPr/>
        </p:nvSpPr>
        <p:spPr>
          <a:xfrm>
            <a:off x="1537954" y="2266912"/>
            <a:ext cx="1152255" cy="276999"/>
          </a:xfrm>
          <a:prstGeom prst="rect">
            <a:avLst/>
          </a:prstGeom>
          <a:solidFill>
            <a:srgbClr val="C00000"/>
          </a:solidFill>
          <a:effectLst/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b="1" kern="0" dirty="0">
                <a:solidFill>
                  <a:srgbClr val="FFFFFF"/>
                </a:solidFill>
                <a:latin typeface="+mj-lt"/>
              </a:rPr>
              <a:t>Validity</a:t>
            </a:r>
            <a:endParaRPr kumimoji="0" lang="en-GB" sz="12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uLnTx/>
              <a:uFillTx/>
              <a:latin typeface="+mj-lt"/>
            </a:endParaRPr>
          </a:p>
        </p:txBody>
      </p:sp>
      <p:sp>
        <p:nvSpPr>
          <p:cNvPr id="13" name="CuadroTexto 3">
            <a:extLst>
              <a:ext uri="{FF2B5EF4-FFF2-40B4-BE49-F238E27FC236}">
                <a16:creationId xmlns:a16="http://schemas.microsoft.com/office/drawing/2014/main" id="{66CD01F8-9066-E018-06E2-9CB64BFCE29E}"/>
              </a:ext>
            </a:extLst>
          </p:cNvPr>
          <p:cNvSpPr txBox="1"/>
          <p:nvPr/>
        </p:nvSpPr>
        <p:spPr>
          <a:xfrm>
            <a:off x="334964" y="4255754"/>
            <a:ext cx="1152255" cy="276999"/>
          </a:xfrm>
          <a:prstGeom prst="rect">
            <a:avLst/>
          </a:prstGeom>
          <a:solidFill>
            <a:srgbClr val="C00000"/>
          </a:solidFill>
          <a:effectLst/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b="1" kern="0" dirty="0">
                <a:solidFill>
                  <a:srgbClr val="FFFFFF"/>
                </a:solidFill>
                <a:latin typeface="+mj-lt"/>
              </a:rPr>
              <a:t>Reliability</a:t>
            </a:r>
            <a:endParaRPr kumimoji="0" lang="en-GB" sz="12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uLnTx/>
              <a:uFillTx/>
              <a:latin typeface="+mj-lt"/>
            </a:endParaRPr>
          </a:p>
        </p:txBody>
      </p:sp>
      <p:sp>
        <p:nvSpPr>
          <p:cNvPr id="15" name="CuadroTexto 3">
            <a:extLst>
              <a:ext uri="{FF2B5EF4-FFF2-40B4-BE49-F238E27FC236}">
                <a16:creationId xmlns:a16="http://schemas.microsoft.com/office/drawing/2014/main" id="{B106A940-5EAB-C759-5296-F147AF452A7E}"/>
              </a:ext>
            </a:extLst>
          </p:cNvPr>
          <p:cNvSpPr txBox="1"/>
          <p:nvPr/>
        </p:nvSpPr>
        <p:spPr>
          <a:xfrm>
            <a:off x="906426" y="5215331"/>
            <a:ext cx="1783783" cy="276999"/>
          </a:xfrm>
          <a:prstGeom prst="rect">
            <a:avLst/>
          </a:prstGeom>
          <a:solidFill>
            <a:srgbClr val="C00000"/>
          </a:solidFill>
          <a:effectLst/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b="1" kern="0" dirty="0">
                <a:solidFill>
                  <a:srgbClr val="FFFFFF"/>
                </a:solidFill>
                <a:latin typeface="+mj-lt"/>
              </a:rPr>
              <a:t>Method effect</a:t>
            </a:r>
            <a:endParaRPr kumimoji="0" lang="en-GB" sz="12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uLnTx/>
              <a:uFillTx/>
              <a:latin typeface="+mj-lt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478B1EB2-3C6B-8A3E-86D9-D5465E90443C}"/>
              </a:ext>
            </a:extLst>
          </p:cNvPr>
          <p:cNvSpPr/>
          <p:nvPr/>
        </p:nvSpPr>
        <p:spPr>
          <a:xfrm>
            <a:off x="2565912" y="2865565"/>
            <a:ext cx="6523348" cy="1725524"/>
          </a:xfrm>
          <a:prstGeom prst="rect">
            <a:avLst/>
          </a:prstGeom>
          <a:solidFill>
            <a:srgbClr val="C0000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Others have already considered similar (but different) approaches like this. For example, </a:t>
            </a:r>
            <a:r>
              <a:rPr lang="en-GB" dirty="0" err="1"/>
              <a:t>Oberski</a:t>
            </a:r>
            <a:r>
              <a:rPr lang="en-GB" dirty="0"/>
              <a:t> and colleagues, for admin &amp; survey data. Or more recently </a:t>
            </a:r>
            <a:r>
              <a:rPr lang="en-GB" dirty="0" err="1"/>
              <a:t>Cernat</a:t>
            </a:r>
            <a:r>
              <a:rPr lang="en-GB" dirty="0"/>
              <a:t> and colleagues for digital trace data &amp; surveys. </a:t>
            </a:r>
          </a:p>
        </p:txBody>
      </p:sp>
    </p:spTree>
    <p:extLst>
      <p:ext uri="{BB962C8B-B14F-4D97-AF65-F5344CB8AC3E}">
        <p14:creationId xmlns:p14="http://schemas.microsoft.com/office/powerpoint/2010/main" val="254529939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F1599C23-1FDC-460B-8492-FBCFA182F1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4448" y="2887016"/>
            <a:ext cx="9332224" cy="628474"/>
          </a:xfrm>
        </p:spPr>
        <p:txBody>
          <a:bodyPr>
            <a:noAutofit/>
          </a:bodyPr>
          <a:lstStyle/>
          <a:p>
            <a:r>
              <a:rPr lang="en-GB"/>
              <a:t>This study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841663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35F5EB96-DB4D-41EA-94FC-1B92615241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Research questions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BA23285-C2FB-48AF-B341-4E988353219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GB">
                <a:solidFill>
                  <a:srgbClr val="FFFFFF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What is the overall reliability (</a:t>
            </a:r>
            <a:r>
              <a:rPr lang="en-GB" b="1">
                <a:solidFill>
                  <a:srgbClr val="FFFFFF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RQ 1.1</a:t>
            </a:r>
            <a:r>
              <a:rPr lang="en-GB" b="1">
                <a:solidFill>
                  <a:srgbClr val="FFFFFF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) </a:t>
            </a:r>
            <a:r>
              <a:rPr lang="en-GB">
                <a:solidFill>
                  <a:srgbClr val="FFFFFF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and validity </a:t>
            </a:r>
            <a:r>
              <a:rPr lang="en-GB" b="1">
                <a:solidFill>
                  <a:srgbClr val="FFFFFF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(RQ 1.2) </a:t>
            </a:r>
            <a:r>
              <a:rPr lang="en-GB">
                <a:solidFill>
                  <a:srgbClr val="FFFFFF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of digital news media exposure measures created using digital traces?</a:t>
            </a:r>
          </a:p>
          <a:p>
            <a:pPr marL="0" indent="0">
              <a:buNone/>
            </a:pPr>
            <a:endParaRPr lang="en-GB"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GB">
                <a:solidFill>
                  <a:srgbClr val="FFFFFF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Does the reliability (</a:t>
            </a:r>
            <a:r>
              <a:rPr lang="en-GB" b="1">
                <a:solidFill>
                  <a:srgbClr val="FFFFFF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RQ 2.1</a:t>
            </a:r>
            <a:r>
              <a:rPr lang="en-GB" b="1">
                <a:solidFill>
                  <a:srgbClr val="FFFFFF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) </a:t>
            </a:r>
            <a:r>
              <a:rPr lang="en-GB">
                <a:solidFill>
                  <a:srgbClr val="FFFFFF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and validity</a:t>
            </a:r>
            <a:r>
              <a:rPr lang="en-GB" b="1">
                <a:solidFill>
                  <a:srgbClr val="FFFFFF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(RQ 2.2) </a:t>
            </a:r>
            <a:r>
              <a:rPr lang="en-GB">
                <a:solidFill>
                  <a:srgbClr val="FFFFFF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of the digital news media exposure measures fluctuate across design choices?</a:t>
            </a:r>
          </a:p>
          <a:p>
            <a:pPr marL="0" indent="0">
              <a:buNone/>
            </a:pPr>
            <a:endParaRPr lang="en-GB">
              <a:solidFill>
                <a:srgbClr val="FFFFFF"/>
              </a:solidFill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GB">
                <a:solidFill>
                  <a:srgbClr val="FFFFFF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What design choices have a higher impact on reliability and validity? (</a:t>
            </a:r>
            <a:r>
              <a:rPr lang="en-GB" b="1">
                <a:solidFill>
                  <a:srgbClr val="FFFFFF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RQ 3.1</a:t>
            </a:r>
            <a:r>
              <a:rPr lang="en-GB">
                <a:solidFill>
                  <a:srgbClr val="FFFFFF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) </a:t>
            </a:r>
          </a:p>
          <a:p>
            <a:pPr marL="0" indent="0">
              <a:buNone/>
            </a:pPr>
            <a:endParaRPr lang="en-GB">
              <a:solidFill>
                <a:srgbClr val="FFFFFF"/>
              </a:solidFill>
              <a:effectLst/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GB">
                <a:solidFill>
                  <a:srgbClr val="FFFFFF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To what extent do different design choices affect the reliability and validity of metered data measures? </a:t>
            </a:r>
            <a:r>
              <a:rPr lang="en-GB">
                <a:solidFill>
                  <a:srgbClr val="FFFFFF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(</a:t>
            </a:r>
            <a:r>
              <a:rPr lang="en-GB" b="1">
                <a:solidFill>
                  <a:srgbClr val="FFFFFF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RQ 3.2</a:t>
            </a:r>
            <a:r>
              <a:rPr lang="en-GB">
                <a:solidFill>
                  <a:srgbClr val="FFFFFF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)</a:t>
            </a:r>
            <a:endParaRPr lang="en-GB">
              <a:solidFill>
                <a:srgbClr val="FFFFFF"/>
              </a:solidFill>
              <a:latin typeface="+mj-lt"/>
            </a:endParaRPr>
          </a:p>
          <a:p>
            <a:pPr marL="0" indent="0">
              <a:buNone/>
            </a:pPr>
            <a:endParaRPr lang="en-GB">
              <a:effectLst/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GB">
              <a:effectLst/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GB">
              <a:effectLst/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GB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                                                                               </a:t>
            </a:r>
            <a:endParaRPr lang="en-GB">
              <a:effectLst/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GB">
              <a:latin typeface="+mj-lt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GB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9BEC78D5-FEC4-4B78-A623-8C553336B69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GB"/>
              <a:t>THIS STUDY</a:t>
            </a:r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68273097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35F5EB96-DB4D-41EA-94FC-1B92615241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Research questions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BA23285-C2FB-48AF-B341-4E988353219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GB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What is the overall validity</a:t>
            </a:r>
            <a:r>
              <a:rPr lang="en-GB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,</a:t>
            </a:r>
            <a:r>
              <a:rPr lang="en-GB" b="1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reliability, method effect and measurement quality of several measurements computed with digital trace data? (</a:t>
            </a:r>
            <a:r>
              <a:rPr lang="en-GB" b="1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RQ.1</a:t>
            </a:r>
            <a:r>
              <a:rPr lang="en-GB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)</a:t>
            </a:r>
          </a:p>
          <a:p>
            <a:pPr marL="0" indent="0">
              <a:buNone/>
            </a:pPr>
            <a:endParaRPr lang="en-GB" dirty="0"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GB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And how do these compare with the quality estimates from equivalent survey questions? (</a:t>
            </a:r>
            <a:r>
              <a:rPr lang="en-GB" b="1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RQ.2</a:t>
            </a:r>
            <a:r>
              <a:rPr lang="en-GB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)</a:t>
            </a:r>
          </a:p>
          <a:p>
            <a:pPr marL="0" indent="0">
              <a:buNone/>
            </a:pPr>
            <a:endParaRPr lang="en-GB" dirty="0"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GB" dirty="0">
                <a:solidFill>
                  <a:srgbClr val="FFFFFF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Does the validity (</a:t>
            </a:r>
            <a:r>
              <a:rPr lang="en-GB" b="1" dirty="0">
                <a:solidFill>
                  <a:srgbClr val="FFFFFF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RQ 2.1</a:t>
            </a:r>
            <a:r>
              <a:rPr lang="en-GB" b="1" dirty="0">
                <a:solidFill>
                  <a:srgbClr val="FFFFFF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) </a:t>
            </a:r>
            <a:r>
              <a:rPr lang="en-GB" dirty="0">
                <a:solidFill>
                  <a:srgbClr val="FFFFFF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and reliability</a:t>
            </a:r>
            <a:r>
              <a:rPr lang="en-GB" b="1" dirty="0">
                <a:solidFill>
                  <a:srgbClr val="FFFFFF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(RQ 2.2) </a:t>
            </a:r>
            <a:r>
              <a:rPr lang="en-GB" dirty="0">
                <a:solidFill>
                  <a:srgbClr val="FFFFFF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of the news media exposure measures fluctuate across different measurements?</a:t>
            </a:r>
          </a:p>
          <a:p>
            <a:pPr marL="0" indent="0">
              <a:buNone/>
            </a:pPr>
            <a:endParaRPr lang="en-GB" dirty="0">
              <a:solidFill>
                <a:srgbClr val="FFFFFF"/>
              </a:solidFill>
              <a:effectLst/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GB" dirty="0">
                <a:solidFill>
                  <a:srgbClr val="FFFFFF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What design choices increase the validity </a:t>
            </a:r>
            <a:r>
              <a:rPr lang="en-GB" dirty="0">
                <a:solidFill>
                  <a:srgbClr val="FFFFFF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(</a:t>
            </a:r>
            <a:r>
              <a:rPr lang="en-GB" b="1" dirty="0">
                <a:solidFill>
                  <a:srgbClr val="FFFFFF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RQ 3.1</a:t>
            </a:r>
            <a:r>
              <a:rPr lang="en-GB" dirty="0">
                <a:solidFill>
                  <a:srgbClr val="FFFFFF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) </a:t>
            </a:r>
            <a:r>
              <a:rPr lang="en-GB" dirty="0">
                <a:solidFill>
                  <a:srgbClr val="FFFFFF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and reliability </a:t>
            </a:r>
            <a:r>
              <a:rPr lang="en-GB" dirty="0">
                <a:solidFill>
                  <a:srgbClr val="FFFFFF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(</a:t>
            </a:r>
            <a:r>
              <a:rPr lang="en-GB" b="1" dirty="0">
                <a:solidFill>
                  <a:srgbClr val="FFFFFF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RQ 3.2</a:t>
            </a:r>
            <a:r>
              <a:rPr lang="en-GB" dirty="0">
                <a:solidFill>
                  <a:srgbClr val="FFFFFF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) </a:t>
            </a:r>
            <a:r>
              <a:rPr lang="en-GB" dirty="0">
                <a:solidFill>
                  <a:srgbClr val="FFFFFF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of web tracking measures? </a:t>
            </a:r>
          </a:p>
          <a:p>
            <a:pPr marL="0" indent="0">
              <a:buNone/>
            </a:pPr>
            <a:endParaRPr lang="en-GB" dirty="0">
              <a:effectLst/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GB" dirty="0">
              <a:effectLst/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GB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                                                                               </a:t>
            </a:r>
            <a:endParaRPr lang="en-GB" dirty="0">
              <a:effectLst/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GB" dirty="0">
              <a:latin typeface="+mj-lt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GB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9BEC78D5-FEC4-4B78-A623-8C553336B69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GB"/>
              <a:t>THIS STUDY</a:t>
            </a:r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32366453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BA23285-C2FB-48AF-B341-4E988353219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dirty="0">
                <a:latin typeface="+mj-lt"/>
                <a:ea typeface="Cambria" panose="02040503050406030204" pitchFamily="18" charset="0"/>
              </a:rPr>
              <a:t>Increased importance of understanding </a:t>
            </a:r>
            <a:r>
              <a:rPr lang="en-GB" b="1" dirty="0">
                <a:latin typeface="+mj-lt"/>
                <a:ea typeface="Cambria" panose="02040503050406030204" pitchFamily="18" charset="0"/>
              </a:rPr>
              <a:t>the extent </a:t>
            </a:r>
            <a:r>
              <a:rPr lang="en-GB" dirty="0">
                <a:latin typeface="+mj-lt"/>
                <a:ea typeface="Cambria" panose="02040503050406030204" pitchFamily="18" charset="0"/>
              </a:rPr>
              <a:t>and</a:t>
            </a:r>
            <a:r>
              <a:rPr lang="en-GB" b="1" dirty="0">
                <a:latin typeface="+mj-lt"/>
                <a:ea typeface="Cambria" panose="02040503050406030204" pitchFamily="18" charset="0"/>
              </a:rPr>
              <a:t> the </a:t>
            </a:r>
            <a:r>
              <a:rPr lang="en-GB" b="1" dirty="0">
                <a:effectLst/>
                <a:latin typeface="+mj-lt"/>
                <a:ea typeface="Cambria" panose="02040503050406030204" pitchFamily="18" charset="0"/>
              </a:rPr>
              <a:t>type of media/content people are exposed</a:t>
            </a:r>
            <a:r>
              <a:rPr lang="en-GB" dirty="0">
                <a:effectLst/>
                <a:latin typeface="+mj-lt"/>
                <a:ea typeface="Cambria" panose="02040503050406030204" pitchFamily="18" charset="0"/>
              </a:rPr>
              <a:t> to</a:t>
            </a:r>
          </a:p>
          <a:p>
            <a:r>
              <a:rPr lang="en-GB" dirty="0">
                <a:latin typeface="+mj-lt"/>
                <a:ea typeface="Cambria" panose="02040503050406030204" pitchFamily="18" charset="0"/>
              </a:rPr>
              <a:t>As well as its </a:t>
            </a:r>
            <a:r>
              <a:rPr lang="en-GB" b="1" dirty="0">
                <a:latin typeface="+mj-lt"/>
                <a:ea typeface="Cambria" panose="02040503050406030204" pitchFamily="18" charset="0"/>
              </a:rPr>
              <a:t>effect</a:t>
            </a:r>
            <a:r>
              <a:rPr lang="en-GB" dirty="0">
                <a:latin typeface="+mj-lt"/>
                <a:ea typeface="Cambria" panose="02040503050406030204" pitchFamily="18" charset="0"/>
              </a:rPr>
              <a:t> on how people </a:t>
            </a:r>
            <a:r>
              <a:rPr lang="en-GB" b="1" dirty="0">
                <a:latin typeface="+mj-lt"/>
                <a:ea typeface="Cambria" panose="02040503050406030204" pitchFamily="18" charset="0"/>
              </a:rPr>
              <a:t>think, feel, </a:t>
            </a:r>
            <a:r>
              <a:rPr lang="en-GB" dirty="0">
                <a:latin typeface="+mj-lt"/>
                <a:ea typeface="Cambria" panose="02040503050406030204" pitchFamily="18" charset="0"/>
              </a:rPr>
              <a:t>and</a:t>
            </a:r>
            <a:r>
              <a:rPr lang="en-GB" b="1" dirty="0">
                <a:latin typeface="+mj-lt"/>
                <a:ea typeface="Cambria" panose="02040503050406030204" pitchFamily="18" charset="0"/>
              </a:rPr>
              <a:t> behave</a:t>
            </a:r>
          </a:p>
          <a:p>
            <a:endParaRPr lang="en-GB" dirty="0">
              <a:effectLst/>
              <a:latin typeface="+mj-lt"/>
              <a:ea typeface="Cambria" panose="02040503050406030204" pitchFamily="18" charset="0"/>
            </a:endParaRPr>
          </a:p>
          <a:p>
            <a:pPr marL="0" indent="0">
              <a:buNone/>
            </a:pPr>
            <a:endParaRPr lang="en-GB" dirty="0">
              <a:effectLst/>
              <a:latin typeface="+mj-lt"/>
              <a:ea typeface="Cambria" panose="02040503050406030204" pitchFamily="18" charset="0"/>
            </a:endParaRPr>
          </a:p>
          <a:p>
            <a:endParaRPr lang="en-GB" dirty="0">
              <a:latin typeface="+mj-lt"/>
              <a:ea typeface="Cambria" panose="02040503050406030204" pitchFamily="18" charset="0"/>
            </a:endParaRPr>
          </a:p>
          <a:p>
            <a:endParaRPr lang="es-ES" dirty="0">
              <a:latin typeface="+mj-lt"/>
            </a:endParaRPr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35F5EB96-DB4D-41EA-94FC-1B92615241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4964" y="593889"/>
            <a:ext cx="10675544" cy="368637"/>
          </a:xfrm>
        </p:spPr>
        <p:txBody>
          <a:bodyPr/>
          <a:lstStyle/>
          <a:p>
            <a:r>
              <a:rPr lang="en-GB" dirty="0"/>
              <a:t>The importance of measuring what people do online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9BEC78D5-FEC4-4B78-A623-8C553336B69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GB" dirty="0"/>
              <a:t>MEASURING WHAT PEOPLE DO ONLINE WITH DIGITAL TARCES</a:t>
            </a:r>
            <a:endParaRPr lang="es-E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650AF04D-B95F-45D2-068A-5B56EF4FE529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/>
          <a:srcRect l="18977" r="20087"/>
          <a:stretch/>
        </p:blipFill>
        <p:spPr>
          <a:xfrm>
            <a:off x="8382671" y="2955407"/>
            <a:ext cx="3278288" cy="3393193"/>
          </a:xfrm>
          <a:prstGeom prst="rect">
            <a:avLst/>
          </a:prstGeom>
          <a:ln>
            <a:solidFill>
              <a:srgbClr val="C00000"/>
            </a:solidFill>
          </a:ln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A57D5F20-BF08-2E3A-78A4-773BA4F0867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2177"/>
          <a:stretch/>
        </p:blipFill>
        <p:spPr>
          <a:xfrm>
            <a:off x="531043" y="2955406"/>
            <a:ext cx="3285346" cy="3393193"/>
          </a:xfrm>
          <a:prstGeom prst="rect">
            <a:avLst/>
          </a:prstGeom>
          <a:ln>
            <a:solidFill>
              <a:srgbClr val="C00000"/>
            </a:solidFill>
          </a:ln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AC884922-3A6C-0B86-5D79-E5DBF0206190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b="7672"/>
          <a:stretch/>
        </p:blipFill>
        <p:spPr>
          <a:xfrm>
            <a:off x="4460386" y="3493968"/>
            <a:ext cx="3278288" cy="3069817"/>
          </a:xfrm>
          <a:prstGeom prst="rect">
            <a:avLst/>
          </a:prstGeom>
          <a:ln>
            <a:solidFill>
              <a:srgbClr val="C00000"/>
            </a:solidFill>
          </a:ln>
        </p:spPr>
      </p:pic>
    </p:spTree>
    <p:extLst>
      <p:ext uri="{BB962C8B-B14F-4D97-AF65-F5344CB8AC3E}">
        <p14:creationId xmlns:p14="http://schemas.microsoft.com/office/powerpoint/2010/main" val="207660798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35F5EB96-DB4D-41EA-94FC-1B92615241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Data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9BEC78D5-FEC4-4B78-A623-8C553336B69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GB"/>
              <a:t>THIS STUDY</a:t>
            </a:r>
            <a:endParaRPr lang="es-ES"/>
          </a:p>
        </p:txBody>
      </p:sp>
      <p:sp>
        <p:nvSpPr>
          <p:cNvPr id="2" name="Content Placeholder 5">
            <a:extLst>
              <a:ext uri="{FF2B5EF4-FFF2-40B4-BE49-F238E27FC236}">
                <a16:creationId xmlns:a16="http://schemas.microsoft.com/office/drawing/2014/main" id="{58E27BDE-3C38-C423-26DF-208926185BF8}"/>
              </a:ext>
            </a:extLst>
          </p:cNvPr>
          <p:cNvSpPr txBox="1">
            <a:spLocks/>
          </p:cNvSpPr>
          <p:nvPr/>
        </p:nvSpPr>
        <p:spPr>
          <a:xfrm>
            <a:off x="480767" y="1549990"/>
            <a:ext cx="11176661" cy="426949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lang="en-US" sz="2000" kern="1200" smtClean="0">
                <a:solidFill>
                  <a:schemeClr val="tx1"/>
                </a:solidFill>
                <a:latin typeface="Georgia" panose="02040502050405020303" pitchFamily="18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en-US" sz="2000" kern="1200" smtClean="0">
                <a:solidFill>
                  <a:schemeClr val="tx1"/>
                </a:solidFill>
                <a:latin typeface="Georgia" panose="02040502050405020303" pitchFamily="18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en-US" sz="1800" kern="1200" smtClean="0">
                <a:solidFill>
                  <a:schemeClr val="tx1"/>
                </a:solidFill>
                <a:latin typeface="Georgia" panose="02040502050405020303" pitchFamily="18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en-US" sz="1600" kern="1200" smtClean="0">
                <a:solidFill>
                  <a:schemeClr val="tx1"/>
                </a:solidFill>
                <a:latin typeface="Georgia" panose="02040502050405020303" pitchFamily="18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en-US" sz="1600" kern="1200" dirty="0">
                <a:solidFill>
                  <a:schemeClr val="tx1"/>
                </a:solidFill>
                <a:latin typeface="Georgia" panose="02040502050405020303" pitchFamily="18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b="1" dirty="0"/>
              <a:t>Survey </a:t>
            </a:r>
            <a:r>
              <a:rPr lang="en-GB" dirty="0"/>
              <a:t>combined with </a:t>
            </a:r>
            <a:r>
              <a:rPr lang="en-GB" b="1" dirty="0"/>
              <a:t>web tracking data </a:t>
            </a:r>
            <a:r>
              <a:rPr lang="en-GB" dirty="0"/>
              <a:t>at the individual level</a:t>
            </a:r>
          </a:p>
          <a:p>
            <a:endParaRPr lang="en-GB" dirty="0"/>
          </a:p>
          <a:p>
            <a:r>
              <a:rPr lang="en-GB" dirty="0"/>
              <a:t>Netquest metered panel in Spain</a:t>
            </a:r>
          </a:p>
          <a:p>
            <a:pPr lvl="1"/>
            <a:r>
              <a:rPr lang="en-GB" b="1" dirty="0"/>
              <a:t>Cross-quotas:</a:t>
            </a:r>
            <a:r>
              <a:rPr lang="en-GB" dirty="0"/>
              <a:t> gender, age, and education</a:t>
            </a:r>
          </a:p>
          <a:p>
            <a:pPr lvl="1"/>
            <a:r>
              <a:rPr lang="en-GB" b="1" dirty="0"/>
              <a:t>Sample size: </a:t>
            </a:r>
            <a:r>
              <a:rPr lang="en-GB" dirty="0"/>
              <a:t>1,200</a:t>
            </a:r>
          </a:p>
          <a:p>
            <a:pPr lvl="1"/>
            <a:r>
              <a:rPr lang="en-GB" b="1" dirty="0"/>
              <a:t>Fieldwork: </a:t>
            </a:r>
            <a:r>
              <a:rPr lang="en-GB" dirty="0"/>
              <a:t>Late May – Early June 2023</a:t>
            </a:r>
          </a:p>
          <a:p>
            <a:pPr marL="0" indent="0">
              <a:buNone/>
            </a:pPr>
            <a:endParaRPr lang="en-GB" b="1" dirty="0"/>
          </a:p>
          <a:p>
            <a:r>
              <a:rPr lang="en-GB" dirty="0"/>
              <a:t>Tracking technologies installed in both </a:t>
            </a:r>
            <a:r>
              <a:rPr lang="en-GB" b="1" dirty="0"/>
              <a:t>mobile and desktop devices</a:t>
            </a:r>
          </a:p>
          <a:p>
            <a:endParaRPr lang="en-GB" b="1" dirty="0"/>
          </a:p>
          <a:p>
            <a:r>
              <a:rPr lang="en-GB" dirty="0"/>
              <a:t>Part of the ERC project </a:t>
            </a:r>
            <a:r>
              <a:rPr lang="en-GB" b="1" dirty="0"/>
              <a:t>WEB DATA OPP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GB" b="1" dirty="0"/>
          </a:p>
          <a:p>
            <a:endParaRPr lang="en-GB" dirty="0"/>
          </a:p>
          <a:p>
            <a:endParaRPr lang="en-GB" dirty="0"/>
          </a:p>
          <a:p>
            <a:pPr marL="0" indent="0">
              <a:buFont typeface="Arial" panose="020B0604020202020204" pitchFamily="34" charset="0"/>
              <a:buNone/>
            </a:pPr>
            <a:endParaRPr lang="en-GB" dirty="0"/>
          </a:p>
          <a:p>
            <a:endParaRPr lang="en-GB" dirty="0"/>
          </a:p>
          <a:p>
            <a:pPr marL="0" indent="0">
              <a:buFont typeface="Arial" panose="020B0604020202020204" pitchFamily="34" charset="0"/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9623333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35F5EB96-DB4D-41EA-94FC-1B92615241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/>
              <a:t>Three differ groups of traits of interest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9BEC78D5-FEC4-4B78-A623-8C553336B69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GB"/>
              <a:t>THIS STUDY</a:t>
            </a:r>
            <a:endParaRPr lang="es-ES"/>
          </a:p>
        </p:txBody>
      </p:sp>
      <p:sp>
        <p:nvSpPr>
          <p:cNvPr id="2" name="Content Placeholder 5">
            <a:extLst>
              <a:ext uri="{FF2B5EF4-FFF2-40B4-BE49-F238E27FC236}">
                <a16:creationId xmlns:a16="http://schemas.microsoft.com/office/drawing/2014/main" id="{58E27BDE-3C38-C423-26DF-208926185BF8}"/>
              </a:ext>
            </a:extLst>
          </p:cNvPr>
          <p:cNvSpPr txBox="1">
            <a:spLocks/>
          </p:cNvSpPr>
          <p:nvPr/>
        </p:nvSpPr>
        <p:spPr>
          <a:xfrm>
            <a:off x="480767" y="1549990"/>
            <a:ext cx="11176661" cy="5152468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lang="en-US" sz="2000" kern="1200" smtClean="0">
                <a:solidFill>
                  <a:schemeClr val="tx1"/>
                </a:solidFill>
                <a:latin typeface="Georgia" panose="02040502050405020303" pitchFamily="18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en-US" sz="2000" kern="1200" smtClean="0">
                <a:solidFill>
                  <a:schemeClr val="tx1"/>
                </a:solidFill>
                <a:latin typeface="Georgia" panose="02040502050405020303" pitchFamily="18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en-US" sz="1800" kern="1200" smtClean="0">
                <a:solidFill>
                  <a:schemeClr val="tx1"/>
                </a:solidFill>
                <a:latin typeface="Georgia" panose="02040502050405020303" pitchFamily="18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en-US" sz="1600" kern="1200" smtClean="0">
                <a:solidFill>
                  <a:schemeClr val="tx1"/>
                </a:solidFill>
                <a:latin typeface="Georgia" panose="02040502050405020303" pitchFamily="18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en-US" sz="1600" kern="1200" dirty="0">
                <a:solidFill>
                  <a:schemeClr val="tx1"/>
                </a:solidFill>
                <a:latin typeface="Georgia" panose="02040502050405020303" pitchFamily="18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GB" b="1" dirty="0"/>
              <a:t>1. News exposure traits</a:t>
            </a:r>
          </a:p>
          <a:p>
            <a:r>
              <a:rPr lang="en-GB" dirty="0"/>
              <a:t>Exposure to news about politics</a:t>
            </a:r>
          </a:p>
          <a:p>
            <a:r>
              <a:rPr lang="en-GB" dirty="0"/>
              <a:t>Exposure to news about sports</a:t>
            </a:r>
          </a:p>
          <a:p>
            <a:r>
              <a:rPr lang="en-GB" dirty="0"/>
              <a:t>Exposure to news about science and technology</a:t>
            </a:r>
          </a:p>
          <a:p>
            <a:pPr marL="0" indent="0">
              <a:buNone/>
            </a:pPr>
            <a:endParaRPr lang="en-GB" b="1" dirty="0"/>
          </a:p>
          <a:p>
            <a:pPr marL="0" indent="0">
              <a:buNone/>
            </a:pPr>
            <a:r>
              <a:rPr lang="en-GB" sz="2000" b="1" dirty="0"/>
              <a:t>2. Communication traits</a:t>
            </a:r>
            <a:r>
              <a:rPr lang="en-GB" sz="2000" dirty="0"/>
              <a:t>:</a:t>
            </a:r>
          </a:p>
          <a:p>
            <a:r>
              <a:rPr lang="en-GB" sz="2000" dirty="0"/>
              <a:t>Use of social media</a:t>
            </a:r>
          </a:p>
          <a:p>
            <a:r>
              <a:rPr lang="en-GB" sz="2000" dirty="0"/>
              <a:t>Use of instant messaging</a:t>
            </a:r>
          </a:p>
          <a:p>
            <a:r>
              <a:rPr lang="en-GB" sz="2000" dirty="0"/>
              <a:t>Use of e-mails</a:t>
            </a:r>
          </a:p>
          <a:p>
            <a:pPr marL="0" indent="0">
              <a:buNone/>
            </a:pPr>
            <a:endParaRPr lang="en-GB" b="1" dirty="0"/>
          </a:p>
          <a:p>
            <a:pPr marL="0" indent="0">
              <a:buNone/>
            </a:pPr>
            <a:r>
              <a:rPr lang="en-GB" b="1" dirty="0"/>
              <a:t>3. </a:t>
            </a:r>
            <a:r>
              <a:rPr lang="en-GB" sz="2000" b="1" dirty="0"/>
              <a:t>Entertainment traits</a:t>
            </a:r>
            <a:r>
              <a:rPr lang="en-GB" sz="2000" dirty="0"/>
              <a:t>:</a:t>
            </a:r>
          </a:p>
          <a:p>
            <a:r>
              <a:rPr lang="en-GB" sz="2000" dirty="0"/>
              <a:t>Use of video platforms (YouTube, Vimeo, Twitch)</a:t>
            </a:r>
          </a:p>
          <a:p>
            <a:r>
              <a:rPr lang="en-GB" sz="2000" dirty="0"/>
              <a:t>Use of audio streaming (Spotify, Audible, Apple podcast)</a:t>
            </a:r>
          </a:p>
          <a:p>
            <a:r>
              <a:rPr lang="en-GB" sz="2000" dirty="0"/>
              <a:t>Use of TV/Movie streaming (Netflix, BBC online)</a:t>
            </a:r>
          </a:p>
          <a:p>
            <a:pPr marL="0" indent="0"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1400328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35F5EB96-DB4D-41EA-94FC-1B92615241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/>
              <a:t>The measurements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9BEC78D5-FEC4-4B78-A623-8C553336B69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GB"/>
              <a:t>THIS STUDY</a:t>
            </a:r>
            <a:endParaRPr lang="es-ES"/>
          </a:p>
        </p:txBody>
      </p:sp>
      <p:sp>
        <p:nvSpPr>
          <p:cNvPr id="2" name="Content Placeholder 5">
            <a:extLst>
              <a:ext uri="{FF2B5EF4-FFF2-40B4-BE49-F238E27FC236}">
                <a16:creationId xmlns:a16="http://schemas.microsoft.com/office/drawing/2014/main" id="{58E27BDE-3C38-C423-26DF-208926185BF8}"/>
              </a:ext>
            </a:extLst>
          </p:cNvPr>
          <p:cNvSpPr txBox="1">
            <a:spLocks/>
          </p:cNvSpPr>
          <p:nvPr/>
        </p:nvSpPr>
        <p:spPr>
          <a:xfrm>
            <a:off x="480767" y="1549990"/>
            <a:ext cx="11176661" cy="515246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lang="en-US" sz="2000" kern="1200" smtClean="0">
                <a:solidFill>
                  <a:schemeClr val="tx1"/>
                </a:solidFill>
                <a:latin typeface="Georgia" panose="02040502050405020303" pitchFamily="18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en-US" sz="2000" kern="1200" smtClean="0">
                <a:solidFill>
                  <a:schemeClr val="tx1"/>
                </a:solidFill>
                <a:latin typeface="Georgia" panose="02040502050405020303" pitchFamily="18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en-US" sz="1800" kern="1200" smtClean="0">
                <a:solidFill>
                  <a:schemeClr val="tx1"/>
                </a:solidFill>
                <a:latin typeface="Georgia" panose="02040502050405020303" pitchFamily="18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en-US" sz="1600" kern="1200" smtClean="0">
                <a:solidFill>
                  <a:schemeClr val="tx1"/>
                </a:solidFill>
                <a:latin typeface="Georgia" panose="02040502050405020303" pitchFamily="18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en-US" sz="1600" kern="1200" dirty="0">
                <a:solidFill>
                  <a:schemeClr val="tx1"/>
                </a:solidFill>
                <a:latin typeface="Georgia" panose="02040502050405020303" pitchFamily="18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>
              <a:buAutoNum type="arabicPeriod"/>
            </a:pPr>
            <a:r>
              <a:rPr lang="en-GB" b="1" dirty="0"/>
              <a:t>Survey questions</a:t>
            </a:r>
            <a:endParaRPr lang="en-GB" dirty="0"/>
          </a:p>
          <a:p>
            <a:pPr marL="0" indent="0">
              <a:buNone/>
            </a:pPr>
            <a:endParaRPr lang="en-GB" b="1" dirty="0"/>
          </a:p>
          <a:p>
            <a:pPr marL="0" indent="0">
              <a:lnSpc>
                <a:spcPct val="150000"/>
              </a:lnSpc>
              <a:spcAft>
                <a:spcPts val="800"/>
              </a:spcAft>
              <a:buNone/>
            </a:pPr>
            <a:r>
              <a:rPr lang="en-GB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More specifically, on average, how much time per day do you spend on the Internet reading news and articles...</a:t>
            </a:r>
            <a:endParaRPr lang="en-GB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  <a:spcAft>
                <a:spcPts val="800"/>
              </a:spcAft>
            </a:pPr>
            <a:r>
              <a:rPr lang="en-GB" sz="18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MC4_1. </a:t>
            </a:r>
            <a:r>
              <a:rPr lang="en-GB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... about politics and current affairs?</a:t>
            </a:r>
            <a:endParaRPr lang="en-GB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50000"/>
              </a:lnSpc>
              <a:spcAft>
                <a:spcPts val="800"/>
              </a:spcAft>
            </a:pPr>
            <a:r>
              <a:rPr lang="en-GB" sz="18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MC4_1_HH.</a:t>
            </a:r>
            <a:r>
              <a:rPr lang="en-GB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Hours: </a:t>
            </a:r>
            <a:r>
              <a:rPr lang="en-GB" sz="1800" i="1" dirty="0">
                <a:solidFill>
                  <a:srgbClr val="80808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[SMALL NUMERIC OPEN BOX]</a:t>
            </a:r>
            <a:r>
              <a:rPr lang="en-GB" sz="18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MC4_1_MM.</a:t>
            </a:r>
            <a:r>
              <a:rPr lang="en-GB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 Minutes: </a:t>
            </a:r>
            <a:r>
              <a:rPr lang="en-GB" sz="1800" i="1" dirty="0">
                <a:solidFill>
                  <a:srgbClr val="80808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[SMALL NUMERIC OPEN]</a:t>
            </a:r>
            <a:endParaRPr lang="en-GB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GB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3CF3488B-C39C-B97C-10CB-5B7920F81717}"/>
              </a:ext>
            </a:extLst>
          </p:cNvPr>
          <p:cNvSpPr/>
          <p:nvPr/>
        </p:nvSpPr>
        <p:spPr>
          <a:xfrm>
            <a:off x="334964" y="2243579"/>
            <a:ext cx="11176661" cy="2253007"/>
          </a:xfrm>
          <a:prstGeom prst="rect">
            <a:avLst/>
          </a:prstGeom>
          <a:noFill/>
          <a:ln w="41275">
            <a:solidFill>
              <a:srgbClr val="C00000"/>
            </a:solidFill>
            <a:prstDash val="sysDot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172377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35F5EB96-DB4D-41EA-94FC-1B92615241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/>
              <a:t>The measurements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9BEC78D5-FEC4-4B78-A623-8C553336B69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GB"/>
              <a:t>THIS STUDY</a:t>
            </a:r>
            <a:endParaRPr lang="es-ES"/>
          </a:p>
        </p:txBody>
      </p:sp>
      <p:sp>
        <p:nvSpPr>
          <p:cNvPr id="2" name="Content Placeholder 5">
            <a:extLst>
              <a:ext uri="{FF2B5EF4-FFF2-40B4-BE49-F238E27FC236}">
                <a16:creationId xmlns:a16="http://schemas.microsoft.com/office/drawing/2014/main" id="{58E27BDE-3C38-C423-26DF-208926185BF8}"/>
              </a:ext>
            </a:extLst>
          </p:cNvPr>
          <p:cNvSpPr txBox="1">
            <a:spLocks/>
          </p:cNvSpPr>
          <p:nvPr/>
        </p:nvSpPr>
        <p:spPr>
          <a:xfrm>
            <a:off x="480767" y="1549990"/>
            <a:ext cx="11176661" cy="515246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lang="en-US" sz="2000" kern="1200" smtClean="0">
                <a:solidFill>
                  <a:schemeClr val="tx1"/>
                </a:solidFill>
                <a:latin typeface="Georgia" panose="02040502050405020303" pitchFamily="18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en-US" sz="2000" kern="1200" smtClean="0">
                <a:solidFill>
                  <a:schemeClr val="tx1"/>
                </a:solidFill>
                <a:latin typeface="Georgia" panose="02040502050405020303" pitchFamily="18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en-US" sz="1800" kern="1200" smtClean="0">
                <a:solidFill>
                  <a:schemeClr val="tx1"/>
                </a:solidFill>
                <a:latin typeface="Georgia" panose="02040502050405020303" pitchFamily="18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en-US" sz="1600" kern="1200" smtClean="0">
                <a:solidFill>
                  <a:schemeClr val="tx1"/>
                </a:solidFill>
                <a:latin typeface="Georgia" panose="02040502050405020303" pitchFamily="18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en-US" sz="1600" kern="1200" dirty="0">
                <a:solidFill>
                  <a:schemeClr val="tx1"/>
                </a:solidFill>
                <a:latin typeface="Georgia" panose="02040502050405020303" pitchFamily="18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>
              <a:buAutoNum type="arabicPeriod"/>
            </a:pPr>
            <a:r>
              <a:rPr lang="en-GB" b="1" dirty="0"/>
              <a:t>Survey questions</a:t>
            </a:r>
          </a:p>
          <a:p>
            <a:pPr marL="0" indent="0">
              <a:buNone/>
            </a:pPr>
            <a:endParaRPr lang="en-GB" b="1" dirty="0"/>
          </a:p>
          <a:p>
            <a:pPr marL="0" indent="0">
              <a:buNone/>
            </a:pPr>
            <a:endParaRPr lang="en-GB" b="1" dirty="0"/>
          </a:p>
          <a:p>
            <a:pPr marL="457200" indent="-457200">
              <a:buFont typeface="+mj-lt"/>
              <a:buAutoNum type="arabicPeriod" startAt="2"/>
            </a:pPr>
            <a:r>
              <a:rPr lang="en-GB" b="1" dirty="0"/>
              <a:t>Web tracking data</a:t>
            </a:r>
          </a:p>
        </p:txBody>
      </p:sp>
      <p:graphicFrame>
        <p:nvGraphicFramePr>
          <p:cNvPr id="13" name="Table 2">
            <a:extLst>
              <a:ext uri="{FF2B5EF4-FFF2-40B4-BE49-F238E27FC236}">
                <a16:creationId xmlns:a16="http://schemas.microsoft.com/office/drawing/2014/main" id="{50E19FC2-D27D-633E-FEBC-4648EE68E5C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02507237"/>
              </p:ext>
            </p:extLst>
          </p:nvPr>
        </p:nvGraphicFramePr>
        <p:xfrm>
          <a:off x="2583890" y="3348145"/>
          <a:ext cx="6970414" cy="3215640"/>
        </p:xfrm>
        <a:graphic>
          <a:graphicData uri="http://schemas.openxmlformats.org/drawingml/2006/table">
            <a:tbl>
              <a:tblPr firstRow="1" bandRow="1">
                <a:tableStyleId>{C083E6E3-FA7D-4D7B-A595-EF9225AFEA82}</a:tableStyleId>
              </a:tblPr>
              <a:tblGrid>
                <a:gridCol w="3116087">
                  <a:extLst>
                    <a:ext uri="{9D8B030D-6E8A-4147-A177-3AD203B41FA5}">
                      <a16:colId xmlns:a16="http://schemas.microsoft.com/office/drawing/2014/main" val="1527037164"/>
                    </a:ext>
                  </a:extLst>
                </a:gridCol>
                <a:gridCol w="3854327">
                  <a:extLst>
                    <a:ext uri="{9D8B030D-6E8A-4147-A177-3AD203B41FA5}">
                      <a16:colId xmlns:a16="http://schemas.microsoft.com/office/drawing/2014/main" val="3330977018"/>
                    </a:ext>
                  </a:extLst>
                </a:gridCol>
              </a:tblGrid>
              <a:tr h="249801">
                <a:tc>
                  <a:txBody>
                    <a:bodyPr/>
                    <a:lstStyle/>
                    <a:p>
                      <a:pPr algn="ctr"/>
                      <a:r>
                        <a:rPr lang="en-GB" sz="1500"/>
                        <a:t>Characteristics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 algn="ctr">
                        <a:buNone/>
                      </a:pPr>
                      <a:r>
                        <a:rPr lang="en-GB" sz="1600"/>
                        <a:t>My choices</a:t>
                      </a:r>
                      <a:endParaRPr lang="en-GB" sz="1600" i="1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53129627"/>
                  </a:ext>
                </a:extLst>
              </a:tr>
              <a:tr h="245186">
                <a:tc>
                  <a:txBody>
                    <a:bodyPr/>
                    <a:lstStyle/>
                    <a:p>
                      <a:pPr algn="l"/>
                      <a:r>
                        <a:rPr lang="en-GB" sz="1500" b="1"/>
                        <a:t>Metric </a:t>
                      </a:r>
                      <a:endParaRPr lang="en-GB" sz="1500" b="0"/>
                    </a:p>
                  </a:txBody>
                  <a:tcPr>
                    <a:solidFill>
                      <a:srgbClr val="C0000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1500" baseline="0" dirty="0"/>
                        <a:t>Minutes</a:t>
                      </a:r>
                    </a:p>
                  </a:txBody>
                  <a:tcPr>
                    <a:solidFill>
                      <a:srgbClr val="C00000">
                        <a:alpha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70468911"/>
                  </a:ext>
                </a:extLst>
              </a:tr>
              <a:tr h="245186">
                <a:tc>
                  <a:txBody>
                    <a:bodyPr/>
                    <a:lstStyle/>
                    <a:p>
                      <a:pPr algn="l"/>
                      <a:r>
                        <a:rPr lang="en-GB" sz="1500" b="1"/>
                        <a:t>List of traces</a:t>
                      </a:r>
                    </a:p>
                  </a:txBody>
                  <a:tcPr>
                    <a:solidFill>
                      <a:schemeClr val="bg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GB" sz="1500" baseline="0"/>
                    </a:p>
                  </a:txBody>
                  <a:tcPr>
                    <a:solidFill>
                      <a:schemeClr val="bg1">
                        <a:alpha val="2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17946500"/>
                  </a:ext>
                </a:extLst>
              </a:tr>
              <a:tr h="245186">
                <a:tc>
                  <a:txBody>
                    <a:bodyPr/>
                    <a:lstStyle/>
                    <a:p>
                      <a:pPr lvl="1" algn="l"/>
                      <a:r>
                        <a:rPr lang="en-GB" sz="1500" i="1"/>
                        <a:t>List of media</a:t>
                      </a:r>
                      <a:endParaRPr lang="en-GB" sz="1500" i="0"/>
                    </a:p>
                  </a:txBody>
                  <a:tcPr>
                    <a:solidFill>
                      <a:srgbClr val="C0000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1500" dirty="0"/>
                        <a:t>Tranco</a:t>
                      </a:r>
                    </a:p>
                  </a:txBody>
                  <a:tcPr>
                    <a:solidFill>
                      <a:srgbClr val="C00000">
                        <a:alpha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82550662"/>
                  </a:ext>
                </a:extLst>
              </a:tr>
              <a:tr h="249801">
                <a:tc>
                  <a:txBody>
                    <a:bodyPr/>
                    <a:lstStyle/>
                    <a:p>
                      <a:pPr lvl="1" algn="l"/>
                      <a:r>
                        <a:rPr lang="en-GB" sz="1500" i="1"/>
                        <a:t>Top media</a:t>
                      </a:r>
                      <a:endParaRPr lang="en-GB" sz="1500" i="0"/>
                    </a:p>
                  </a:txBody>
                  <a:tcPr>
                    <a:solidFill>
                      <a:schemeClr val="bg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1500" dirty="0"/>
                        <a:t>All</a:t>
                      </a:r>
                    </a:p>
                  </a:txBody>
                  <a:tcPr>
                    <a:solidFill>
                      <a:schemeClr val="bg1">
                        <a:alpha val="2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91816369"/>
                  </a:ext>
                </a:extLst>
              </a:tr>
              <a:tr h="249801">
                <a:tc>
                  <a:txBody>
                    <a:bodyPr/>
                    <a:lstStyle/>
                    <a:p>
                      <a:pPr lvl="1" algn="l"/>
                      <a:r>
                        <a:rPr lang="en-GB" sz="1500" i="1"/>
                        <a:t>Information</a:t>
                      </a:r>
                      <a:endParaRPr lang="en-GB" sz="1500" i="0"/>
                    </a:p>
                  </a:txBody>
                  <a:tcPr>
                    <a:solidFill>
                      <a:srgbClr val="C0000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1500" dirty="0"/>
                        <a:t>Those identified as specific concept</a:t>
                      </a:r>
                    </a:p>
                  </a:txBody>
                  <a:tcPr>
                    <a:solidFill>
                      <a:srgbClr val="C00000">
                        <a:alpha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90465447"/>
                  </a:ext>
                </a:extLst>
              </a:tr>
              <a:tr h="249801">
                <a:tc>
                  <a:txBody>
                    <a:bodyPr/>
                    <a:lstStyle/>
                    <a:p>
                      <a:pPr lvl="0" algn="l"/>
                      <a:r>
                        <a:rPr lang="en-GB" sz="1500" b="1"/>
                        <a:t>Exposure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endParaRPr lang="en-GB" sz="15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85346679"/>
                  </a:ext>
                </a:extLst>
              </a:tr>
              <a:tr h="249801">
                <a:tc>
                  <a:txBody>
                    <a:bodyPr/>
                    <a:lstStyle/>
                    <a:p>
                      <a:pPr lvl="1" algn="l"/>
                      <a:r>
                        <a:rPr lang="en-GB" sz="1500" i="1"/>
                        <a:t>Time threshold</a:t>
                      </a:r>
                      <a:endParaRPr lang="en-GB" sz="1500" i="0"/>
                    </a:p>
                  </a:txBody>
                  <a:tcPr>
                    <a:solidFill>
                      <a:srgbClr val="C0000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1500" dirty="0"/>
                        <a:t>1 second</a:t>
                      </a:r>
                    </a:p>
                  </a:txBody>
                  <a:tcPr>
                    <a:solidFill>
                      <a:srgbClr val="C00000">
                        <a:alpha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38837388"/>
                  </a:ext>
                </a:extLst>
              </a:tr>
              <a:tr h="249801">
                <a:tc>
                  <a:txBody>
                    <a:bodyPr/>
                    <a:lstStyle/>
                    <a:p>
                      <a:pPr lvl="1" algn="l"/>
                      <a:r>
                        <a:rPr lang="en-GB" sz="1500" i="1"/>
                        <a:t>Devices</a:t>
                      </a:r>
                      <a:endParaRPr lang="en-GB" sz="1500" b="0" i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1500" dirty="0"/>
                        <a:t>All devices (with or without app)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64555767"/>
                  </a:ext>
                </a:extLst>
              </a:tr>
              <a:tr h="249801">
                <a:tc>
                  <a:txBody>
                    <a:bodyPr/>
                    <a:lstStyle/>
                    <a:p>
                      <a:pPr algn="l"/>
                      <a:r>
                        <a:rPr lang="en-GB" sz="1500" b="1" dirty="0"/>
                        <a:t>Tracking period</a:t>
                      </a:r>
                      <a:endParaRPr lang="en-GB" sz="1500" b="0" dirty="0"/>
                    </a:p>
                  </a:txBody>
                  <a:tcPr>
                    <a:solidFill>
                      <a:srgbClr val="C0000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1500" dirty="0"/>
                        <a:t>31 days</a:t>
                      </a:r>
                    </a:p>
                  </a:txBody>
                  <a:tcPr>
                    <a:solidFill>
                      <a:srgbClr val="C00000">
                        <a:alpha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9053435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8101995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35F5EB96-DB4D-41EA-94FC-1B92615241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/>
              <a:t>The measurements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9BEC78D5-FEC4-4B78-A623-8C553336B69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GB"/>
              <a:t>THIS STUDY</a:t>
            </a:r>
            <a:endParaRPr lang="es-ES"/>
          </a:p>
        </p:txBody>
      </p:sp>
      <p:sp>
        <p:nvSpPr>
          <p:cNvPr id="2" name="Content Placeholder 5">
            <a:extLst>
              <a:ext uri="{FF2B5EF4-FFF2-40B4-BE49-F238E27FC236}">
                <a16:creationId xmlns:a16="http://schemas.microsoft.com/office/drawing/2014/main" id="{58E27BDE-3C38-C423-26DF-208926185BF8}"/>
              </a:ext>
            </a:extLst>
          </p:cNvPr>
          <p:cNvSpPr txBox="1">
            <a:spLocks/>
          </p:cNvSpPr>
          <p:nvPr/>
        </p:nvSpPr>
        <p:spPr>
          <a:xfrm>
            <a:off x="480767" y="1549990"/>
            <a:ext cx="11176661" cy="515246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lang="en-US" sz="2000" kern="1200" smtClean="0">
                <a:solidFill>
                  <a:schemeClr val="tx1"/>
                </a:solidFill>
                <a:latin typeface="Georgia" panose="02040502050405020303" pitchFamily="18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en-US" sz="2000" kern="1200" smtClean="0">
                <a:solidFill>
                  <a:schemeClr val="tx1"/>
                </a:solidFill>
                <a:latin typeface="Georgia" panose="02040502050405020303" pitchFamily="18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en-US" sz="1800" kern="1200" smtClean="0">
                <a:solidFill>
                  <a:schemeClr val="tx1"/>
                </a:solidFill>
                <a:latin typeface="Georgia" panose="02040502050405020303" pitchFamily="18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en-US" sz="1600" kern="1200" smtClean="0">
                <a:solidFill>
                  <a:schemeClr val="tx1"/>
                </a:solidFill>
                <a:latin typeface="Georgia" panose="02040502050405020303" pitchFamily="18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en-US" sz="1600" kern="1200" dirty="0">
                <a:solidFill>
                  <a:schemeClr val="tx1"/>
                </a:solidFill>
                <a:latin typeface="Georgia" panose="02040502050405020303" pitchFamily="18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>
              <a:buAutoNum type="arabicPeriod"/>
            </a:pPr>
            <a:r>
              <a:rPr lang="en-GB" b="1" dirty="0"/>
              <a:t>Survey questions</a:t>
            </a:r>
          </a:p>
          <a:p>
            <a:pPr marL="0" indent="0">
              <a:buNone/>
            </a:pPr>
            <a:endParaRPr lang="en-GB" b="1" dirty="0"/>
          </a:p>
          <a:p>
            <a:pPr marL="0" indent="0">
              <a:buNone/>
            </a:pPr>
            <a:endParaRPr lang="en-GB" b="1" dirty="0"/>
          </a:p>
          <a:p>
            <a:pPr marL="457200" indent="-457200">
              <a:buFont typeface="+mj-lt"/>
              <a:buAutoNum type="arabicPeriod" startAt="2"/>
            </a:pPr>
            <a:r>
              <a:rPr lang="en-GB" b="1" dirty="0"/>
              <a:t>Web tracking data</a:t>
            </a:r>
          </a:p>
        </p:txBody>
      </p:sp>
      <p:sp>
        <p:nvSpPr>
          <p:cNvPr id="3" name="Right Brace 2">
            <a:extLst>
              <a:ext uri="{FF2B5EF4-FFF2-40B4-BE49-F238E27FC236}">
                <a16:creationId xmlns:a16="http://schemas.microsoft.com/office/drawing/2014/main" id="{3E6E519E-44A6-1963-8C02-60AF3C85E4BA}"/>
              </a:ext>
            </a:extLst>
          </p:cNvPr>
          <p:cNvSpPr/>
          <p:nvPr/>
        </p:nvSpPr>
        <p:spPr>
          <a:xfrm>
            <a:off x="3751869" y="1370880"/>
            <a:ext cx="622169" cy="1787099"/>
          </a:xfrm>
          <a:prstGeom prst="rightBrac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FA9FBFB-64A4-14AB-4D11-C98360CE8144}"/>
              </a:ext>
            </a:extLst>
          </p:cNvPr>
          <p:cNvSpPr txBox="1"/>
          <p:nvPr/>
        </p:nvSpPr>
        <p:spPr>
          <a:xfrm>
            <a:off x="4551958" y="2079763"/>
            <a:ext cx="609442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b="1" dirty="0"/>
              <a:t>I use the log of these measures</a:t>
            </a:r>
          </a:p>
        </p:txBody>
      </p:sp>
    </p:spTree>
    <p:extLst>
      <p:ext uri="{BB962C8B-B14F-4D97-AF65-F5344CB8AC3E}">
        <p14:creationId xmlns:p14="http://schemas.microsoft.com/office/powerpoint/2010/main" val="179394447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F1599C23-1FDC-460B-8492-FBCFA182F1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4447" y="2887016"/>
            <a:ext cx="11773421" cy="628474"/>
          </a:xfrm>
        </p:spPr>
        <p:txBody>
          <a:bodyPr>
            <a:noAutofit/>
          </a:bodyPr>
          <a:lstStyle/>
          <a:p>
            <a:r>
              <a:rPr lang="en-GB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Results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9284944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35F5EB96-DB4D-41EA-94FC-1B92615241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Correlation matrix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9BEC78D5-FEC4-4B78-A623-8C553336B69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GB" dirty="0"/>
              <a:t>RESULTS</a:t>
            </a:r>
            <a:endParaRPr lang="es-ES" dirty="0"/>
          </a:p>
        </p:txBody>
      </p:sp>
      <p:graphicFrame>
        <p:nvGraphicFramePr>
          <p:cNvPr id="26" name="Table 27">
            <a:extLst>
              <a:ext uri="{FF2B5EF4-FFF2-40B4-BE49-F238E27FC236}">
                <a16:creationId xmlns:a16="http://schemas.microsoft.com/office/drawing/2014/main" id="{156EF1B1-08AD-C6F3-6B3C-02E8C44A2EA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68900748"/>
              </p:ext>
            </p:extLst>
          </p:nvPr>
        </p:nvGraphicFramePr>
        <p:xfrm>
          <a:off x="878080" y="1568726"/>
          <a:ext cx="10944510" cy="4333240"/>
        </p:xfrm>
        <a:graphic>
          <a:graphicData uri="http://schemas.openxmlformats.org/drawingml/2006/table">
            <a:tbl>
              <a:tblPr firstRow="1" bandRow="1">
                <a:tableStyleId>{C083E6E3-FA7D-4D7B-A595-EF9225AFEA82}</a:tableStyleId>
              </a:tblPr>
              <a:tblGrid>
                <a:gridCol w="1711643">
                  <a:extLst>
                    <a:ext uri="{9D8B030D-6E8A-4147-A177-3AD203B41FA5}">
                      <a16:colId xmlns:a16="http://schemas.microsoft.com/office/drawing/2014/main" val="3704653715"/>
                    </a:ext>
                  </a:extLst>
                </a:gridCol>
                <a:gridCol w="1013143">
                  <a:extLst>
                    <a:ext uri="{9D8B030D-6E8A-4147-A177-3AD203B41FA5}">
                      <a16:colId xmlns:a16="http://schemas.microsoft.com/office/drawing/2014/main" val="3460083364"/>
                    </a:ext>
                  </a:extLst>
                </a:gridCol>
                <a:gridCol w="921068">
                  <a:extLst>
                    <a:ext uri="{9D8B030D-6E8A-4147-A177-3AD203B41FA5}">
                      <a16:colId xmlns:a16="http://schemas.microsoft.com/office/drawing/2014/main" val="879858371"/>
                    </a:ext>
                  </a:extLst>
                </a:gridCol>
                <a:gridCol w="1025843">
                  <a:extLst>
                    <a:ext uri="{9D8B030D-6E8A-4147-A177-3AD203B41FA5}">
                      <a16:colId xmlns:a16="http://schemas.microsoft.com/office/drawing/2014/main" val="729979886"/>
                    </a:ext>
                  </a:extLst>
                </a:gridCol>
                <a:gridCol w="1568768">
                  <a:extLst>
                    <a:ext uri="{9D8B030D-6E8A-4147-A177-3AD203B41FA5}">
                      <a16:colId xmlns:a16="http://schemas.microsoft.com/office/drawing/2014/main" val="3143104136"/>
                    </a:ext>
                  </a:extLst>
                </a:gridCol>
                <a:gridCol w="1202973">
                  <a:extLst>
                    <a:ext uri="{9D8B030D-6E8A-4147-A177-3AD203B41FA5}">
                      <a16:colId xmlns:a16="http://schemas.microsoft.com/office/drawing/2014/main" val="2628400846"/>
                    </a:ext>
                  </a:extLst>
                </a:gridCol>
                <a:gridCol w="954405">
                  <a:extLst>
                    <a:ext uri="{9D8B030D-6E8A-4147-A177-3AD203B41FA5}">
                      <a16:colId xmlns:a16="http://schemas.microsoft.com/office/drawing/2014/main" val="3537450009"/>
                    </a:ext>
                  </a:extLst>
                </a:gridCol>
                <a:gridCol w="946468">
                  <a:extLst>
                    <a:ext uri="{9D8B030D-6E8A-4147-A177-3AD203B41FA5}">
                      <a16:colId xmlns:a16="http://schemas.microsoft.com/office/drawing/2014/main" val="3015608892"/>
                    </a:ext>
                  </a:extLst>
                </a:gridCol>
                <a:gridCol w="815009">
                  <a:extLst>
                    <a:ext uri="{9D8B030D-6E8A-4147-A177-3AD203B41FA5}">
                      <a16:colId xmlns:a16="http://schemas.microsoft.com/office/drawing/2014/main" val="2039553986"/>
                    </a:ext>
                  </a:extLst>
                </a:gridCol>
                <a:gridCol w="785190">
                  <a:extLst>
                    <a:ext uri="{9D8B030D-6E8A-4147-A177-3AD203B41FA5}">
                      <a16:colId xmlns:a16="http://schemas.microsoft.com/office/drawing/2014/main" val="72388536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GB" sz="1600" dirty="0"/>
                        <a:t>Web tracking: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600" dirty="0"/>
                        <a:t>Politics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600" dirty="0"/>
                        <a:t>Sports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600" dirty="0"/>
                        <a:t>Science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600" dirty="0"/>
                        <a:t>Social Media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600" dirty="0"/>
                        <a:t>Messages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600" dirty="0"/>
                        <a:t>Emails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600" dirty="0"/>
                        <a:t>Videos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600" dirty="0"/>
                        <a:t>Audio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600" dirty="0"/>
                        <a:t>TV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4300961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sz="1600" b="1" dirty="0"/>
                        <a:t>Survey:</a:t>
                      </a:r>
                    </a:p>
                  </a:txBody>
                  <a:tcPr>
                    <a:solidFill>
                      <a:srgbClr val="C0000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2000" b="1" dirty="0"/>
                    </a:p>
                  </a:txBody>
                  <a:tcPr>
                    <a:solidFill>
                      <a:srgbClr val="C0000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2000" b="1"/>
                    </a:p>
                  </a:txBody>
                  <a:tcPr>
                    <a:solidFill>
                      <a:srgbClr val="C0000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2000" b="1" dirty="0"/>
                    </a:p>
                  </a:txBody>
                  <a:tcPr>
                    <a:solidFill>
                      <a:srgbClr val="C0000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2000" b="1" dirty="0"/>
                    </a:p>
                  </a:txBody>
                  <a:tcPr>
                    <a:solidFill>
                      <a:srgbClr val="C0000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2000" b="1" dirty="0"/>
                    </a:p>
                  </a:txBody>
                  <a:tcPr>
                    <a:solidFill>
                      <a:srgbClr val="C0000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2000" b="1" dirty="0"/>
                    </a:p>
                  </a:txBody>
                  <a:tcPr>
                    <a:solidFill>
                      <a:srgbClr val="C0000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2000" b="1" dirty="0"/>
                    </a:p>
                  </a:txBody>
                  <a:tcPr>
                    <a:solidFill>
                      <a:srgbClr val="C0000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2000" b="1" dirty="0"/>
                    </a:p>
                  </a:txBody>
                  <a:tcPr>
                    <a:solidFill>
                      <a:srgbClr val="C0000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2000" b="1" dirty="0"/>
                    </a:p>
                  </a:txBody>
                  <a:tcPr>
                    <a:solidFill>
                      <a:srgbClr val="C00000">
                        <a:alpha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0915253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sz="1600" dirty="0"/>
                        <a:t>Politics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000" b="1" dirty="0"/>
                        <a:t>.17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2000" b="1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2000" b="1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20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012297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sz="1600" dirty="0"/>
                        <a:t>Sports</a:t>
                      </a:r>
                    </a:p>
                  </a:txBody>
                  <a:tcPr>
                    <a:solidFill>
                      <a:srgbClr val="C0000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2000" b="1" dirty="0"/>
                    </a:p>
                  </a:txBody>
                  <a:tcPr>
                    <a:solidFill>
                      <a:srgbClr val="C0000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2000" b="1" dirty="0"/>
                        <a:t>.33</a:t>
                      </a:r>
                    </a:p>
                  </a:txBody>
                  <a:tcPr>
                    <a:solidFill>
                      <a:srgbClr val="C0000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2000" b="1" dirty="0"/>
                    </a:p>
                  </a:txBody>
                  <a:tcPr>
                    <a:solidFill>
                      <a:srgbClr val="C0000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2000" b="1" dirty="0"/>
                    </a:p>
                  </a:txBody>
                  <a:tcPr>
                    <a:solidFill>
                      <a:srgbClr val="C0000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2000" b="1" dirty="0"/>
                    </a:p>
                  </a:txBody>
                  <a:tcPr>
                    <a:solidFill>
                      <a:srgbClr val="C0000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2000" b="1" dirty="0"/>
                    </a:p>
                  </a:txBody>
                  <a:tcPr>
                    <a:solidFill>
                      <a:srgbClr val="C0000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2000" b="1" dirty="0"/>
                    </a:p>
                  </a:txBody>
                  <a:tcPr>
                    <a:solidFill>
                      <a:srgbClr val="C0000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2000" b="1" dirty="0"/>
                    </a:p>
                  </a:txBody>
                  <a:tcPr>
                    <a:solidFill>
                      <a:srgbClr val="C0000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2000" b="1" dirty="0"/>
                    </a:p>
                  </a:txBody>
                  <a:tcPr>
                    <a:solidFill>
                      <a:srgbClr val="C00000">
                        <a:alpha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3880402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sz="1600" dirty="0"/>
                        <a:t>Science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2000" b="1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000" b="1" dirty="0"/>
                        <a:t>.07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2000" b="1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2000" b="1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2000" b="1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2000" b="1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2000" b="1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085673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sz="1600" dirty="0"/>
                        <a:t>Social Media</a:t>
                      </a:r>
                    </a:p>
                  </a:txBody>
                  <a:tcPr>
                    <a:solidFill>
                      <a:srgbClr val="C0000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2000" b="1" dirty="0"/>
                    </a:p>
                  </a:txBody>
                  <a:tcPr>
                    <a:solidFill>
                      <a:srgbClr val="C0000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2000" b="1"/>
                    </a:p>
                  </a:txBody>
                  <a:tcPr>
                    <a:solidFill>
                      <a:srgbClr val="C0000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2000" b="1" dirty="0"/>
                    </a:p>
                  </a:txBody>
                  <a:tcPr>
                    <a:solidFill>
                      <a:srgbClr val="C0000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2000" b="1" dirty="0"/>
                        <a:t>.41</a:t>
                      </a:r>
                    </a:p>
                  </a:txBody>
                  <a:tcPr>
                    <a:solidFill>
                      <a:srgbClr val="C0000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2000" b="1" dirty="0"/>
                    </a:p>
                  </a:txBody>
                  <a:tcPr>
                    <a:solidFill>
                      <a:srgbClr val="C0000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2000" b="1" dirty="0"/>
                    </a:p>
                  </a:txBody>
                  <a:tcPr>
                    <a:solidFill>
                      <a:srgbClr val="C0000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2000" b="1" dirty="0"/>
                    </a:p>
                  </a:txBody>
                  <a:tcPr>
                    <a:solidFill>
                      <a:srgbClr val="C0000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2000" b="1" dirty="0"/>
                    </a:p>
                  </a:txBody>
                  <a:tcPr>
                    <a:solidFill>
                      <a:srgbClr val="C0000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2000" b="1" dirty="0"/>
                    </a:p>
                  </a:txBody>
                  <a:tcPr>
                    <a:solidFill>
                      <a:srgbClr val="C00000">
                        <a:alpha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9189501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sz="1600" dirty="0"/>
                        <a:t>Messages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2000" b="1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2000" b="1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2000" b="1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000" b="1" dirty="0"/>
                        <a:t>.14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2000" b="1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2000" b="1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2000" b="1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2000" b="1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2174419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sz="1600" dirty="0"/>
                        <a:t>Emails</a:t>
                      </a:r>
                    </a:p>
                  </a:txBody>
                  <a:tcPr>
                    <a:solidFill>
                      <a:srgbClr val="C0000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2000" b="1" dirty="0"/>
                    </a:p>
                  </a:txBody>
                  <a:tcPr>
                    <a:solidFill>
                      <a:srgbClr val="C0000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2000" b="1" dirty="0"/>
                    </a:p>
                  </a:txBody>
                  <a:tcPr>
                    <a:solidFill>
                      <a:srgbClr val="C0000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2000" b="1" dirty="0"/>
                    </a:p>
                  </a:txBody>
                  <a:tcPr>
                    <a:solidFill>
                      <a:srgbClr val="C0000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2000" b="1" dirty="0"/>
                    </a:p>
                  </a:txBody>
                  <a:tcPr>
                    <a:solidFill>
                      <a:srgbClr val="C0000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2000" b="1" dirty="0"/>
                    </a:p>
                  </a:txBody>
                  <a:tcPr>
                    <a:solidFill>
                      <a:srgbClr val="C0000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2000" b="1" dirty="0"/>
                        <a:t>.11</a:t>
                      </a:r>
                    </a:p>
                  </a:txBody>
                  <a:tcPr>
                    <a:solidFill>
                      <a:srgbClr val="C0000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2000" b="1" dirty="0"/>
                    </a:p>
                  </a:txBody>
                  <a:tcPr>
                    <a:solidFill>
                      <a:srgbClr val="C0000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2000" b="1" dirty="0"/>
                    </a:p>
                  </a:txBody>
                  <a:tcPr>
                    <a:solidFill>
                      <a:srgbClr val="C0000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2000" b="1" dirty="0"/>
                    </a:p>
                  </a:txBody>
                  <a:tcPr>
                    <a:solidFill>
                      <a:srgbClr val="C00000">
                        <a:alpha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4045378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sz="1600" dirty="0"/>
                        <a:t>Video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2000" b="1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2000" b="1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2000" b="1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2000" b="1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2000" b="1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000" b="1" dirty="0"/>
                        <a:t>.17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20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6546831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sz="1600" dirty="0"/>
                        <a:t>Audio</a:t>
                      </a:r>
                    </a:p>
                  </a:txBody>
                  <a:tcPr>
                    <a:solidFill>
                      <a:srgbClr val="C0000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2000" b="1"/>
                    </a:p>
                  </a:txBody>
                  <a:tcPr>
                    <a:solidFill>
                      <a:srgbClr val="C0000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2000" b="1"/>
                    </a:p>
                  </a:txBody>
                  <a:tcPr>
                    <a:solidFill>
                      <a:srgbClr val="C0000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2000" b="1" dirty="0"/>
                    </a:p>
                  </a:txBody>
                  <a:tcPr>
                    <a:solidFill>
                      <a:srgbClr val="C0000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2000" b="1" dirty="0"/>
                    </a:p>
                  </a:txBody>
                  <a:tcPr>
                    <a:solidFill>
                      <a:srgbClr val="C0000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2000" b="1"/>
                    </a:p>
                  </a:txBody>
                  <a:tcPr>
                    <a:solidFill>
                      <a:srgbClr val="C0000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2000" b="1" dirty="0"/>
                    </a:p>
                  </a:txBody>
                  <a:tcPr>
                    <a:solidFill>
                      <a:srgbClr val="C0000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2000" b="1" dirty="0"/>
                    </a:p>
                  </a:txBody>
                  <a:tcPr>
                    <a:solidFill>
                      <a:srgbClr val="C0000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2000" b="1" dirty="0"/>
                        <a:t>.29</a:t>
                      </a:r>
                    </a:p>
                  </a:txBody>
                  <a:tcPr>
                    <a:solidFill>
                      <a:srgbClr val="C0000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2000" b="1" dirty="0"/>
                    </a:p>
                  </a:txBody>
                  <a:tcPr>
                    <a:solidFill>
                      <a:srgbClr val="C00000">
                        <a:alpha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0239153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sz="1600" dirty="0"/>
                        <a:t>TV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2000" b="1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2000" b="1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2000" b="1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000" b="1" dirty="0"/>
                        <a:t>.34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9404071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4950544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35F5EB96-DB4D-41EA-94FC-1B92615241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#1 News: quality estimates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9BEC78D5-FEC4-4B78-A623-8C553336B69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34964" y="184884"/>
            <a:ext cx="10311422" cy="283270"/>
          </a:xfrm>
        </p:spPr>
        <p:txBody>
          <a:bodyPr>
            <a:normAutofit fontScale="92500" lnSpcReduction="10000"/>
          </a:bodyPr>
          <a:lstStyle/>
          <a:p>
            <a:r>
              <a:rPr lang="en-GB" dirty="0"/>
              <a:t>RESULTS</a:t>
            </a:r>
            <a:endParaRPr lang="es-ES" dirty="0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920031D5-F659-C8EB-E421-7140DFC3EA3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1627"/>
          <a:stretch/>
        </p:blipFill>
        <p:spPr>
          <a:xfrm>
            <a:off x="415961" y="1043926"/>
            <a:ext cx="11421543" cy="5519859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589A42D8-80BF-D4A7-96BC-2D68C55B2EB9}"/>
              </a:ext>
            </a:extLst>
          </p:cNvPr>
          <p:cNvSpPr txBox="1"/>
          <p:nvPr/>
        </p:nvSpPr>
        <p:spPr>
          <a:xfrm>
            <a:off x="1540565" y="3139182"/>
            <a:ext cx="76531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rgbClr val="FFFFFF"/>
                </a:solidFill>
              </a:rPr>
              <a:t>.86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4AC69B99-6748-EA2B-A15A-3AC34CCCBA7B}"/>
              </a:ext>
            </a:extLst>
          </p:cNvPr>
          <p:cNvSpPr txBox="1"/>
          <p:nvPr/>
        </p:nvSpPr>
        <p:spPr>
          <a:xfrm>
            <a:off x="1540565" y="4374947"/>
            <a:ext cx="76531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rgbClr val="FFFFFF"/>
                </a:solidFill>
              </a:rPr>
              <a:t>.76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08CF758F-0695-FF14-92E2-0FCBB182F2C0}"/>
              </a:ext>
            </a:extLst>
          </p:cNvPr>
          <p:cNvSpPr txBox="1"/>
          <p:nvPr/>
        </p:nvSpPr>
        <p:spPr>
          <a:xfrm>
            <a:off x="1540565" y="6079445"/>
            <a:ext cx="76531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rgbClr val="FFFFFF"/>
                </a:solidFill>
              </a:rPr>
              <a:t>.24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413A1C22-6A47-6335-E0B6-8ECE114404AA}"/>
              </a:ext>
            </a:extLst>
          </p:cNvPr>
          <p:cNvSpPr txBox="1"/>
          <p:nvPr/>
        </p:nvSpPr>
        <p:spPr>
          <a:xfrm>
            <a:off x="6225208" y="3323848"/>
            <a:ext cx="76531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rgbClr val="FFFFFF"/>
                </a:solidFill>
              </a:rPr>
              <a:t>.46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2625560B-75EF-96CC-B03A-CB36D20DAA5D}"/>
              </a:ext>
            </a:extLst>
          </p:cNvPr>
          <p:cNvSpPr txBox="1"/>
          <p:nvPr/>
        </p:nvSpPr>
        <p:spPr>
          <a:xfrm>
            <a:off x="6225207" y="4546842"/>
            <a:ext cx="76531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rgbClr val="FFFFFF"/>
                </a:solidFill>
              </a:rPr>
              <a:t>.62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A489C28F-7F81-2B51-494F-001458A2D854}"/>
              </a:ext>
            </a:extLst>
          </p:cNvPr>
          <p:cNvSpPr txBox="1"/>
          <p:nvPr/>
        </p:nvSpPr>
        <p:spPr>
          <a:xfrm>
            <a:off x="6225206" y="5973102"/>
            <a:ext cx="76531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rgbClr val="FFFFFF"/>
                </a:solidFill>
              </a:rPr>
              <a:t>.38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76D4CD63-809E-B439-F495-6A0757F1784D}"/>
              </a:ext>
            </a:extLst>
          </p:cNvPr>
          <p:cNvSpPr txBox="1"/>
          <p:nvPr/>
        </p:nvSpPr>
        <p:spPr>
          <a:xfrm>
            <a:off x="1540564" y="1917602"/>
            <a:ext cx="76531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rgbClr val="FFFFFF"/>
                </a:solidFill>
              </a:rPr>
              <a:t>.65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947E5167-95D1-A0C8-CC24-C75873126268}"/>
              </a:ext>
            </a:extLst>
          </p:cNvPr>
          <p:cNvSpPr txBox="1"/>
          <p:nvPr/>
        </p:nvSpPr>
        <p:spPr>
          <a:xfrm>
            <a:off x="6225205" y="2126492"/>
            <a:ext cx="76531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rgbClr val="FFFFFF"/>
                </a:solidFill>
              </a:rPr>
              <a:t>.28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F0EBF654-86ED-C4CA-AFFE-6D7F23D5F66C}"/>
              </a:ext>
            </a:extLst>
          </p:cNvPr>
          <p:cNvSpPr txBox="1"/>
          <p:nvPr/>
        </p:nvSpPr>
        <p:spPr>
          <a:xfrm>
            <a:off x="4438736" y="1917602"/>
            <a:ext cx="76531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rgbClr val="FFFFFF"/>
                </a:solidFill>
              </a:rPr>
              <a:t>.82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36CA5372-3EB3-0AA6-70B0-A3371568A26C}"/>
              </a:ext>
            </a:extLst>
          </p:cNvPr>
          <p:cNvSpPr txBox="1"/>
          <p:nvPr/>
        </p:nvSpPr>
        <p:spPr>
          <a:xfrm>
            <a:off x="4438735" y="3059668"/>
            <a:ext cx="76531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rgbClr val="FFFFFF"/>
                </a:solidFill>
              </a:rPr>
              <a:t>.96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DA5EC3EA-595D-B689-E0B7-718C0B455DD2}"/>
              </a:ext>
            </a:extLst>
          </p:cNvPr>
          <p:cNvSpPr txBox="1"/>
          <p:nvPr/>
        </p:nvSpPr>
        <p:spPr>
          <a:xfrm>
            <a:off x="4438735" y="4374947"/>
            <a:ext cx="76531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rgbClr val="FFFFFF"/>
                </a:solidFill>
              </a:rPr>
              <a:t>.86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DA8F6674-745A-35B8-D9B7-1DAC168C05F8}"/>
              </a:ext>
            </a:extLst>
          </p:cNvPr>
          <p:cNvSpPr txBox="1"/>
          <p:nvPr/>
        </p:nvSpPr>
        <p:spPr>
          <a:xfrm>
            <a:off x="4438734" y="6134649"/>
            <a:ext cx="76531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rgbClr val="FFFFFF"/>
                </a:solidFill>
              </a:rPr>
              <a:t>.14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DA668CB6-76A2-B3CF-8CD6-5ADE761E3C04}"/>
              </a:ext>
            </a:extLst>
          </p:cNvPr>
          <p:cNvSpPr txBox="1"/>
          <p:nvPr/>
        </p:nvSpPr>
        <p:spPr>
          <a:xfrm>
            <a:off x="9123377" y="2126492"/>
            <a:ext cx="76531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rgbClr val="FFFFFF"/>
                </a:solidFill>
              </a:rPr>
              <a:t>.36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C2616201-B8DF-295E-4357-0D04AA8B7B8E}"/>
              </a:ext>
            </a:extLst>
          </p:cNvPr>
          <p:cNvSpPr txBox="1"/>
          <p:nvPr/>
        </p:nvSpPr>
        <p:spPr>
          <a:xfrm>
            <a:off x="9123376" y="3393724"/>
            <a:ext cx="76531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rgbClr val="FFFFFF"/>
                </a:solidFill>
              </a:rPr>
              <a:t>.42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FC95C391-D286-EAC9-1090-024F3FDED304}"/>
              </a:ext>
            </a:extLst>
          </p:cNvPr>
          <p:cNvSpPr txBox="1"/>
          <p:nvPr/>
        </p:nvSpPr>
        <p:spPr>
          <a:xfrm>
            <a:off x="9123375" y="4476290"/>
            <a:ext cx="76531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rgbClr val="FFFFFF"/>
                </a:solidFill>
              </a:rPr>
              <a:t>.88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6FA34F7B-3591-206F-5FCA-79D57DE048B2}"/>
              </a:ext>
            </a:extLst>
          </p:cNvPr>
          <p:cNvSpPr txBox="1"/>
          <p:nvPr/>
        </p:nvSpPr>
        <p:spPr>
          <a:xfrm>
            <a:off x="9123375" y="6117233"/>
            <a:ext cx="76531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rgbClr val="FFFFFF"/>
                </a:solidFill>
              </a:rPr>
              <a:t>.12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68BDC49E-6902-B6BD-AF41-E7DB346DAAFA}"/>
              </a:ext>
            </a:extLst>
          </p:cNvPr>
          <p:cNvSpPr txBox="1"/>
          <p:nvPr/>
        </p:nvSpPr>
        <p:spPr>
          <a:xfrm>
            <a:off x="7674292" y="3209058"/>
            <a:ext cx="76531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rgbClr val="FFFFFF"/>
                </a:solidFill>
              </a:rPr>
              <a:t>.71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754F382E-768E-B747-F8C2-E0DF72DCB658}"/>
              </a:ext>
            </a:extLst>
          </p:cNvPr>
          <p:cNvSpPr txBox="1"/>
          <p:nvPr/>
        </p:nvSpPr>
        <p:spPr>
          <a:xfrm>
            <a:off x="7674292" y="4804504"/>
            <a:ext cx="76531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>
                <a:solidFill>
                  <a:srgbClr val="FFFFFF"/>
                </a:solidFill>
              </a:rPr>
              <a:t>.17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C242561B-5007-8E83-12F2-1C765B308164}"/>
              </a:ext>
            </a:extLst>
          </p:cNvPr>
          <p:cNvSpPr txBox="1"/>
          <p:nvPr/>
        </p:nvSpPr>
        <p:spPr>
          <a:xfrm>
            <a:off x="7674292" y="5716963"/>
            <a:ext cx="76531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>
                <a:solidFill>
                  <a:srgbClr val="FFFFFF"/>
                </a:solidFill>
              </a:rPr>
              <a:t>.83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8F975A99-C294-EFA9-BAFF-442AB660E793}"/>
              </a:ext>
            </a:extLst>
          </p:cNvPr>
          <p:cNvSpPr txBox="1"/>
          <p:nvPr/>
        </p:nvSpPr>
        <p:spPr>
          <a:xfrm>
            <a:off x="7755463" y="2240171"/>
            <a:ext cx="76531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>
                <a:solidFill>
                  <a:srgbClr val="FFFFFF"/>
                </a:solidFill>
              </a:rPr>
              <a:t>.12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B504CB68-6F95-D1ED-D22E-96F0DCC61DA3}"/>
              </a:ext>
            </a:extLst>
          </p:cNvPr>
          <p:cNvSpPr txBox="1"/>
          <p:nvPr/>
        </p:nvSpPr>
        <p:spPr>
          <a:xfrm>
            <a:off x="2972614" y="3139182"/>
            <a:ext cx="76531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rgbClr val="FFFFFF"/>
                </a:solidFill>
              </a:rPr>
              <a:t>.86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C2A36A9C-AD29-7943-1827-A9FCBD533987}"/>
              </a:ext>
            </a:extLst>
          </p:cNvPr>
          <p:cNvSpPr txBox="1"/>
          <p:nvPr/>
        </p:nvSpPr>
        <p:spPr>
          <a:xfrm>
            <a:off x="2968014" y="4476290"/>
            <a:ext cx="76531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rgbClr val="FFFFFF"/>
                </a:solidFill>
              </a:rPr>
              <a:t>.69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07ACA4B5-7C9A-2376-4285-55E92FF8ADEE}"/>
              </a:ext>
            </a:extLst>
          </p:cNvPr>
          <p:cNvSpPr txBox="1"/>
          <p:nvPr/>
        </p:nvSpPr>
        <p:spPr>
          <a:xfrm>
            <a:off x="2968014" y="6035942"/>
            <a:ext cx="76531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rgbClr val="FFFFFF"/>
                </a:solidFill>
              </a:rPr>
              <a:t>.31</a:t>
            </a: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704D8643-514A-C56B-AAE2-C0ED6DB33B9E}"/>
              </a:ext>
            </a:extLst>
          </p:cNvPr>
          <p:cNvSpPr txBox="1"/>
          <p:nvPr/>
        </p:nvSpPr>
        <p:spPr>
          <a:xfrm>
            <a:off x="2994518" y="1919348"/>
            <a:ext cx="76531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rgbClr val="FFFFFF"/>
                </a:solidFill>
              </a:rPr>
              <a:t>.59</a:t>
            </a:r>
          </a:p>
        </p:txBody>
      </p:sp>
    </p:spTree>
    <p:extLst>
      <p:ext uri="{BB962C8B-B14F-4D97-AF65-F5344CB8AC3E}">
        <p14:creationId xmlns:p14="http://schemas.microsoft.com/office/powerpoint/2010/main" val="260229089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35F5EB96-DB4D-41EA-94FC-1B92615241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#1 News: quality estimates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9BEC78D5-FEC4-4B78-A623-8C553336B69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34964" y="184884"/>
            <a:ext cx="10311422" cy="283270"/>
          </a:xfrm>
        </p:spPr>
        <p:txBody>
          <a:bodyPr>
            <a:normAutofit fontScale="92500" lnSpcReduction="10000"/>
          </a:bodyPr>
          <a:lstStyle/>
          <a:p>
            <a:r>
              <a:rPr lang="en-GB" dirty="0"/>
              <a:t>RESULTS</a:t>
            </a:r>
            <a:endParaRPr lang="es-ES" dirty="0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920031D5-F659-C8EB-E421-7140DFC3EA3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1627"/>
          <a:stretch/>
        </p:blipFill>
        <p:spPr>
          <a:xfrm>
            <a:off x="415961" y="1043926"/>
            <a:ext cx="11421543" cy="5519859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589A42D8-80BF-D4A7-96BC-2D68C55B2EB9}"/>
              </a:ext>
            </a:extLst>
          </p:cNvPr>
          <p:cNvSpPr txBox="1"/>
          <p:nvPr/>
        </p:nvSpPr>
        <p:spPr>
          <a:xfrm>
            <a:off x="1540565" y="3139182"/>
            <a:ext cx="76531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rgbClr val="FFFFFF"/>
                </a:solidFill>
              </a:rPr>
              <a:t>.86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4AC69B99-6748-EA2B-A15A-3AC34CCCBA7B}"/>
              </a:ext>
            </a:extLst>
          </p:cNvPr>
          <p:cNvSpPr txBox="1"/>
          <p:nvPr/>
        </p:nvSpPr>
        <p:spPr>
          <a:xfrm>
            <a:off x="1540565" y="4374947"/>
            <a:ext cx="76531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rgbClr val="FFFFFF"/>
                </a:solidFill>
              </a:rPr>
              <a:t>.76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08CF758F-0695-FF14-92E2-0FCBB182F2C0}"/>
              </a:ext>
            </a:extLst>
          </p:cNvPr>
          <p:cNvSpPr txBox="1"/>
          <p:nvPr/>
        </p:nvSpPr>
        <p:spPr>
          <a:xfrm>
            <a:off x="1540565" y="6079445"/>
            <a:ext cx="76531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rgbClr val="FFFFFF"/>
                </a:solidFill>
              </a:rPr>
              <a:t>.24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413A1C22-6A47-6335-E0B6-8ECE114404AA}"/>
              </a:ext>
            </a:extLst>
          </p:cNvPr>
          <p:cNvSpPr txBox="1"/>
          <p:nvPr/>
        </p:nvSpPr>
        <p:spPr>
          <a:xfrm>
            <a:off x="6225208" y="3323848"/>
            <a:ext cx="76531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rgbClr val="FFFFFF"/>
                </a:solidFill>
              </a:rPr>
              <a:t>.46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2625560B-75EF-96CC-B03A-CB36D20DAA5D}"/>
              </a:ext>
            </a:extLst>
          </p:cNvPr>
          <p:cNvSpPr txBox="1"/>
          <p:nvPr/>
        </p:nvSpPr>
        <p:spPr>
          <a:xfrm>
            <a:off x="6225207" y="4546842"/>
            <a:ext cx="76531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rgbClr val="FFFFFF"/>
                </a:solidFill>
              </a:rPr>
              <a:t>.62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A489C28F-7F81-2B51-494F-001458A2D854}"/>
              </a:ext>
            </a:extLst>
          </p:cNvPr>
          <p:cNvSpPr txBox="1"/>
          <p:nvPr/>
        </p:nvSpPr>
        <p:spPr>
          <a:xfrm>
            <a:off x="6225206" y="5973102"/>
            <a:ext cx="76531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rgbClr val="FFFFFF"/>
                </a:solidFill>
              </a:rPr>
              <a:t>.38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76D4CD63-809E-B439-F495-6A0757F1784D}"/>
              </a:ext>
            </a:extLst>
          </p:cNvPr>
          <p:cNvSpPr txBox="1"/>
          <p:nvPr/>
        </p:nvSpPr>
        <p:spPr>
          <a:xfrm>
            <a:off x="1540564" y="1917602"/>
            <a:ext cx="76531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rgbClr val="FFFFFF"/>
                </a:solidFill>
              </a:rPr>
              <a:t>.65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947E5167-95D1-A0C8-CC24-C75873126268}"/>
              </a:ext>
            </a:extLst>
          </p:cNvPr>
          <p:cNvSpPr txBox="1"/>
          <p:nvPr/>
        </p:nvSpPr>
        <p:spPr>
          <a:xfrm>
            <a:off x="6225205" y="2126492"/>
            <a:ext cx="76531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rgbClr val="FFFFFF"/>
                </a:solidFill>
              </a:rPr>
              <a:t>.28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F0EBF654-86ED-C4CA-AFFE-6D7F23D5F66C}"/>
              </a:ext>
            </a:extLst>
          </p:cNvPr>
          <p:cNvSpPr txBox="1"/>
          <p:nvPr/>
        </p:nvSpPr>
        <p:spPr>
          <a:xfrm>
            <a:off x="4438736" y="1917602"/>
            <a:ext cx="76531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rgbClr val="FFFFFF"/>
                </a:solidFill>
              </a:rPr>
              <a:t>.82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36CA5372-3EB3-0AA6-70B0-A3371568A26C}"/>
              </a:ext>
            </a:extLst>
          </p:cNvPr>
          <p:cNvSpPr txBox="1"/>
          <p:nvPr/>
        </p:nvSpPr>
        <p:spPr>
          <a:xfrm>
            <a:off x="4438735" y="3059668"/>
            <a:ext cx="76531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rgbClr val="FFFFFF"/>
                </a:solidFill>
              </a:rPr>
              <a:t>.96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DA5EC3EA-595D-B689-E0B7-718C0B455DD2}"/>
              </a:ext>
            </a:extLst>
          </p:cNvPr>
          <p:cNvSpPr txBox="1"/>
          <p:nvPr/>
        </p:nvSpPr>
        <p:spPr>
          <a:xfrm>
            <a:off x="4438735" y="4374947"/>
            <a:ext cx="76531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rgbClr val="FFFFFF"/>
                </a:solidFill>
              </a:rPr>
              <a:t>.86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DA8F6674-745A-35B8-D9B7-1DAC168C05F8}"/>
              </a:ext>
            </a:extLst>
          </p:cNvPr>
          <p:cNvSpPr txBox="1"/>
          <p:nvPr/>
        </p:nvSpPr>
        <p:spPr>
          <a:xfrm>
            <a:off x="4438734" y="6134649"/>
            <a:ext cx="76531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rgbClr val="FFFFFF"/>
                </a:solidFill>
              </a:rPr>
              <a:t>.14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DA668CB6-76A2-B3CF-8CD6-5ADE761E3C04}"/>
              </a:ext>
            </a:extLst>
          </p:cNvPr>
          <p:cNvSpPr txBox="1"/>
          <p:nvPr/>
        </p:nvSpPr>
        <p:spPr>
          <a:xfrm>
            <a:off x="9123377" y="2126492"/>
            <a:ext cx="76531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rgbClr val="FFFFFF"/>
                </a:solidFill>
              </a:rPr>
              <a:t>.36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C2616201-B8DF-295E-4357-0D04AA8B7B8E}"/>
              </a:ext>
            </a:extLst>
          </p:cNvPr>
          <p:cNvSpPr txBox="1"/>
          <p:nvPr/>
        </p:nvSpPr>
        <p:spPr>
          <a:xfrm>
            <a:off x="9123376" y="3393724"/>
            <a:ext cx="76531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rgbClr val="FFFFFF"/>
                </a:solidFill>
              </a:rPr>
              <a:t>.42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FC95C391-D286-EAC9-1090-024F3FDED304}"/>
              </a:ext>
            </a:extLst>
          </p:cNvPr>
          <p:cNvSpPr txBox="1"/>
          <p:nvPr/>
        </p:nvSpPr>
        <p:spPr>
          <a:xfrm>
            <a:off x="9123375" y="4476290"/>
            <a:ext cx="76531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rgbClr val="FFFFFF"/>
                </a:solidFill>
              </a:rPr>
              <a:t>.88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6FA34F7B-3591-206F-5FCA-79D57DE048B2}"/>
              </a:ext>
            </a:extLst>
          </p:cNvPr>
          <p:cNvSpPr txBox="1"/>
          <p:nvPr/>
        </p:nvSpPr>
        <p:spPr>
          <a:xfrm>
            <a:off x="9123375" y="6117233"/>
            <a:ext cx="76531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rgbClr val="FFFFFF"/>
                </a:solidFill>
              </a:rPr>
              <a:t>.12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68BDC49E-6902-B6BD-AF41-E7DB346DAAFA}"/>
              </a:ext>
            </a:extLst>
          </p:cNvPr>
          <p:cNvSpPr txBox="1"/>
          <p:nvPr/>
        </p:nvSpPr>
        <p:spPr>
          <a:xfrm>
            <a:off x="7674292" y="3209058"/>
            <a:ext cx="76531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rgbClr val="FFFFFF"/>
                </a:solidFill>
              </a:rPr>
              <a:t>.71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754F382E-768E-B747-F8C2-E0DF72DCB658}"/>
              </a:ext>
            </a:extLst>
          </p:cNvPr>
          <p:cNvSpPr txBox="1"/>
          <p:nvPr/>
        </p:nvSpPr>
        <p:spPr>
          <a:xfrm>
            <a:off x="7674292" y="4804504"/>
            <a:ext cx="76531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>
                <a:solidFill>
                  <a:srgbClr val="FFFFFF"/>
                </a:solidFill>
              </a:rPr>
              <a:t>.17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C242561B-5007-8E83-12F2-1C765B308164}"/>
              </a:ext>
            </a:extLst>
          </p:cNvPr>
          <p:cNvSpPr txBox="1"/>
          <p:nvPr/>
        </p:nvSpPr>
        <p:spPr>
          <a:xfrm>
            <a:off x="7674292" y="5716963"/>
            <a:ext cx="76531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>
                <a:solidFill>
                  <a:srgbClr val="FFFFFF"/>
                </a:solidFill>
              </a:rPr>
              <a:t>.83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8F975A99-C294-EFA9-BAFF-442AB660E793}"/>
              </a:ext>
            </a:extLst>
          </p:cNvPr>
          <p:cNvSpPr txBox="1"/>
          <p:nvPr/>
        </p:nvSpPr>
        <p:spPr>
          <a:xfrm>
            <a:off x="7755463" y="2240171"/>
            <a:ext cx="76531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>
                <a:solidFill>
                  <a:srgbClr val="FFFFFF"/>
                </a:solidFill>
              </a:rPr>
              <a:t>.12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B504CB68-6F95-D1ED-D22E-96F0DCC61DA3}"/>
              </a:ext>
            </a:extLst>
          </p:cNvPr>
          <p:cNvSpPr txBox="1"/>
          <p:nvPr/>
        </p:nvSpPr>
        <p:spPr>
          <a:xfrm>
            <a:off x="2972614" y="3139182"/>
            <a:ext cx="76531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rgbClr val="FFFFFF"/>
                </a:solidFill>
              </a:rPr>
              <a:t>.86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C2A36A9C-AD29-7943-1827-A9FCBD533987}"/>
              </a:ext>
            </a:extLst>
          </p:cNvPr>
          <p:cNvSpPr txBox="1"/>
          <p:nvPr/>
        </p:nvSpPr>
        <p:spPr>
          <a:xfrm>
            <a:off x="2968014" y="4476290"/>
            <a:ext cx="76531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rgbClr val="FFFFFF"/>
                </a:solidFill>
              </a:rPr>
              <a:t>.69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07ACA4B5-7C9A-2376-4285-55E92FF8ADEE}"/>
              </a:ext>
            </a:extLst>
          </p:cNvPr>
          <p:cNvSpPr txBox="1"/>
          <p:nvPr/>
        </p:nvSpPr>
        <p:spPr>
          <a:xfrm>
            <a:off x="2968014" y="6035942"/>
            <a:ext cx="76531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rgbClr val="FFFFFF"/>
                </a:solidFill>
              </a:rPr>
              <a:t>.31</a:t>
            </a: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704D8643-514A-C56B-AAE2-C0ED6DB33B9E}"/>
              </a:ext>
            </a:extLst>
          </p:cNvPr>
          <p:cNvSpPr txBox="1"/>
          <p:nvPr/>
        </p:nvSpPr>
        <p:spPr>
          <a:xfrm>
            <a:off x="2994518" y="1919348"/>
            <a:ext cx="76531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rgbClr val="FFFFFF"/>
                </a:solidFill>
              </a:rPr>
              <a:t>.59</a:t>
            </a: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7786C9CE-928A-F15E-6A9F-A8B7FB2E9BFC}"/>
              </a:ext>
            </a:extLst>
          </p:cNvPr>
          <p:cNvSpPr txBox="1"/>
          <p:nvPr/>
        </p:nvSpPr>
        <p:spPr>
          <a:xfrm>
            <a:off x="6368128" y="1456641"/>
            <a:ext cx="3377639" cy="3231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1500" b="1" dirty="0"/>
              <a:t>Faulty identification strategy?</a:t>
            </a:r>
          </a:p>
        </p:txBody>
      </p:sp>
    </p:spTree>
    <p:extLst>
      <p:ext uri="{BB962C8B-B14F-4D97-AF65-F5344CB8AC3E}">
        <p14:creationId xmlns:p14="http://schemas.microsoft.com/office/powerpoint/2010/main" val="344789136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23199AD3-207F-EFA8-D7DE-CBE11361DCC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870"/>
          <a:stretch/>
        </p:blipFill>
        <p:spPr>
          <a:xfrm>
            <a:off x="415961" y="1027522"/>
            <a:ext cx="11421543" cy="5536263"/>
          </a:xfrm>
          <a:prstGeom prst="rect">
            <a:avLst/>
          </a:prstGeom>
        </p:spPr>
      </p:pic>
      <p:sp>
        <p:nvSpPr>
          <p:cNvPr id="5" name="Title 4">
            <a:extLst>
              <a:ext uri="{FF2B5EF4-FFF2-40B4-BE49-F238E27FC236}">
                <a16:creationId xmlns:a16="http://schemas.microsoft.com/office/drawing/2014/main" id="{35F5EB96-DB4D-41EA-94FC-1B92615241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#2 Communication: quality estimates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9BEC78D5-FEC4-4B78-A623-8C553336B69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34964" y="184884"/>
            <a:ext cx="10311422" cy="283270"/>
          </a:xfrm>
        </p:spPr>
        <p:txBody>
          <a:bodyPr>
            <a:normAutofit fontScale="92500" lnSpcReduction="10000"/>
          </a:bodyPr>
          <a:lstStyle/>
          <a:p>
            <a:r>
              <a:rPr lang="en-GB" dirty="0"/>
              <a:t>RESULTS</a:t>
            </a:r>
            <a:endParaRPr lang="es-ES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589A42D8-80BF-D4A7-96BC-2D68C55B2EB9}"/>
              </a:ext>
            </a:extLst>
          </p:cNvPr>
          <p:cNvSpPr txBox="1"/>
          <p:nvPr/>
        </p:nvSpPr>
        <p:spPr>
          <a:xfrm>
            <a:off x="1540565" y="3139182"/>
            <a:ext cx="76531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rgbClr val="FFFFFF"/>
                </a:solidFill>
              </a:rPr>
              <a:t>.96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4AC69B99-6748-EA2B-A15A-3AC34CCCBA7B}"/>
              </a:ext>
            </a:extLst>
          </p:cNvPr>
          <p:cNvSpPr txBox="1"/>
          <p:nvPr/>
        </p:nvSpPr>
        <p:spPr>
          <a:xfrm>
            <a:off x="1540565" y="4374947"/>
            <a:ext cx="76531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rgbClr val="FFFFFF"/>
                </a:solidFill>
              </a:rPr>
              <a:t>.83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413A1C22-6A47-6335-E0B6-8ECE114404AA}"/>
              </a:ext>
            </a:extLst>
          </p:cNvPr>
          <p:cNvSpPr txBox="1"/>
          <p:nvPr/>
        </p:nvSpPr>
        <p:spPr>
          <a:xfrm>
            <a:off x="6289341" y="3152001"/>
            <a:ext cx="76531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rgbClr val="FFFFFF"/>
                </a:solidFill>
              </a:rPr>
              <a:t>.79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2625560B-75EF-96CC-B03A-CB36D20DAA5D}"/>
              </a:ext>
            </a:extLst>
          </p:cNvPr>
          <p:cNvSpPr txBox="1"/>
          <p:nvPr/>
        </p:nvSpPr>
        <p:spPr>
          <a:xfrm>
            <a:off x="6345286" y="4476290"/>
            <a:ext cx="76531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rgbClr val="FFFFFF"/>
                </a:solidFill>
              </a:rPr>
              <a:t>.88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76D4CD63-809E-B439-F495-6A0757F1784D}"/>
              </a:ext>
            </a:extLst>
          </p:cNvPr>
          <p:cNvSpPr txBox="1"/>
          <p:nvPr/>
        </p:nvSpPr>
        <p:spPr>
          <a:xfrm>
            <a:off x="1540564" y="1917602"/>
            <a:ext cx="76531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rgbClr val="FFFFFF"/>
                </a:solidFill>
              </a:rPr>
              <a:t>.80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947E5167-95D1-A0C8-CC24-C75873126268}"/>
              </a:ext>
            </a:extLst>
          </p:cNvPr>
          <p:cNvSpPr txBox="1"/>
          <p:nvPr/>
        </p:nvSpPr>
        <p:spPr>
          <a:xfrm>
            <a:off x="6345852" y="1987313"/>
            <a:ext cx="76531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rgbClr val="FFFFFF"/>
                </a:solidFill>
              </a:rPr>
              <a:t>.70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F0EBF654-86ED-C4CA-AFFE-6D7F23D5F66C}"/>
              </a:ext>
            </a:extLst>
          </p:cNvPr>
          <p:cNvSpPr txBox="1"/>
          <p:nvPr/>
        </p:nvSpPr>
        <p:spPr>
          <a:xfrm>
            <a:off x="4438736" y="1917602"/>
            <a:ext cx="76531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rgbClr val="FFFFFF"/>
                </a:solidFill>
              </a:rPr>
              <a:t>.81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36CA5372-3EB3-0AA6-70B0-A3371568A26C}"/>
              </a:ext>
            </a:extLst>
          </p:cNvPr>
          <p:cNvSpPr txBox="1"/>
          <p:nvPr/>
        </p:nvSpPr>
        <p:spPr>
          <a:xfrm>
            <a:off x="4438735" y="3059668"/>
            <a:ext cx="76531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rgbClr val="FFFFFF"/>
                </a:solidFill>
              </a:rPr>
              <a:t>.94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DA5EC3EA-595D-B689-E0B7-718C0B455DD2}"/>
              </a:ext>
            </a:extLst>
          </p:cNvPr>
          <p:cNvSpPr txBox="1"/>
          <p:nvPr/>
        </p:nvSpPr>
        <p:spPr>
          <a:xfrm>
            <a:off x="4438735" y="4374947"/>
            <a:ext cx="76531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rgbClr val="FFFFFF"/>
                </a:solidFill>
              </a:rPr>
              <a:t>.86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DA668CB6-76A2-B3CF-8CD6-5ADE761E3C04}"/>
              </a:ext>
            </a:extLst>
          </p:cNvPr>
          <p:cNvSpPr txBox="1"/>
          <p:nvPr/>
        </p:nvSpPr>
        <p:spPr>
          <a:xfrm>
            <a:off x="9372053" y="1848028"/>
            <a:ext cx="76531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rgbClr val="FFFFFF"/>
                </a:solidFill>
              </a:rPr>
              <a:t>.88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C2616201-B8DF-295E-4357-0D04AA8B7B8E}"/>
              </a:ext>
            </a:extLst>
          </p:cNvPr>
          <p:cNvSpPr txBox="1"/>
          <p:nvPr/>
        </p:nvSpPr>
        <p:spPr>
          <a:xfrm>
            <a:off x="9372054" y="3162400"/>
            <a:ext cx="76531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rgbClr val="FFFFFF"/>
                </a:solidFill>
              </a:rPr>
              <a:t>.90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FC95C391-D286-EAC9-1090-024F3FDED304}"/>
              </a:ext>
            </a:extLst>
          </p:cNvPr>
          <p:cNvSpPr txBox="1"/>
          <p:nvPr/>
        </p:nvSpPr>
        <p:spPr>
          <a:xfrm>
            <a:off x="9349883" y="4380212"/>
            <a:ext cx="76531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rgbClr val="FFFFFF"/>
                </a:solidFill>
              </a:rPr>
              <a:t>.98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68BDC49E-6902-B6BD-AF41-E7DB346DAAFA}"/>
              </a:ext>
            </a:extLst>
          </p:cNvPr>
          <p:cNvSpPr txBox="1"/>
          <p:nvPr/>
        </p:nvSpPr>
        <p:spPr>
          <a:xfrm>
            <a:off x="7864794" y="3200598"/>
            <a:ext cx="76531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rgbClr val="FFFFFF"/>
                </a:solidFill>
              </a:rPr>
              <a:t>.86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754F382E-768E-B747-F8C2-E0DF72DCB658}"/>
              </a:ext>
            </a:extLst>
          </p:cNvPr>
          <p:cNvSpPr txBox="1"/>
          <p:nvPr/>
        </p:nvSpPr>
        <p:spPr>
          <a:xfrm>
            <a:off x="7857797" y="4463441"/>
            <a:ext cx="76531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>
                <a:solidFill>
                  <a:srgbClr val="FFFFFF"/>
                </a:solidFill>
              </a:rPr>
              <a:t>.96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C242561B-5007-8E83-12F2-1C765B308164}"/>
              </a:ext>
            </a:extLst>
          </p:cNvPr>
          <p:cNvSpPr txBox="1"/>
          <p:nvPr/>
        </p:nvSpPr>
        <p:spPr>
          <a:xfrm>
            <a:off x="7674292" y="5716963"/>
            <a:ext cx="76531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>
                <a:solidFill>
                  <a:srgbClr val="FFFFFF"/>
                </a:solidFill>
              </a:rPr>
              <a:t>.83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8F975A99-C294-EFA9-BAFF-442AB660E793}"/>
              </a:ext>
            </a:extLst>
          </p:cNvPr>
          <p:cNvSpPr txBox="1"/>
          <p:nvPr/>
        </p:nvSpPr>
        <p:spPr>
          <a:xfrm>
            <a:off x="7864794" y="1972589"/>
            <a:ext cx="76531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>
                <a:solidFill>
                  <a:srgbClr val="FFFFFF"/>
                </a:solidFill>
              </a:rPr>
              <a:t>.</a:t>
            </a:r>
            <a:r>
              <a:rPr lang="en-GB" dirty="0">
                <a:solidFill>
                  <a:srgbClr val="FFFFFF"/>
                </a:solidFill>
              </a:rPr>
              <a:t>83</a:t>
            </a:r>
            <a:endParaRPr lang="en-GB" sz="1600" dirty="0">
              <a:solidFill>
                <a:srgbClr val="FFFFFF"/>
              </a:solidFill>
            </a:endParaRP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B504CB68-6F95-D1ED-D22E-96F0DCC61DA3}"/>
              </a:ext>
            </a:extLst>
          </p:cNvPr>
          <p:cNvSpPr txBox="1"/>
          <p:nvPr/>
        </p:nvSpPr>
        <p:spPr>
          <a:xfrm>
            <a:off x="2972614" y="3139182"/>
            <a:ext cx="76531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rgbClr val="FFFFFF"/>
                </a:solidFill>
              </a:rPr>
              <a:t>.96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C2A36A9C-AD29-7943-1827-A9FCBD533987}"/>
              </a:ext>
            </a:extLst>
          </p:cNvPr>
          <p:cNvSpPr txBox="1"/>
          <p:nvPr/>
        </p:nvSpPr>
        <p:spPr>
          <a:xfrm>
            <a:off x="2968014" y="4476290"/>
            <a:ext cx="76531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rgbClr val="FFFFFF"/>
                </a:solidFill>
              </a:rPr>
              <a:t>.86</a:t>
            </a: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704D8643-514A-C56B-AAE2-C0ED6DB33B9E}"/>
              </a:ext>
            </a:extLst>
          </p:cNvPr>
          <p:cNvSpPr txBox="1"/>
          <p:nvPr/>
        </p:nvSpPr>
        <p:spPr>
          <a:xfrm>
            <a:off x="2994518" y="1919348"/>
            <a:ext cx="76531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rgbClr val="FFFFFF"/>
                </a:solidFill>
              </a:rPr>
              <a:t>.83</a:t>
            </a:r>
          </a:p>
        </p:txBody>
      </p:sp>
    </p:spTree>
    <p:extLst>
      <p:ext uri="{BB962C8B-B14F-4D97-AF65-F5344CB8AC3E}">
        <p14:creationId xmlns:p14="http://schemas.microsoft.com/office/powerpoint/2010/main" val="18448182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BA23285-C2FB-48AF-B341-4E988353219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dirty="0">
                <a:latin typeface="+mj-lt"/>
                <a:ea typeface="Cambria" panose="02040503050406030204" pitchFamily="18" charset="0"/>
              </a:rPr>
              <a:t>Survey self-reports are still the </a:t>
            </a:r>
            <a:r>
              <a:rPr lang="en-GB" b="1" dirty="0">
                <a:latin typeface="+mj-lt"/>
                <a:ea typeface="Cambria" panose="02040503050406030204" pitchFamily="18" charset="0"/>
              </a:rPr>
              <a:t>most common approach </a:t>
            </a:r>
            <a:endParaRPr lang="en-GB" b="1" dirty="0">
              <a:effectLst/>
              <a:latin typeface="+mj-lt"/>
              <a:ea typeface="Cambria" panose="02040503050406030204" pitchFamily="18" charset="0"/>
            </a:endParaRPr>
          </a:p>
          <a:p>
            <a:pPr lvl="1"/>
            <a:endParaRPr lang="en-GB" dirty="0">
              <a:latin typeface="+mj-lt"/>
              <a:ea typeface="Cambria" panose="02040503050406030204" pitchFamily="18" charset="0"/>
            </a:endParaRPr>
          </a:p>
          <a:p>
            <a:endParaRPr lang="en-GB" dirty="0">
              <a:latin typeface="+mj-lt"/>
              <a:ea typeface="Cambria" panose="02040503050406030204" pitchFamily="18" charset="0"/>
            </a:endParaRPr>
          </a:p>
          <a:p>
            <a:endParaRPr lang="en-GB" dirty="0">
              <a:effectLst/>
              <a:latin typeface="+mj-lt"/>
              <a:ea typeface="Cambria" panose="02040503050406030204" pitchFamily="18" charset="0"/>
            </a:endParaRPr>
          </a:p>
          <a:p>
            <a:pPr marL="0" indent="0">
              <a:buNone/>
            </a:pPr>
            <a:endParaRPr lang="en-GB" dirty="0">
              <a:effectLst/>
              <a:latin typeface="+mj-lt"/>
              <a:ea typeface="Cambria" panose="02040503050406030204" pitchFamily="18" charset="0"/>
            </a:endParaRPr>
          </a:p>
          <a:p>
            <a:endParaRPr lang="en-GB" dirty="0">
              <a:latin typeface="+mj-lt"/>
              <a:ea typeface="Cambria" panose="02040503050406030204" pitchFamily="18" charset="0"/>
            </a:endParaRPr>
          </a:p>
          <a:p>
            <a:endParaRPr lang="es-ES" dirty="0">
              <a:latin typeface="+mj-lt"/>
            </a:endParaRPr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35F5EB96-DB4D-41EA-94FC-1B92615241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Digital trace data to understand online behaviours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9BEC78D5-FEC4-4B78-A623-8C553336B69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GB" dirty="0"/>
              <a:t>MEASURING WHAT PEOPLE DO ONLINE WITH DIGITAL TARCES</a:t>
            </a:r>
            <a:endParaRPr lang="es-ES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F4F40D26-D158-263C-69CB-3C608FA37162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297900" y="2634143"/>
            <a:ext cx="3596199" cy="3722247"/>
          </a:xfrm>
          <a:prstGeom prst="rect">
            <a:avLst/>
          </a:prstGeom>
          <a:ln>
            <a:solidFill>
              <a:srgbClr val="C00000"/>
            </a:solidFill>
          </a:ln>
        </p:spPr>
      </p:pic>
    </p:spTree>
    <p:extLst>
      <p:ext uri="{BB962C8B-B14F-4D97-AF65-F5344CB8AC3E}">
        <p14:creationId xmlns:p14="http://schemas.microsoft.com/office/powerpoint/2010/main" val="54465801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24BA0C2A-BB9C-C5E7-DBDE-AA2AFAC55C2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870"/>
          <a:stretch/>
        </p:blipFill>
        <p:spPr>
          <a:xfrm>
            <a:off x="415961" y="1027522"/>
            <a:ext cx="11421543" cy="5536263"/>
          </a:xfrm>
          <a:prstGeom prst="rect">
            <a:avLst/>
          </a:prstGeom>
        </p:spPr>
      </p:pic>
      <p:sp>
        <p:nvSpPr>
          <p:cNvPr id="5" name="Title 4">
            <a:extLst>
              <a:ext uri="{FF2B5EF4-FFF2-40B4-BE49-F238E27FC236}">
                <a16:creationId xmlns:a16="http://schemas.microsoft.com/office/drawing/2014/main" id="{35F5EB96-DB4D-41EA-94FC-1B92615241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#3 Entertainment: quality estimates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9BEC78D5-FEC4-4B78-A623-8C553336B69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34964" y="184884"/>
            <a:ext cx="10311422" cy="283270"/>
          </a:xfrm>
        </p:spPr>
        <p:txBody>
          <a:bodyPr>
            <a:normAutofit fontScale="92500" lnSpcReduction="10000"/>
          </a:bodyPr>
          <a:lstStyle/>
          <a:p>
            <a:r>
              <a:rPr lang="en-GB" dirty="0"/>
              <a:t>RESULTS</a:t>
            </a:r>
            <a:endParaRPr lang="es-ES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589A42D8-80BF-D4A7-96BC-2D68C55B2EB9}"/>
              </a:ext>
            </a:extLst>
          </p:cNvPr>
          <p:cNvSpPr txBox="1"/>
          <p:nvPr/>
        </p:nvSpPr>
        <p:spPr>
          <a:xfrm>
            <a:off x="1540565" y="3139182"/>
            <a:ext cx="76531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rgbClr val="FFFFFF"/>
                </a:solidFill>
              </a:rPr>
              <a:t>.89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4AC69B99-6748-EA2B-A15A-3AC34CCCBA7B}"/>
              </a:ext>
            </a:extLst>
          </p:cNvPr>
          <p:cNvSpPr txBox="1"/>
          <p:nvPr/>
        </p:nvSpPr>
        <p:spPr>
          <a:xfrm>
            <a:off x="1540565" y="4374947"/>
            <a:ext cx="76531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rgbClr val="FFFFFF"/>
                </a:solidFill>
              </a:rPr>
              <a:t>.79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413A1C22-6A47-6335-E0B6-8ECE114404AA}"/>
              </a:ext>
            </a:extLst>
          </p:cNvPr>
          <p:cNvSpPr txBox="1"/>
          <p:nvPr/>
        </p:nvSpPr>
        <p:spPr>
          <a:xfrm>
            <a:off x="6289340" y="3319097"/>
            <a:ext cx="76531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rgbClr val="FFFFFF"/>
                </a:solidFill>
              </a:rPr>
              <a:t>.41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2625560B-75EF-96CC-B03A-CB36D20DAA5D}"/>
              </a:ext>
            </a:extLst>
          </p:cNvPr>
          <p:cNvSpPr txBox="1"/>
          <p:nvPr/>
        </p:nvSpPr>
        <p:spPr>
          <a:xfrm>
            <a:off x="6289340" y="4476290"/>
            <a:ext cx="76531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rgbClr val="FFFFFF"/>
                </a:solidFill>
              </a:rPr>
              <a:t>.83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76D4CD63-809E-B439-F495-6A0757F1784D}"/>
              </a:ext>
            </a:extLst>
          </p:cNvPr>
          <p:cNvSpPr txBox="1"/>
          <p:nvPr/>
        </p:nvSpPr>
        <p:spPr>
          <a:xfrm>
            <a:off x="1540564" y="1917602"/>
            <a:ext cx="76531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rgbClr val="FFFFFF"/>
                </a:solidFill>
              </a:rPr>
              <a:t>.70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947E5167-95D1-A0C8-CC24-C75873126268}"/>
              </a:ext>
            </a:extLst>
          </p:cNvPr>
          <p:cNvSpPr txBox="1"/>
          <p:nvPr/>
        </p:nvSpPr>
        <p:spPr>
          <a:xfrm>
            <a:off x="6289340" y="2102268"/>
            <a:ext cx="76531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rgbClr val="FFFFFF"/>
                </a:solidFill>
              </a:rPr>
              <a:t>.34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F0EBF654-86ED-C4CA-AFFE-6D7F23D5F66C}"/>
              </a:ext>
            </a:extLst>
          </p:cNvPr>
          <p:cNvSpPr txBox="1"/>
          <p:nvPr/>
        </p:nvSpPr>
        <p:spPr>
          <a:xfrm>
            <a:off x="4438736" y="1917602"/>
            <a:ext cx="76531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rgbClr val="FFFFFF"/>
                </a:solidFill>
              </a:rPr>
              <a:t>.68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36CA5372-3EB3-0AA6-70B0-A3371568A26C}"/>
              </a:ext>
            </a:extLst>
          </p:cNvPr>
          <p:cNvSpPr txBox="1"/>
          <p:nvPr/>
        </p:nvSpPr>
        <p:spPr>
          <a:xfrm>
            <a:off x="4438735" y="3059668"/>
            <a:ext cx="76531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rgbClr val="FFFFFF"/>
                </a:solidFill>
              </a:rPr>
              <a:t>.86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DA5EC3EA-595D-B689-E0B7-718C0B455DD2}"/>
              </a:ext>
            </a:extLst>
          </p:cNvPr>
          <p:cNvSpPr txBox="1"/>
          <p:nvPr/>
        </p:nvSpPr>
        <p:spPr>
          <a:xfrm>
            <a:off x="4438735" y="4374947"/>
            <a:ext cx="76531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rgbClr val="FFFFFF"/>
                </a:solidFill>
              </a:rPr>
              <a:t>.79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DA668CB6-76A2-B3CF-8CD6-5ADE761E3C04}"/>
              </a:ext>
            </a:extLst>
          </p:cNvPr>
          <p:cNvSpPr txBox="1"/>
          <p:nvPr/>
        </p:nvSpPr>
        <p:spPr>
          <a:xfrm>
            <a:off x="9201505" y="1905095"/>
            <a:ext cx="76531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rgbClr val="FFFFFF"/>
                </a:solidFill>
              </a:rPr>
              <a:t>.75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C2616201-B8DF-295E-4357-0D04AA8B7B8E}"/>
              </a:ext>
            </a:extLst>
          </p:cNvPr>
          <p:cNvSpPr txBox="1"/>
          <p:nvPr/>
        </p:nvSpPr>
        <p:spPr>
          <a:xfrm>
            <a:off x="9249540" y="3241655"/>
            <a:ext cx="76531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rgbClr val="FFFFFF"/>
                </a:solidFill>
              </a:rPr>
              <a:t>.77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FC95C391-D286-EAC9-1090-024F3FDED304}"/>
              </a:ext>
            </a:extLst>
          </p:cNvPr>
          <p:cNvSpPr txBox="1"/>
          <p:nvPr/>
        </p:nvSpPr>
        <p:spPr>
          <a:xfrm>
            <a:off x="9252379" y="4432663"/>
            <a:ext cx="76531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rgbClr val="FFFFFF"/>
                </a:solidFill>
              </a:rPr>
              <a:t>.98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68BDC49E-6902-B6BD-AF41-E7DB346DAAFA}"/>
              </a:ext>
            </a:extLst>
          </p:cNvPr>
          <p:cNvSpPr txBox="1"/>
          <p:nvPr/>
        </p:nvSpPr>
        <p:spPr>
          <a:xfrm>
            <a:off x="7755462" y="3385264"/>
            <a:ext cx="76531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rgbClr val="FFFFFF"/>
                </a:solidFill>
              </a:rPr>
              <a:t>.41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754F382E-768E-B747-F8C2-E0DF72DCB658}"/>
              </a:ext>
            </a:extLst>
          </p:cNvPr>
          <p:cNvSpPr txBox="1"/>
          <p:nvPr/>
        </p:nvSpPr>
        <p:spPr>
          <a:xfrm>
            <a:off x="7857797" y="4463441"/>
            <a:ext cx="76531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>
                <a:solidFill>
                  <a:srgbClr val="FFFFFF"/>
                </a:solidFill>
              </a:rPr>
              <a:t>.96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C242561B-5007-8E83-12F2-1C765B308164}"/>
              </a:ext>
            </a:extLst>
          </p:cNvPr>
          <p:cNvSpPr txBox="1"/>
          <p:nvPr/>
        </p:nvSpPr>
        <p:spPr>
          <a:xfrm>
            <a:off x="7674292" y="5716963"/>
            <a:ext cx="76531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>
                <a:solidFill>
                  <a:srgbClr val="FFFFFF"/>
                </a:solidFill>
              </a:rPr>
              <a:t>.83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8F975A99-C294-EFA9-BAFF-442AB660E793}"/>
              </a:ext>
            </a:extLst>
          </p:cNvPr>
          <p:cNvSpPr txBox="1"/>
          <p:nvPr/>
        </p:nvSpPr>
        <p:spPr>
          <a:xfrm>
            <a:off x="7733558" y="2100964"/>
            <a:ext cx="76531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>
                <a:solidFill>
                  <a:srgbClr val="FFFFFF"/>
                </a:solidFill>
              </a:rPr>
              <a:t>.39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B504CB68-6F95-D1ED-D22E-96F0DCC61DA3}"/>
              </a:ext>
            </a:extLst>
          </p:cNvPr>
          <p:cNvSpPr txBox="1"/>
          <p:nvPr/>
        </p:nvSpPr>
        <p:spPr>
          <a:xfrm>
            <a:off x="2972614" y="3139182"/>
            <a:ext cx="76531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rgbClr val="FFFFFF"/>
                </a:solidFill>
              </a:rPr>
              <a:t>.86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C2A36A9C-AD29-7943-1827-A9FCBD533987}"/>
              </a:ext>
            </a:extLst>
          </p:cNvPr>
          <p:cNvSpPr txBox="1"/>
          <p:nvPr/>
        </p:nvSpPr>
        <p:spPr>
          <a:xfrm>
            <a:off x="2968014" y="4476290"/>
            <a:ext cx="76531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rgbClr val="FFFFFF"/>
                </a:solidFill>
              </a:rPr>
              <a:t>.87</a:t>
            </a: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704D8643-514A-C56B-AAE2-C0ED6DB33B9E}"/>
              </a:ext>
            </a:extLst>
          </p:cNvPr>
          <p:cNvSpPr txBox="1"/>
          <p:nvPr/>
        </p:nvSpPr>
        <p:spPr>
          <a:xfrm>
            <a:off x="2994518" y="1919348"/>
            <a:ext cx="76531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rgbClr val="FFFFFF"/>
                </a:solidFill>
              </a:rPr>
              <a:t>.75</a:t>
            </a:r>
          </a:p>
        </p:txBody>
      </p:sp>
    </p:spTree>
    <p:extLst>
      <p:ext uri="{BB962C8B-B14F-4D97-AF65-F5344CB8AC3E}">
        <p14:creationId xmlns:p14="http://schemas.microsoft.com/office/powerpoint/2010/main" val="233675333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24BA0C2A-BB9C-C5E7-DBDE-AA2AFAC55C2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870"/>
          <a:stretch/>
        </p:blipFill>
        <p:spPr>
          <a:xfrm>
            <a:off x="415961" y="1027522"/>
            <a:ext cx="11421543" cy="5536263"/>
          </a:xfrm>
          <a:prstGeom prst="rect">
            <a:avLst/>
          </a:prstGeom>
        </p:spPr>
      </p:pic>
      <p:sp>
        <p:nvSpPr>
          <p:cNvPr id="5" name="Title 4">
            <a:extLst>
              <a:ext uri="{FF2B5EF4-FFF2-40B4-BE49-F238E27FC236}">
                <a16:creationId xmlns:a16="http://schemas.microsoft.com/office/drawing/2014/main" id="{35F5EB96-DB4D-41EA-94FC-1B92615241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#3 Entertainment: quality estimates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589A42D8-80BF-D4A7-96BC-2D68C55B2EB9}"/>
              </a:ext>
            </a:extLst>
          </p:cNvPr>
          <p:cNvSpPr txBox="1"/>
          <p:nvPr/>
        </p:nvSpPr>
        <p:spPr>
          <a:xfrm>
            <a:off x="1540565" y="3139182"/>
            <a:ext cx="76531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rgbClr val="FFFFFF"/>
                </a:solidFill>
              </a:rPr>
              <a:t>.89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4AC69B99-6748-EA2B-A15A-3AC34CCCBA7B}"/>
              </a:ext>
            </a:extLst>
          </p:cNvPr>
          <p:cNvSpPr txBox="1"/>
          <p:nvPr/>
        </p:nvSpPr>
        <p:spPr>
          <a:xfrm>
            <a:off x="1540565" y="4374947"/>
            <a:ext cx="76531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rgbClr val="FFFFFF"/>
                </a:solidFill>
              </a:rPr>
              <a:t>.79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413A1C22-6A47-6335-E0B6-8ECE114404AA}"/>
              </a:ext>
            </a:extLst>
          </p:cNvPr>
          <p:cNvSpPr txBox="1"/>
          <p:nvPr/>
        </p:nvSpPr>
        <p:spPr>
          <a:xfrm>
            <a:off x="6289340" y="3319097"/>
            <a:ext cx="76531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rgbClr val="FFFFFF"/>
                </a:solidFill>
              </a:rPr>
              <a:t>.41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2625560B-75EF-96CC-B03A-CB36D20DAA5D}"/>
              </a:ext>
            </a:extLst>
          </p:cNvPr>
          <p:cNvSpPr txBox="1"/>
          <p:nvPr/>
        </p:nvSpPr>
        <p:spPr>
          <a:xfrm>
            <a:off x="6289340" y="4476290"/>
            <a:ext cx="76531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rgbClr val="FFFFFF"/>
                </a:solidFill>
              </a:rPr>
              <a:t>.83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76D4CD63-809E-B439-F495-6A0757F1784D}"/>
              </a:ext>
            </a:extLst>
          </p:cNvPr>
          <p:cNvSpPr txBox="1"/>
          <p:nvPr/>
        </p:nvSpPr>
        <p:spPr>
          <a:xfrm>
            <a:off x="1540564" y="1917602"/>
            <a:ext cx="76531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rgbClr val="FFFFFF"/>
                </a:solidFill>
              </a:rPr>
              <a:t>.70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947E5167-95D1-A0C8-CC24-C75873126268}"/>
              </a:ext>
            </a:extLst>
          </p:cNvPr>
          <p:cNvSpPr txBox="1"/>
          <p:nvPr/>
        </p:nvSpPr>
        <p:spPr>
          <a:xfrm>
            <a:off x="6289340" y="2102268"/>
            <a:ext cx="76531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rgbClr val="FFFFFF"/>
                </a:solidFill>
              </a:rPr>
              <a:t>.34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F0EBF654-86ED-C4CA-AFFE-6D7F23D5F66C}"/>
              </a:ext>
            </a:extLst>
          </p:cNvPr>
          <p:cNvSpPr txBox="1"/>
          <p:nvPr/>
        </p:nvSpPr>
        <p:spPr>
          <a:xfrm>
            <a:off x="4438736" y="1917602"/>
            <a:ext cx="76531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rgbClr val="FFFFFF"/>
                </a:solidFill>
              </a:rPr>
              <a:t>.68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36CA5372-3EB3-0AA6-70B0-A3371568A26C}"/>
              </a:ext>
            </a:extLst>
          </p:cNvPr>
          <p:cNvSpPr txBox="1"/>
          <p:nvPr/>
        </p:nvSpPr>
        <p:spPr>
          <a:xfrm>
            <a:off x="4438735" y="3059668"/>
            <a:ext cx="76531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rgbClr val="FFFFFF"/>
                </a:solidFill>
              </a:rPr>
              <a:t>.86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DA5EC3EA-595D-B689-E0B7-718C0B455DD2}"/>
              </a:ext>
            </a:extLst>
          </p:cNvPr>
          <p:cNvSpPr txBox="1"/>
          <p:nvPr/>
        </p:nvSpPr>
        <p:spPr>
          <a:xfrm>
            <a:off x="4438735" y="4374947"/>
            <a:ext cx="76531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rgbClr val="FFFFFF"/>
                </a:solidFill>
              </a:rPr>
              <a:t>.79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DA668CB6-76A2-B3CF-8CD6-5ADE761E3C04}"/>
              </a:ext>
            </a:extLst>
          </p:cNvPr>
          <p:cNvSpPr txBox="1"/>
          <p:nvPr/>
        </p:nvSpPr>
        <p:spPr>
          <a:xfrm>
            <a:off x="9201505" y="1905095"/>
            <a:ext cx="76531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rgbClr val="FFFFFF"/>
                </a:solidFill>
              </a:rPr>
              <a:t>.75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C2616201-B8DF-295E-4357-0D04AA8B7B8E}"/>
              </a:ext>
            </a:extLst>
          </p:cNvPr>
          <p:cNvSpPr txBox="1"/>
          <p:nvPr/>
        </p:nvSpPr>
        <p:spPr>
          <a:xfrm>
            <a:off x="9249540" y="3241655"/>
            <a:ext cx="76531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rgbClr val="FFFFFF"/>
                </a:solidFill>
              </a:rPr>
              <a:t>.77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FC95C391-D286-EAC9-1090-024F3FDED304}"/>
              </a:ext>
            </a:extLst>
          </p:cNvPr>
          <p:cNvSpPr txBox="1"/>
          <p:nvPr/>
        </p:nvSpPr>
        <p:spPr>
          <a:xfrm>
            <a:off x="9252379" y="4432663"/>
            <a:ext cx="76531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rgbClr val="FFFFFF"/>
                </a:solidFill>
              </a:rPr>
              <a:t>.98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68BDC49E-6902-B6BD-AF41-E7DB346DAAFA}"/>
              </a:ext>
            </a:extLst>
          </p:cNvPr>
          <p:cNvSpPr txBox="1"/>
          <p:nvPr/>
        </p:nvSpPr>
        <p:spPr>
          <a:xfrm>
            <a:off x="7755462" y="3385264"/>
            <a:ext cx="76531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rgbClr val="FFFFFF"/>
                </a:solidFill>
              </a:rPr>
              <a:t>.41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754F382E-768E-B747-F8C2-E0DF72DCB658}"/>
              </a:ext>
            </a:extLst>
          </p:cNvPr>
          <p:cNvSpPr txBox="1"/>
          <p:nvPr/>
        </p:nvSpPr>
        <p:spPr>
          <a:xfrm>
            <a:off x="7857797" y="4463441"/>
            <a:ext cx="76531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>
                <a:solidFill>
                  <a:srgbClr val="FFFFFF"/>
                </a:solidFill>
              </a:rPr>
              <a:t>.96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C242561B-5007-8E83-12F2-1C765B308164}"/>
              </a:ext>
            </a:extLst>
          </p:cNvPr>
          <p:cNvSpPr txBox="1"/>
          <p:nvPr/>
        </p:nvSpPr>
        <p:spPr>
          <a:xfrm>
            <a:off x="7674292" y="5716963"/>
            <a:ext cx="76531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>
                <a:solidFill>
                  <a:srgbClr val="FFFFFF"/>
                </a:solidFill>
              </a:rPr>
              <a:t>.83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8F975A99-C294-EFA9-BAFF-442AB660E793}"/>
              </a:ext>
            </a:extLst>
          </p:cNvPr>
          <p:cNvSpPr txBox="1"/>
          <p:nvPr/>
        </p:nvSpPr>
        <p:spPr>
          <a:xfrm>
            <a:off x="7733558" y="2100964"/>
            <a:ext cx="76531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>
                <a:solidFill>
                  <a:srgbClr val="FFFFFF"/>
                </a:solidFill>
              </a:rPr>
              <a:t>.39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B504CB68-6F95-D1ED-D22E-96F0DCC61DA3}"/>
              </a:ext>
            </a:extLst>
          </p:cNvPr>
          <p:cNvSpPr txBox="1"/>
          <p:nvPr/>
        </p:nvSpPr>
        <p:spPr>
          <a:xfrm>
            <a:off x="2972614" y="3139182"/>
            <a:ext cx="76531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rgbClr val="FFFFFF"/>
                </a:solidFill>
              </a:rPr>
              <a:t>.86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C2A36A9C-AD29-7943-1827-A9FCBD533987}"/>
              </a:ext>
            </a:extLst>
          </p:cNvPr>
          <p:cNvSpPr txBox="1"/>
          <p:nvPr/>
        </p:nvSpPr>
        <p:spPr>
          <a:xfrm>
            <a:off x="2968014" y="4476290"/>
            <a:ext cx="76531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rgbClr val="FFFFFF"/>
                </a:solidFill>
              </a:rPr>
              <a:t>.87</a:t>
            </a: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704D8643-514A-C56B-AAE2-C0ED6DB33B9E}"/>
              </a:ext>
            </a:extLst>
          </p:cNvPr>
          <p:cNvSpPr txBox="1"/>
          <p:nvPr/>
        </p:nvSpPr>
        <p:spPr>
          <a:xfrm>
            <a:off x="2994518" y="1919348"/>
            <a:ext cx="76531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rgbClr val="FFFFFF"/>
                </a:solidFill>
              </a:rPr>
              <a:t>.75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D04A729-16A1-8717-2A45-204A44291519}"/>
              </a:ext>
            </a:extLst>
          </p:cNvPr>
          <p:cNvSpPr txBox="1"/>
          <p:nvPr/>
        </p:nvSpPr>
        <p:spPr>
          <a:xfrm>
            <a:off x="5647091" y="1529354"/>
            <a:ext cx="1703810" cy="5539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1500" b="1" dirty="0"/>
              <a:t>Run background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C080826-C957-03D2-D846-CD9007F9341D}"/>
              </a:ext>
            </a:extLst>
          </p:cNvPr>
          <p:cNvSpPr txBox="1"/>
          <p:nvPr/>
        </p:nvSpPr>
        <p:spPr>
          <a:xfrm>
            <a:off x="7201630" y="1516428"/>
            <a:ext cx="1703810" cy="5539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1500" b="1" dirty="0"/>
              <a:t>Untrackable devices</a:t>
            </a: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1594D3BA-ECB5-7561-D762-48E19699AEB9}"/>
              </a:ext>
            </a:extLst>
          </p:cNvPr>
          <p:cNvSpPr/>
          <p:nvPr/>
        </p:nvSpPr>
        <p:spPr>
          <a:xfrm>
            <a:off x="6070780" y="2100964"/>
            <a:ext cx="958653" cy="416021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1EB8DAB1-9A46-6A36-B077-7ED110CAB1A7}"/>
              </a:ext>
            </a:extLst>
          </p:cNvPr>
          <p:cNvSpPr/>
          <p:nvPr/>
        </p:nvSpPr>
        <p:spPr>
          <a:xfrm>
            <a:off x="7485449" y="2077203"/>
            <a:ext cx="958653" cy="416021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8347C34E-1438-E769-A46F-7B987F076E55}"/>
              </a:ext>
            </a:extLst>
          </p:cNvPr>
          <p:cNvSpPr/>
          <p:nvPr/>
        </p:nvSpPr>
        <p:spPr>
          <a:xfrm>
            <a:off x="9008165" y="1917602"/>
            <a:ext cx="958653" cy="416021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E6D03F4C-DB5E-BA1C-A861-5AAA60F03C8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GB" dirty="0"/>
              <a:t>RESULTS</a:t>
            </a:r>
          </a:p>
        </p:txBody>
      </p:sp>
    </p:spTree>
    <p:extLst>
      <p:ext uri="{BB962C8B-B14F-4D97-AF65-F5344CB8AC3E}">
        <p14:creationId xmlns:p14="http://schemas.microsoft.com/office/powerpoint/2010/main" val="2100933076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F1599C23-1FDC-460B-8492-FBCFA182F1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4448" y="2887016"/>
            <a:ext cx="9332224" cy="628474"/>
          </a:xfrm>
        </p:spPr>
        <p:txBody>
          <a:bodyPr>
            <a:noAutofit/>
          </a:bodyPr>
          <a:lstStyle/>
          <a:p>
            <a:r>
              <a:rPr lang="en-GB"/>
              <a:t>CONCLUSIONS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7770629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35F5EB96-DB4D-41EA-94FC-1B92615241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Take-home messages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BA23285-C2FB-48AF-B341-4E988353219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4572" y="1667436"/>
            <a:ext cx="11260349" cy="4761644"/>
          </a:xfrm>
        </p:spPr>
        <p:txBody>
          <a:bodyPr>
            <a:noAutofit/>
          </a:bodyPr>
          <a:lstStyle/>
          <a:p>
            <a:r>
              <a:rPr lang="en-GB" dirty="0"/>
              <a:t>Results </a:t>
            </a:r>
            <a:r>
              <a:rPr lang="en-GB" b="1" dirty="0"/>
              <a:t>put into question </a:t>
            </a:r>
            <a:r>
              <a:rPr lang="en-GB" dirty="0"/>
              <a:t>the measurement quality of web tracking measurements</a:t>
            </a:r>
          </a:p>
          <a:p>
            <a:endParaRPr lang="en-GB" dirty="0"/>
          </a:p>
          <a:p>
            <a:pPr lvl="1"/>
            <a:r>
              <a:rPr lang="en-GB" dirty="0"/>
              <a:t>Some concepts are measures very accurately: </a:t>
            </a:r>
            <a:r>
              <a:rPr lang="en-GB" b="1" dirty="0"/>
              <a:t>communication and video streaming</a:t>
            </a:r>
          </a:p>
          <a:p>
            <a:pPr lvl="1"/>
            <a:endParaRPr lang="en-GB" b="1" dirty="0"/>
          </a:p>
          <a:p>
            <a:pPr marL="1828800" lvl="4" indent="0">
              <a:buNone/>
            </a:pPr>
            <a:endParaRPr lang="en-GB" dirty="0"/>
          </a:p>
          <a:p>
            <a:pPr lvl="1"/>
            <a:endParaRPr lang="en-GB" dirty="0"/>
          </a:p>
          <a:p>
            <a:pPr lvl="1"/>
            <a:r>
              <a:rPr lang="en-GB" dirty="0"/>
              <a:t>While others are extremely off: </a:t>
            </a:r>
            <a:r>
              <a:rPr lang="en-GB" b="1" dirty="0"/>
              <a:t>news media exposure and some entertainment </a:t>
            </a:r>
          </a:p>
          <a:p>
            <a:endParaRPr lang="en-GB" dirty="0"/>
          </a:p>
          <a:p>
            <a:r>
              <a:rPr lang="en-GB" dirty="0">
                <a:solidFill>
                  <a:srgbClr val="FFFFFF"/>
                </a:solidFill>
              </a:rPr>
              <a:t>All in all</a:t>
            </a:r>
          </a:p>
          <a:p>
            <a:pPr marL="0" indent="0">
              <a:buNone/>
            </a:pPr>
            <a:endParaRPr lang="en-GB" dirty="0">
              <a:solidFill>
                <a:srgbClr val="FFFFFF"/>
              </a:solidFill>
            </a:endParaRPr>
          </a:p>
          <a:p>
            <a:r>
              <a:rPr lang="en-GB" dirty="0">
                <a:solidFill>
                  <a:srgbClr val="FFFFFF"/>
                </a:solidFill>
              </a:rPr>
              <a:t>Some practical tips</a:t>
            </a:r>
          </a:p>
          <a:p>
            <a:pPr lvl="1"/>
            <a:r>
              <a:rPr lang="en-GB" dirty="0">
                <a:solidFill>
                  <a:srgbClr val="FFFFFF"/>
                </a:solidFill>
              </a:rPr>
              <a:t>Making inferences using only PCs and Mobile devices should be avoided</a:t>
            </a:r>
          </a:p>
          <a:p>
            <a:pPr lvl="1"/>
            <a:r>
              <a:rPr lang="en-GB" dirty="0">
                <a:solidFill>
                  <a:srgbClr val="FFFFFF"/>
                </a:solidFill>
              </a:rPr>
              <a:t>Using the 50 most visited news media outlets from any of the most common ranking lists should work fine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9BEC78D5-FEC4-4B78-A623-8C553336B69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GB"/>
              <a:t>CONCLUSIONS</a:t>
            </a:r>
            <a:endParaRPr lang="es-ES"/>
          </a:p>
        </p:txBody>
      </p:sp>
      <p:sp>
        <p:nvSpPr>
          <p:cNvPr id="2" name="Content Placeholder 5">
            <a:extLst>
              <a:ext uri="{FF2B5EF4-FFF2-40B4-BE49-F238E27FC236}">
                <a16:creationId xmlns:a16="http://schemas.microsoft.com/office/drawing/2014/main" id="{9CB33671-D4D7-5E61-7F40-099C9D2AEE0F}"/>
              </a:ext>
            </a:extLst>
          </p:cNvPr>
          <p:cNvSpPr txBox="1">
            <a:spLocks/>
          </p:cNvSpPr>
          <p:nvPr/>
        </p:nvSpPr>
        <p:spPr>
          <a:xfrm>
            <a:off x="4520736" y="3035886"/>
            <a:ext cx="3957342" cy="47757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lang="en-US" sz="2000" kern="1200" smtClean="0">
                <a:solidFill>
                  <a:schemeClr val="tx1"/>
                </a:solidFill>
                <a:latin typeface="Georgia" panose="02040502050405020303" pitchFamily="18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en-US" sz="2000" kern="1200" smtClean="0">
                <a:solidFill>
                  <a:schemeClr val="tx1"/>
                </a:solidFill>
                <a:latin typeface="Georgia" panose="02040502050405020303" pitchFamily="18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en-US" sz="1800" kern="1200" smtClean="0">
                <a:solidFill>
                  <a:schemeClr val="tx1"/>
                </a:solidFill>
                <a:latin typeface="Georgia" panose="02040502050405020303" pitchFamily="18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en-US" sz="1600" kern="1200" smtClean="0">
                <a:solidFill>
                  <a:schemeClr val="tx1"/>
                </a:solidFill>
                <a:latin typeface="Georgia" panose="02040502050405020303" pitchFamily="18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en-US" sz="1600" kern="1200" dirty="0">
                <a:solidFill>
                  <a:schemeClr val="tx1"/>
                </a:solidFill>
                <a:latin typeface="Georgia" panose="02040502050405020303" pitchFamily="18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GB" sz="1500" b="1" dirty="0"/>
              <a:t>Variance explained by trait: +/- 80% </a:t>
            </a:r>
            <a:endParaRPr lang="en-GB" sz="1500" dirty="0"/>
          </a:p>
        </p:txBody>
      </p:sp>
      <p:sp>
        <p:nvSpPr>
          <p:cNvPr id="3" name="Arrow: Down 2">
            <a:extLst>
              <a:ext uri="{FF2B5EF4-FFF2-40B4-BE49-F238E27FC236}">
                <a16:creationId xmlns:a16="http://schemas.microsoft.com/office/drawing/2014/main" id="{C18F2904-403C-5838-A68F-92DCECB8496D}"/>
              </a:ext>
            </a:extLst>
          </p:cNvPr>
          <p:cNvSpPr/>
          <p:nvPr/>
        </p:nvSpPr>
        <p:spPr>
          <a:xfrm rot="16200000">
            <a:off x="4032701" y="2902257"/>
            <a:ext cx="212164" cy="561843"/>
          </a:xfrm>
          <a:prstGeom prst="downArrow">
            <a:avLst>
              <a:gd name="adj1" fmla="val 68910"/>
              <a:gd name="adj2" fmla="val 50000"/>
            </a:avLst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8" name="Content Placeholder 5">
            <a:extLst>
              <a:ext uri="{FF2B5EF4-FFF2-40B4-BE49-F238E27FC236}">
                <a16:creationId xmlns:a16="http://schemas.microsoft.com/office/drawing/2014/main" id="{70514ABB-3EE7-43B5-F78D-86591BE8B223}"/>
              </a:ext>
            </a:extLst>
          </p:cNvPr>
          <p:cNvSpPr txBox="1">
            <a:spLocks/>
          </p:cNvSpPr>
          <p:nvPr/>
        </p:nvSpPr>
        <p:spPr>
          <a:xfrm>
            <a:off x="4520735" y="4254905"/>
            <a:ext cx="3957342" cy="47757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lang="en-US" sz="2000" kern="1200" smtClean="0">
                <a:solidFill>
                  <a:schemeClr val="tx1"/>
                </a:solidFill>
                <a:latin typeface="Georgia" panose="02040502050405020303" pitchFamily="18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en-US" sz="2000" kern="1200" smtClean="0">
                <a:solidFill>
                  <a:schemeClr val="tx1"/>
                </a:solidFill>
                <a:latin typeface="Georgia" panose="02040502050405020303" pitchFamily="18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en-US" sz="1800" kern="1200" smtClean="0">
                <a:solidFill>
                  <a:schemeClr val="tx1"/>
                </a:solidFill>
                <a:latin typeface="Georgia" panose="02040502050405020303" pitchFamily="18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en-US" sz="1600" kern="1200" smtClean="0">
                <a:solidFill>
                  <a:schemeClr val="tx1"/>
                </a:solidFill>
                <a:latin typeface="Georgia" panose="02040502050405020303" pitchFamily="18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en-US" sz="1600" kern="1200" dirty="0">
                <a:solidFill>
                  <a:schemeClr val="tx1"/>
                </a:solidFill>
                <a:latin typeface="Georgia" panose="02040502050405020303" pitchFamily="18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GB" sz="1500" b="1" dirty="0"/>
              <a:t>Variance explained by trait:  12-39% !!!</a:t>
            </a:r>
            <a:endParaRPr lang="en-GB" sz="1500" dirty="0"/>
          </a:p>
        </p:txBody>
      </p:sp>
      <p:sp>
        <p:nvSpPr>
          <p:cNvPr id="9" name="Arrow: Down 8">
            <a:extLst>
              <a:ext uri="{FF2B5EF4-FFF2-40B4-BE49-F238E27FC236}">
                <a16:creationId xmlns:a16="http://schemas.microsoft.com/office/drawing/2014/main" id="{6878A776-FB79-2C0A-815D-23EBB1076402}"/>
              </a:ext>
            </a:extLst>
          </p:cNvPr>
          <p:cNvSpPr/>
          <p:nvPr/>
        </p:nvSpPr>
        <p:spPr>
          <a:xfrm rot="16200000">
            <a:off x="4032700" y="4121276"/>
            <a:ext cx="212164" cy="561843"/>
          </a:xfrm>
          <a:prstGeom prst="downArrow">
            <a:avLst>
              <a:gd name="adj1" fmla="val 68910"/>
              <a:gd name="adj2" fmla="val 50000"/>
            </a:avLst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523557470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35F5EB96-DB4D-41EA-94FC-1B92615241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Take-home messages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BA23285-C2FB-48AF-B341-4E988353219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4572" y="1667436"/>
            <a:ext cx="11260349" cy="4761644"/>
          </a:xfrm>
        </p:spPr>
        <p:txBody>
          <a:bodyPr>
            <a:noAutofit/>
          </a:bodyPr>
          <a:lstStyle/>
          <a:p>
            <a:r>
              <a:rPr lang="en-GB" dirty="0"/>
              <a:t>Results </a:t>
            </a:r>
            <a:r>
              <a:rPr lang="en-GB" b="1" dirty="0"/>
              <a:t>put into question </a:t>
            </a:r>
            <a:r>
              <a:rPr lang="en-GB" dirty="0"/>
              <a:t>the measurement quality of web tracking measurements</a:t>
            </a:r>
          </a:p>
          <a:p>
            <a:endParaRPr lang="en-GB" dirty="0"/>
          </a:p>
          <a:p>
            <a:pPr lvl="1"/>
            <a:r>
              <a:rPr lang="en-GB" dirty="0"/>
              <a:t>Some concepts are measures very accurately: </a:t>
            </a:r>
            <a:r>
              <a:rPr lang="en-GB" b="1" dirty="0"/>
              <a:t>communication and video streaming</a:t>
            </a:r>
          </a:p>
          <a:p>
            <a:pPr lvl="1"/>
            <a:endParaRPr lang="en-GB" b="1" dirty="0"/>
          </a:p>
          <a:p>
            <a:pPr marL="1828800" lvl="4" indent="0">
              <a:buNone/>
            </a:pPr>
            <a:endParaRPr lang="en-GB" dirty="0"/>
          </a:p>
          <a:p>
            <a:pPr lvl="1"/>
            <a:endParaRPr lang="en-GB" dirty="0"/>
          </a:p>
          <a:p>
            <a:pPr lvl="1"/>
            <a:r>
              <a:rPr lang="en-GB" dirty="0"/>
              <a:t>While others are extremely off: </a:t>
            </a:r>
            <a:r>
              <a:rPr lang="en-GB" b="1" dirty="0"/>
              <a:t>news media exposure and some entertainment </a:t>
            </a:r>
          </a:p>
          <a:p>
            <a:endParaRPr lang="en-GB" dirty="0"/>
          </a:p>
          <a:p>
            <a:r>
              <a:rPr lang="en-GB" dirty="0">
                <a:solidFill>
                  <a:srgbClr val="FFFFFF"/>
                </a:solidFill>
              </a:rPr>
              <a:t>All in all</a:t>
            </a:r>
          </a:p>
          <a:p>
            <a:pPr marL="0" indent="0">
              <a:buNone/>
            </a:pPr>
            <a:endParaRPr lang="en-GB" dirty="0">
              <a:solidFill>
                <a:srgbClr val="FFFFFF"/>
              </a:solidFill>
            </a:endParaRPr>
          </a:p>
          <a:p>
            <a:r>
              <a:rPr lang="en-GB" dirty="0">
                <a:solidFill>
                  <a:srgbClr val="FFFFFF"/>
                </a:solidFill>
              </a:rPr>
              <a:t>Some practical tips</a:t>
            </a:r>
          </a:p>
          <a:p>
            <a:pPr lvl="1"/>
            <a:r>
              <a:rPr lang="en-GB" dirty="0">
                <a:solidFill>
                  <a:srgbClr val="FFFFFF"/>
                </a:solidFill>
              </a:rPr>
              <a:t>Making inferences using only PCs and Mobile devices should be avoided</a:t>
            </a:r>
          </a:p>
          <a:p>
            <a:pPr lvl="1"/>
            <a:r>
              <a:rPr lang="en-GB" dirty="0">
                <a:solidFill>
                  <a:srgbClr val="FFFFFF"/>
                </a:solidFill>
              </a:rPr>
              <a:t>Using the 50 most visited news media outlets from any of the most common ranking lists should work fine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9BEC78D5-FEC4-4B78-A623-8C553336B69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GB"/>
              <a:t>CONCLUSIONS</a:t>
            </a:r>
            <a:endParaRPr lang="es-ES"/>
          </a:p>
        </p:txBody>
      </p:sp>
      <p:sp>
        <p:nvSpPr>
          <p:cNvPr id="2" name="Content Placeholder 5">
            <a:extLst>
              <a:ext uri="{FF2B5EF4-FFF2-40B4-BE49-F238E27FC236}">
                <a16:creationId xmlns:a16="http://schemas.microsoft.com/office/drawing/2014/main" id="{9CB33671-D4D7-5E61-7F40-099C9D2AEE0F}"/>
              </a:ext>
            </a:extLst>
          </p:cNvPr>
          <p:cNvSpPr txBox="1">
            <a:spLocks/>
          </p:cNvSpPr>
          <p:nvPr/>
        </p:nvSpPr>
        <p:spPr>
          <a:xfrm>
            <a:off x="4520736" y="3035886"/>
            <a:ext cx="3957342" cy="47757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lang="en-US" sz="2000" kern="1200" smtClean="0">
                <a:solidFill>
                  <a:schemeClr val="tx1"/>
                </a:solidFill>
                <a:latin typeface="Georgia" panose="02040502050405020303" pitchFamily="18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en-US" sz="2000" kern="1200" smtClean="0">
                <a:solidFill>
                  <a:schemeClr val="tx1"/>
                </a:solidFill>
                <a:latin typeface="Georgia" panose="02040502050405020303" pitchFamily="18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en-US" sz="1800" kern="1200" smtClean="0">
                <a:solidFill>
                  <a:schemeClr val="tx1"/>
                </a:solidFill>
                <a:latin typeface="Georgia" panose="02040502050405020303" pitchFamily="18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en-US" sz="1600" kern="1200" smtClean="0">
                <a:solidFill>
                  <a:schemeClr val="tx1"/>
                </a:solidFill>
                <a:latin typeface="Georgia" panose="02040502050405020303" pitchFamily="18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en-US" sz="1600" kern="1200" dirty="0">
                <a:solidFill>
                  <a:schemeClr val="tx1"/>
                </a:solidFill>
                <a:latin typeface="Georgia" panose="02040502050405020303" pitchFamily="18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GB" sz="1500" b="1" dirty="0"/>
              <a:t>Variance explained by trait: +/- 80% </a:t>
            </a:r>
            <a:endParaRPr lang="en-GB" sz="1500" dirty="0"/>
          </a:p>
        </p:txBody>
      </p:sp>
      <p:sp>
        <p:nvSpPr>
          <p:cNvPr id="3" name="Arrow: Down 2">
            <a:extLst>
              <a:ext uri="{FF2B5EF4-FFF2-40B4-BE49-F238E27FC236}">
                <a16:creationId xmlns:a16="http://schemas.microsoft.com/office/drawing/2014/main" id="{C18F2904-403C-5838-A68F-92DCECB8496D}"/>
              </a:ext>
            </a:extLst>
          </p:cNvPr>
          <p:cNvSpPr/>
          <p:nvPr/>
        </p:nvSpPr>
        <p:spPr>
          <a:xfrm rot="16200000">
            <a:off x="4032701" y="2902257"/>
            <a:ext cx="212164" cy="561843"/>
          </a:xfrm>
          <a:prstGeom prst="downArrow">
            <a:avLst>
              <a:gd name="adj1" fmla="val 68910"/>
              <a:gd name="adj2" fmla="val 50000"/>
            </a:avLst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8" name="Content Placeholder 5">
            <a:extLst>
              <a:ext uri="{FF2B5EF4-FFF2-40B4-BE49-F238E27FC236}">
                <a16:creationId xmlns:a16="http://schemas.microsoft.com/office/drawing/2014/main" id="{70514ABB-3EE7-43B5-F78D-86591BE8B223}"/>
              </a:ext>
            </a:extLst>
          </p:cNvPr>
          <p:cNvSpPr txBox="1">
            <a:spLocks/>
          </p:cNvSpPr>
          <p:nvPr/>
        </p:nvSpPr>
        <p:spPr>
          <a:xfrm>
            <a:off x="4520735" y="4254905"/>
            <a:ext cx="3957342" cy="47757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lang="en-US" sz="2000" kern="1200" smtClean="0">
                <a:solidFill>
                  <a:schemeClr val="tx1"/>
                </a:solidFill>
                <a:latin typeface="Georgia" panose="02040502050405020303" pitchFamily="18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en-US" sz="2000" kern="1200" smtClean="0">
                <a:solidFill>
                  <a:schemeClr val="tx1"/>
                </a:solidFill>
                <a:latin typeface="Georgia" panose="02040502050405020303" pitchFamily="18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en-US" sz="1800" kern="1200" smtClean="0">
                <a:solidFill>
                  <a:schemeClr val="tx1"/>
                </a:solidFill>
                <a:latin typeface="Georgia" panose="02040502050405020303" pitchFamily="18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en-US" sz="1600" kern="1200" smtClean="0">
                <a:solidFill>
                  <a:schemeClr val="tx1"/>
                </a:solidFill>
                <a:latin typeface="Georgia" panose="02040502050405020303" pitchFamily="18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en-US" sz="1600" kern="1200" dirty="0">
                <a:solidFill>
                  <a:schemeClr val="tx1"/>
                </a:solidFill>
                <a:latin typeface="Georgia" panose="02040502050405020303" pitchFamily="18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GB" sz="1500" b="1" dirty="0"/>
              <a:t>Variance explained by trait:  12-39% !!!</a:t>
            </a:r>
            <a:endParaRPr lang="en-GB" sz="1500" dirty="0"/>
          </a:p>
        </p:txBody>
      </p:sp>
      <p:sp>
        <p:nvSpPr>
          <p:cNvPr id="9" name="Arrow: Down 8">
            <a:extLst>
              <a:ext uri="{FF2B5EF4-FFF2-40B4-BE49-F238E27FC236}">
                <a16:creationId xmlns:a16="http://schemas.microsoft.com/office/drawing/2014/main" id="{6878A776-FB79-2C0A-815D-23EBB1076402}"/>
              </a:ext>
            </a:extLst>
          </p:cNvPr>
          <p:cNvSpPr/>
          <p:nvPr/>
        </p:nvSpPr>
        <p:spPr>
          <a:xfrm rot="16200000">
            <a:off x="4032700" y="4121276"/>
            <a:ext cx="212164" cy="561843"/>
          </a:xfrm>
          <a:prstGeom prst="downArrow">
            <a:avLst>
              <a:gd name="adj1" fmla="val 68910"/>
              <a:gd name="adj2" fmla="val 50000"/>
            </a:avLst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4" name="Right Brace 3">
            <a:extLst>
              <a:ext uri="{FF2B5EF4-FFF2-40B4-BE49-F238E27FC236}">
                <a16:creationId xmlns:a16="http://schemas.microsoft.com/office/drawing/2014/main" id="{53D2335B-7303-32B5-4B65-9A3E23D1A729}"/>
              </a:ext>
            </a:extLst>
          </p:cNvPr>
          <p:cNvSpPr/>
          <p:nvPr/>
        </p:nvSpPr>
        <p:spPr>
          <a:xfrm rot="5400000">
            <a:off x="5849764" y="-417435"/>
            <a:ext cx="500874" cy="11131259"/>
          </a:xfrm>
          <a:prstGeom prst="rightBrace">
            <a:avLst/>
          </a:prstGeom>
          <a:ln w="127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17B1AAA-2D46-F69F-5FC5-A0CFDD592E86}"/>
              </a:ext>
            </a:extLst>
          </p:cNvPr>
          <p:cNvSpPr txBox="1"/>
          <p:nvPr/>
        </p:nvSpPr>
        <p:spPr>
          <a:xfrm>
            <a:off x="1412345" y="5553635"/>
            <a:ext cx="9469072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b="1" dirty="0"/>
              <a:t>Surveys, on the other hand, perform acceptably well. They also struggle more with news, but their quality is never below .50 and generally around .70 (agrees w/ Alwin)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79498214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35F5EB96-DB4D-41EA-94FC-1B92615241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Take-home messages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BA23285-C2FB-48AF-B341-4E988353219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4572" y="1667436"/>
            <a:ext cx="11260349" cy="4761644"/>
          </a:xfrm>
        </p:spPr>
        <p:txBody>
          <a:bodyPr>
            <a:noAutofit/>
          </a:bodyPr>
          <a:lstStyle/>
          <a:p>
            <a:r>
              <a:rPr lang="en-GB" dirty="0"/>
              <a:t>Results </a:t>
            </a:r>
            <a:r>
              <a:rPr lang="en-GB" b="1" dirty="0"/>
              <a:t>put into question </a:t>
            </a:r>
            <a:r>
              <a:rPr lang="en-GB" dirty="0"/>
              <a:t>the measurement quality of web tracking measurements</a:t>
            </a:r>
          </a:p>
          <a:p>
            <a:endParaRPr lang="en-GB" dirty="0"/>
          </a:p>
          <a:p>
            <a:pPr lvl="1"/>
            <a:r>
              <a:rPr lang="en-GB" dirty="0"/>
              <a:t>Some concepts are measures very accurately: </a:t>
            </a:r>
            <a:r>
              <a:rPr lang="en-GB" b="1" dirty="0"/>
              <a:t>communication and video streaming</a:t>
            </a:r>
          </a:p>
          <a:p>
            <a:pPr lvl="1"/>
            <a:endParaRPr lang="en-GB" b="1" dirty="0"/>
          </a:p>
          <a:p>
            <a:pPr marL="1828800" lvl="4" indent="0">
              <a:buNone/>
            </a:pPr>
            <a:endParaRPr lang="en-GB" dirty="0"/>
          </a:p>
          <a:p>
            <a:pPr lvl="1"/>
            <a:endParaRPr lang="en-GB" dirty="0"/>
          </a:p>
          <a:p>
            <a:pPr lvl="1"/>
            <a:r>
              <a:rPr lang="en-GB" dirty="0"/>
              <a:t>While others are extremely off: </a:t>
            </a:r>
            <a:r>
              <a:rPr lang="en-GB" b="1" dirty="0"/>
              <a:t>news media exposure and some entertainment </a:t>
            </a:r>
          </a:p>
          <a:p>
            <a:endParaRPr lang="en-GB" dirty="0"/>
          </a:p>
          <a:p>
            <a:r>
              <a:rPr lang="en-GB" dirty="0">
                <a:solidFill>
                  <a:srgbClr val="FFFFFF"/>
                </a:solidFill>
              </a:rPr>
              <a:t>All in all</a:t>
            </a:r>
          </a:p>
          <a:p>
            <a:pPr marL="0" indent="0">
              <a:buNone/>
            </a:pPr>
            <a:endParaRPr lang="en-GB" dirty="0">
              <a:solidFill>
                <a:srgbClr val="FFFFFF"/>
              </a:solidFill>
            </a:endParaRPr>
          </a:p>
          <a:p>
            <a:r>
              <a:rPr lang="en-GB" dirty="0">
                <a:solidFill>
                  <a:srgbClr val="FFFFFF"/>
                </a:solidFill>
              </a:rPr>
              <a:t>Some practical tips</a:t>
            </a:r>
          </a:p>
          <a:p>
            <a:pPr lvl="1"/>
            <a:r>
              <a:rPr lang="en-GB" dirty="0">
                <a:solidFill>
                  <a:srgbClr val="FFFFFF"/>
                </a:solidFill>
              </a:rPr>
              <a:t>Making inferences using only PCs and Mobile devices should be avoided</a:t>
            </a:r>
          </a:p>
          <a:p>
            <a:pPr lvl="1"/>
            <a:r>
              <a:rPr lang="en-GB" dirty="0">
                <a:solidFill>
                  <a:srgbClr val="FFFFFF"/>
                </a:solidFill>
              </a:rPr>
              <a:t>Using the 50 most visited news media outlets from any of the most common ranking lists should work fine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9BEC78D5-FEC4-4B78-A623-8C553336B69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GB"/>
              <a:t>CONCLUSIONS</a:t>
            </a:r>
            <a:endParaRPr lang="es-ES"/>
          </a:p>
        </p:txBody>
      </p:sp>
      <p:sp>
        <p:nvSpPr>
          <p:cNvPr id="2" name="Content Placeholder 5">
            <a:extLst>
              <a:ext uri="{FF2B5EF4-FFF2-40B4-BE49-F238E27FC236}">
                <a16:creationId xmlns:a16="http://schemas.microsoft.com/office/drawing/2014/main" id="{9CB33671-D4D7-5E61-7F40-099C9D2AEE0F}"/>
              </a:ext>
            </a:extLst>
          </p:cNvPr>
          <p:cNvSpPr txBox="1">
            <a:spLocks/>
          </p:cNvSpPr>
          <p:nvPr/>
        </p:nvSpPr>
        <p:spPr>
          <a:xfrm>
            <a:off x="4520736" y="3035886"/>
            <a:ext cx="3957342" cy="47757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lang="en-US" sz="2000" kern="1200" smtClean="0">
                <a:solidFill>
                  <a:schemeClr val="tx1"/>
                </a:solidFill>
                <a:latin typeface="Georgia" panose="02040502050405020303" pitchFamily="18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en-US" sz="2000" kern="1200" smtClean="0">
                <a:solidFill>
                  <a:schemeClr val="tx1"/>
                </a:solidFill>
                <a:latin typeface="Georgia" panose="02040502050405020303" pitchFamily="18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en-US" sz="1800" kern="1200" smtClean="0">
                <a:solidFill>
                  <a:schemeClr val="tx1"/>
                </a:solidFill>
                <a:latin typeface="Georgia" panose="02040502050405020303" pitchFamily="18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en-US" sz="1600" kern="1200" smtClean="0">
                <a:solidFill>
                  <a:schemeClr val="tx1"/>
                </a:solidFill>
                <a:latin typeface="Georgia" panose="02040502050405020303" pitchFamily="18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en-US" sz="1600" kern="1200" dirty="0">
                <a:solidFill>
                  <a:schemeClr val="tx1"/>
                </a:solidFill>
                <a:latin typeface="Georgia" panose="02040502050405020303" pitchFamily="18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GB" sz="1500" b="1" dirty="0"/>
              <a:t>Variance explained by trait: +/- 80% </a:t>
            </a:r>
            <a:endParaRPr lang="en-GB" sz="1500" dirty="0"/>
          </a:p>
        </p:txBody>
      </p:sp>
      <p:sp>
        <p:nvSpPr>
          <p:cNvPr id="3" name="Arrow: Down 2">
            <a:extLst>
              <a:ext uri="{FF2B5EF4-FFF2-40B4-BE49-F238E27FC236}">
                <a16:creationId xmlns:a16="http://schemas.microsoft.com/office/drawing/2014/main" id="{C18F2904-403C-5838-A68F-92DCECB8496D}"/>
              </a:ext>
            </a:extLst>
          </p:cNvPr>
          <p:cNvSpPr/>
          <p:nvPr/>
        </p:nvSpPr>
        <p:spPr>
          <a:xfrm rot="16200000">
            <a:off x="4032701" y="2902257"/>
            <a:ext cx="212164" cy="561843"/>
          </a:xfrm>
          <a:prstGeom prst="downArrow">
            <a:avLst>
              <a:gd name="adj1" fmla="val 68910"/>
              <a:gd name="adj2" fmla="val 50000"/>
            </a:avLst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8" name="Content Placeholder 5">
            <a:extLst>
              <a:ext uri="{FF2B5EF4-FFF2-40B4-BE49-F238E27FC236}">
                <a16:creationId xmlns:a16="http://schemas.microsoft.com/office/drawing/2014/main" id="{70514ABB-3EE7-43B5-F78D-86591BE8B223}"/>
              </a:ext>
            </a:extLst>
          </p:cNvPr>
          <p:cNvSpPr txBox="1">
            <a:spLocks/>
          </p:cNvSpPr>
          <p:nvPr/>
        </p:nvSpPr>
        <p:spPr>
          <a:xfrm>
            <a:off x="4520735" y="4254905"/>
            <a:ext cx="3957342" cy="47757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lang="en-US" sz="2000" kern="1200" smtClean="0">
                <a:solidFill>
                  <a:schemeClr val="tx1"/>
                </a:solidFill>
                <a:latin typeface="Georgia" panose="02040502050405020303" pitchFamily="18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en-US" sz="2000" kern="1200" smtClean="0">
                <a:solidFill>
                  <a:schemeClr val="tx1"/>
                </a:solidFill>
                <a:latin typeface="Georgia" panose="02040502050405020303" pitchFamily="18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en-US" sz="1800" kern="1200" smtClean="0">
                <a:solidFill>
                  <a:schemeClr val="tx1"/>
                </a:solidFill>
                <a:latin typeface="Georgia" panose="02040502050405020303" pitchFamily="18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en-US" sz="1600" kern="1200" smtClean="0">
                <a:solidFill>
                  <a:schemeClr val="tx1"/>
                </a:solidFill>
                <a:latin typeface="Georgia" panose="02040502050405020303" pitchFamily="18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en-US" sz="1600" kern="1200" dirty="0">
                <a:solidFill>
                  <a:schemeClr val="tx1"/>
                </a:solidFill>
                <a:latin typeface="Georgia" panose="02040502050405020303" pitchFamily="18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GB" sz="1500" b="1" dirty="0"/>
              <a:t>Variance explained by trait:  12-39% !!!</a:t>
            </a:r>
            <a:endParaRPr lang="en-GB" sz="1500" dirty="0"/>
          </a:p>
        </p:txBody>
      </p:sp>
      <p:sp>
        <p:nvSpPr>
          <p:cNvPr id="9" name="Arrow: Down 8">
            <a:extLst>
              <a:ext uri="{FF2B5EF4-FFF2-40B4-BE49-F238E27FC236}">
                <a16:creationId xmlns:a16="http://schemas.microsoft.com/office/drawing/2014/main" id="{6878A776-FB79-2C0A-815D-23EBB1076402}"/>
              </a:ext>
            </a:extLst>
          </p:cNvPr>
          <p:cNvSpPr/>
          <p:nvPr/>
        </p:nvSpPr>
        <p:spPr>
          <a:xfrm rot="16200000">
            <a:off x="4032700" y="4121276"/>
            <a:ext cx="212164" cy="561843"/>
          </a:xfrm>
          <a:prstGeom prst="downArrow">
            <a:avLst>
              <a:gd name="adj1" fmla="val 68910"/>
              <a:gd name="adj2" fmla="val 50000"/>
            </a:avLst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4" name="Right Brace 3">
            <a:extLst>
              <a:ext uri="{FF2B5EF4-FFF2-40B4-BE49-F238E27FC236}">
                <a16:creationId xmlns:a16="http://schemas.microsoft.com/office/drawing/2014/main" id="{53D2335B-7303-32B5-4B65-9A3E23D1A729}"/>
              </a:ext>
            </a:extLst>
          </p:cNvPr>
          <p:cNvSpPr/>
          <p:nvPr/>
        </p:nvSpPr>
        <p:spPr>
          <a:xfrm rot="5400000">
            <a:off x="5849764" y="-417435"/>
            <a:ext cx="500874" cy="11131259"/>
          </a:xfrm>
          <a:prstGeom prst="rightBrace">
            <a:avLst/>
          </a:prstGeom>
          <a:ln w="127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17B1AAA-2D46-F69F-5FC5-A0CFDD592E86}"/>
              </a:ext>
            </a:extLst>
          </p:cNvPr>
          <p:cNvSpPr txBox="1"/>
          <p:nvPr/>
        </p:nvSpPr>
        <p:spPr>
          <a:xfrm>
            <a:off x="1412345" y="5553635"/>
            <a:ext cx="9469072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b="1" dirty="0"/>
              <a:t>Surveys, on the other hand, perform acceptably well. They also struggle more with news, but their quality is never below .50 and generally around .70 (agrees w/ Alwin)</a:t>
            </a:r>
            <a:endParaRPr lang="en-GB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BE19EBAC-9113-38CF-7180-36355A1A2E51}"/>
              </a:ext>
            </a:extLst>
          </p:cNvPr>
          <p:cNvSpPr/>
          <p:nvPr/>
        </p:nvSpPr>
        <p:spPr>
          <a:xfrm>
            <a:off x="2565912" y="2865565"/>
            <a:ext cx="6523348" cy="1725524"/>
          </a:xfrm>
          <a:prstGeom prst="rect">
            <a:avLst/>
          </a:prstGeom>
          <a:solidFill>
            <a:srgbClr val="C0000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b="1" dirty="0"/>
              <a:t>Even if surprising, some of these results make logical sense when we think about the theory of the potential error causes of web tracking data!</a:t>
            </a:r>
          </a:p>
        </p:txBody>
      </p:sp>
    </p:spTree>
    <p:extLst>
      <p:ext uri="{BB962C8B-B14F-4D97-AF65-F5344CB8AC3E}">
        <p14:creationId xmlns:p14="http://schemas.microsoft.com/office/powerpoint/2010/main" val="1172259882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35F5EB96-DB4D-41EA-94FC-1B92615241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The limits of this approach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BA23285-C2FB-48AF-B341-4E988353219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4572" y="1667436"/>
            <a:ext cx="11260349" cy="4761644"/>
          </a:xfrm>
        </p:spPr>
        <p:txBody>
          <a:bodyPr>
            <a:noAutofit/>
          </a:bodyPr>
          <a:lstStyle/>
          <a:p>
            <a:r>
              <a:rPr lang="en-GB" b="1" dirty="0"/>
              <a:t>VERY preliminary results…take with a pinch of salt</a:t>
            </a:r>
          </a:p>
          <a:p>
            <a:endParaRPr lang="en-GB" b="1" dirty="0"/>
          </a:p>
          <a:p>
            <a:r>
              <a:rPr lang="en-GB" dirty="0"/>
              <a:t>We need to think much more about the MTMM models used, how to fine tune them, and their limitations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GB" dirty="0"/>
              <a:t>Is it biased towards surveys?</a:t>
            </a:r>
            <a:br>
              <a:rPr lang="en-GB" dirty="0"/>
            </a:br>
            <a:endParaRPr lang="en-GB" dirty="0"/>
          </a:p>
          <a:p>
            <a:pPr marL="914400" lvl="1" indent="-457200">
              <a:buFont typeface="+mj-lt"/>
              <a:buAutoNum type="arabicPeriod"/>
            </a:pPr>
            <a:r>
              <a:rPr lang="en-GB" dirty="0"/>
              <a:t>Is it of any value if surveys and web tracking do not measure the same to start with?</a:t>
            </a:r>
          </a:p>
          <a:p>
            <a:pPr marL="914400" lvl="1" indent="-457200">
              <a:buFont typeface="+mj-lt"/>
              <a:buAutoNum type="arabicPeriod"/>
            </a:pPr>
            <a:endParaRPr lang="en-GB" dirty="0"/>
          </a:p>
          <a:p>
            <a:pPr marL="914400" lvl="1" indent="-457200">
              <a:buFont typeface="+mj-lt"/>
              <a:buAutoNum type="arabicPeriod"/>
            </a:pPr>
            <a:r>
              <a:rPr lang="en-GB" dirty="0"/>
              <a:t>True score model??</a:t>
            </a:r>
          </a:p>
          <a:p>
            <a:pPr marL="914400" lvl="1" indent="-457200">
              <a:buFont typeface="+mj-lt"/>
              <a:buAutoNum type="arabicPeriod"/>
            </a:pPr>
            <a:endParaRPr lang="en-GB" dirty="0"/>
          </a:p>
          <a:p>
            <a:pPr marL="914400" lvl="1" indent="-457200">
              <a:buFont typeface="+mj-lt"/>
              <a:buAutoNum type="arabicPeriod"/>
            </a:pPr>
            <a:r>
              <a:rPr lang="en-GB" dirty="0"/>
              <a:t>Differential measurement errors!</a:t>
            </a:r>
          </a:p>
          <a:p>
            <a:r>
              <a:rPr lang="en-GB" dirty="0">
                <a:solidFill>
                  <a:schemeClr val="bg1"/>
                </a:solidFill>
              </a:rPr>
              <a:t>A world of unexplored opportunities, we can improve how we study:</a:t>
            </a:r>
          </a:p>
          <a:p>
            <a:pPr lvl="1"/>
            <a:r>
              <a:rPr lang="en-GB" dirty="0">
                <a:solidFill>
                  <a:schemeClr val="bg1"/>
                </a:solidFill>
              </a:rPr>
              <a:t>Digital inequalities</a:t>
            </a:r>
          </a:p>
          <a:p>
            <a:pPr lvl="1"/>
            <a:r>
              <a:rPr lang="en-GB" dirty="0">
                <a:solidFill>
                  <a:schemeClr val="bg1"/>
                </a:solidFill>
              </a:rPr>
              <a:t>Digital wellbeing</a:t>
            </a:r>
          </a:p>
          <a:p>
            <a:pPr lvl="1"/>
            <a:r>
              <a:rPr lang="en-GB" dirty="0">
                <a:solidFill>
                  <a:schemeClr val="bg1"/>
                </a:solidFill>
              </a:rPr>
              <a:t>Fertility</a:t>
            </a:r>
          </a:p>
          <a:p>
            <a:pPr lvl="1"/>
            <a:r>
              <a:rPr lang="en-GB" dirty="0">
                <a:solidFill>
                  <a:schemeClr val="bg1"/>
                </a:solidFill>
              </a:rPr>
              <a:t>The relationship between misinformation and health outcomes</a:t>
            </a:r>
          </a:p>
          <a:p>
            <a:endParaRPr lang="en-GB" dirty="0"/>
          </a:p>
          <a:p>
            <a:endParaRPr lang="en-GB" dirty="0"/>
          </a:p>
          <a:p>
            <a:r>
              <a:rPr lang="en-GB" dirty="0">
                <a:solidFill>
                  <a:srgbClr val="FFFFFF"/>
                </a:solidFill>
              </a:rPr>
              <a:t>Questionnaire design is complex, and it needs to be evidence-based…same with web tracking data!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9BEC78D5-FEC4-4B78-A623-8C553336B69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GB"/>
              <a:t>CONCLUSIONS</a:t>
            </a:r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951135554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>
            <a:extLst>
              <a:ext uri="{FF2B5EF4-FFF2-40B4-BE49-F238E27FC236}">
                <a16:creationId xmlns:a16="http://schemas.microsoft.com/office/drawing/2014/main" id="{FF666052-6DFA-42F1-A656-E5FD45099E0E}"/>
              </a:ext>
            </a:extLst>
          </p:cNvPr>
          <p:cNvSpPr/>
          <p:nvPr/>
        </p:nvSpPr>
        <p:spPr>
          <a:xfrm>
            <a:off x="240251" y="3638615"/>
            <a:ext cx="7676527" cy="160557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B8134308-6142-4D94-80B2-3B4CE24E6391}"/>
              </a:ext>
            </a:extLst>
          </p:cNvPr>
          <p:cNvSpPr/>
          <p:nvPr/>
        </p:nvSpPr>
        <p:spPr>
          <a:xfrm>
            <a:off x="1" y="5614674"/>
            <a:ext cx="4824536" cy="1123010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4D8BBB3A-41DB-476B-97B4-E9499A7D5197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/>
              <a:t>Thanks!</a:t>
            </a:r>
          </a:p>
        </p:txBody>
      </p:sp>
      <p:sp>
        <p:nvSpPr>
          <p:cNvPr id="6" name="Subtitle 5">
            <a:extLst>
              <a:ext uri="{FF2B5EF4-FFF2-40B4-BE49-F238E27FC236}">
                <a16:creationId xmlns:a16="http://schemas.microsoft.com/office/drawing/2014/main" id="{F11AB4A5-C22F-4685-93C6-5EA06A6F359C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/>
              <a:t>Questions?</a:t>
            </a:r>
          </a:p>
        </p:txBody>
      </p:sp>
      <p:sp>
        <p:nvSpPr>
          <p:cNvPr id="13" name="Text Placeholder 3">
            <a:extLst>
              <a:ext uri="{FF2B5EF4-FFF2-40B4-BE49-F238E27FC236}">
                <a16:creationId xmlns:a16="http://schemas.microsoft.com/office/drawing/2014/main" id="{6A0076BC-1323-4596-A5F1-63160A7EAB0E}"/>
              </a:ext>
            </a:extLst>
          </p:cNvPr>
          <p:cNvSpPr txBox="1">
            <a:spLocks/>
          </p:cNvSpPr>
          <p:nvPr/>
        </p:nvSpPr>
        <p:spPr>
          <a:xfrm>
            <a:off x="431800" y="3801342"/>
            <a:ext cx="7676527" cy="28257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1"/>
              <a:t>Oriol J. Bosch</a:t>
            </a:r>
            <a:r>
              <a:rPr lang="en-US"/>
              <a:t>| PhD Candidate, The London School of Economics</a:t>
            </a:r>
          </a:p>
        </p:txBody>
      </p:sp>
      <p:sp>
        <p:nvSpPr>
          <p:cNvPr id="14" name="Marcador de texto 2">
            <a:extLst>
              <a:ext uri="{FF2B5EF4-FFF2-40B4-BE49-F238E27FC236}">
                <a16:creationId xmlns:a16="http://schemas.microsoft.com/office/drawing/2014/main" id="{33B0E542-5E6B-4BA8-B900-A89FF3DDD840}"/>
              </a:ext>
            </a:extLst>
          </p:cNvPr>
          <p:cNvSpPr txBox="1">
            <a:spLocks/>
          </p:cNvSpPr>
          <p:nvPr/>
        </p:nvSpPr>
        <p:spPr>
          <a:xfrm>
            <a:off x="431800" y="3998961"/>
            <a:ext cx="4824536" cy="244436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kern="1200" baseline="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ES" sz="1200" b="1">
                <a:solidFill>
                  <a:schemeClr val="bg1"/>
                </a:solidFill>
                <a:latin typeface="Calibri"/>
              </a:rPr>
              <a:t>ORIOL J. BOSCH </a:t>
            </a:r>
            <a:r>
              <a:rPr lang="es-ES" sz="1200">
                <a:solidFill>
                  <a:schemeClr val="bg1"/>
                </a:solidFill>
                <a:latin typeface="Calibri"/>
              </a:rPr>
              <a:t>| THE LONDON SCHOOL OF ECONOMICS / RECSM-UPF</a:t>
            </a:r>
          </a:p>
          <a:p>
            <a:r>
              <a:rPr lang="es-ES" sz="1200">
                <a:solidFill>
                  <a:srgbClr val="000000"/>
                </a:solidFill>
                <a:latin typeface="Calibri"/>
              </a:rPr>
              <a:t>            </a:t>
            </a:r>
            <a:r>
              <a:rPr lang="es-ES" sz="1200">
                <a:solidFill>
                  <a:srgbClr val="000000"/>
                </a:solidFill>
                <a:latin typeface="+mj-lt"/>
              </a:rPr>
              <a:t>o.bosch-jover@lse.ac.uk </a:t>
            </a:r>
          </a:p>
          <a:p>
            <a:r>
              <a:rPr lang="es-ES" sz="1200">
                <a:solidFill>
                  <a:srgbClr val="000000"/>
                </a:solidFill>
                <a:latin typeface="+mj-lt"/>
              </a:rPr>
              <a:t>            </a:t>
            </a:r>
            <a:r>
              <a:rPr lang="es-ES" sz="1200" err="1">
                <a:solidFill>
                  <a:srgbClr val="000000"/>
                </a:solidFill>
                <a:latin typeface="+mj-lt"/>
              </a:rPr>
              <a:t>orioljbosch</a:t>
            </a:r>
            <a:endParaRPr lang="es-ES" sz="1200">
              <a:solidFill>
                <a:srgbClr val="000000"/>
              </a:solidFill>
              <a:latin typeface="+mj-lt"/>
            </a:endParaRPr>
          </a:p>
          <a:p>
            <a:r>
              <a:rPr lang="es-ES" sz="1125">
                <a:solidFill>
                  <a:srgbClr val="000000"/>
                </a:solidFill>
                <a:latin typeface="+mj-lt"/>
              </a:rPr>
              <a:t>             </a:t>
            </a:r>
            <a:r>
              <a:rPr lang="es-ES" sz="1100">
                <a:solidFill>
                  <a:srgbClr val="002D72"/>
                </a:solidFill>
                <a:latin typeface="+mj-lt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https://orioljbosch.com/</a:t>
            </a:r>
            <a:r>
              <a:rPr lang="es-ES" sz="1100">
                <a:solidFill>
                  <a:srgbClr val="002D72"/>
                </a:solidFill>
                <a:latin typeface="+mj-lt"/>
              </a:rPr>
              <a:t> </a:t>
            </a:r>
          </a:p>
          <a:p>
            <a:endParaRPr lang="es-ES" sz="1125">
              <a:solidFill>
                <a:srgbClr val="000000"/>
              </a:solidFill>
              <a:latin typeface="Calibri"/>
            </a:endParaRPr>
          </a:p>
        </p:txBody>
      </p:sp>
      <p:pic>
        <p:nvPicPr>
          <p:cNvPr id="15" name="Graphic 14" descr="Email with solid fill">
            <a:extLst>
              <a:ext uri="{FF2B5EF4-FFF2-40B4-BE49-F238E27FC236}">
                <a16:creationId xmlns:a16="http://schemas.microsoft.com/office/drawing/2014/main" id="{606986FD-8E84-4F33-AFED-3BD429E9119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526378" y="4266896"/>
            <a:ext cx="244436" cy="244436"/>
          </a:xfrm>
          <a:prstGeom prst="rect">
            <a:avLst/>
          </a:prstGeom>
        </p:spPr>
      </p:pic>
      <p:pic>
        <p:nvPicPr>
          <p:cNvPr id="16" name="Graphic 15" descr="Internet with solid fill">
            <a:extLst>
              <a:ext uri="{FF2B5EF4-FFF2-40B4-BE49-F238E27FC236}">
                <a16:creationId xmlns:a16="http://schemas.microsoft.com/office/drawing/2014/main" id="{D9080323-8516-4B0D-A03C-D8C438C28AEE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492004" y="4827572"/>
            <a:ext cx="313184" cy="313184"/>
          </a:xfrm>
          <a:prstGeom prst="rect">
            <a:avLst/>
          </a:prstGeom>
        </p:spPr>
      </p:pic>
      <p:pic>
        <p:nvPicPr>
          <p:cNvPr id="17" name="Picture 16" descr="Resultat d'imatges de twitter icon black">
            <a:extLst>
              <a:ext uri="{FF2B5EF4-FFF2-40B4-BE49-F238E27FC236}">
                <a16:creationId xmlns:a16="http://schemas.microsoft.com/office/drawing/2014/main" id="{526E2138-4D9D-44D3-8DAC-464C4B0E594C}"/>
              </a:ext>
            </a:extLst>
          </p:cNvPr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7482" y="4613674"/>
            <a:ext cx="202228" cy="195517"/>
          </a:xfrm>
          <a:prstGeom prst="rect">
            <a:avLst/>
          </a:prstGeom>
          <a:noFill/>
        </p:spPr>
      </p:pic>
      <p:pic>
        <p:nvPicPr>
          <p:cNvPr id="19" name="Picture 18" descr="London School of Economics – Nine Feet Tall">
            <a:extLst>
              <a:ext uri="{FF2B5EF4-FFF2-40B4-BE49-F238E27FC236}">
                <a16:creationId xmlns:a16="http://schemas.microsoft.com/office/drawing/2014/main" id="{40C7D3C7-9E75-4D92-9C20-26D0410E2F5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3023" y="5829455"/>
            <a:ext cx="2241302" cy="750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1068972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BA23285-C2FB-48AF-B341-4E988353219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dirty="0">
                <a:latin typeface="+mj-lt"/>
                <a:ea typeface="Cambria" panose="02040503050406030204" pitchFamily="18" charset="0"/>
              </a:rPr>
              <a:t>Survey self-reports are still the </a:t>
            </a:r>
            <a:r>
              <a:rPr lang="en-GB" b="1" dirty="0">
                <a:latin typeface="+mj-lt"/>
                <a:ea typeface="Cambria" panose="02040503050406030204" pitchFamily="18" charset="0"/>
              </a:rPr>
              <a:t>most common approach</a:t>
            </a:r>
          </a:p>
          <a:p>
            <a:endParaRPr lang="en-GB" b="1" dirty="0">
              <a:latin typeface="+mj-lt"/>
              <a:ea typeface="Cambria" panose="02040503050406030204" pitchFamily="18" charset="0"/>
            </a:endParaRPr>
          </a:p>
          <a:p>
            <a:r>
              <a:rPr lang="en-GB" dirty="0">
                <a:latin typeface="+mj-lt"/>
                <a:ea typeface="Cambria" panose="02040503050406030204" pitchFamily="18" charset="0"/>
              </a:rPr>
              <a:t>More and more availability</a:t>
            </a:r>
            <a:r>
              <a:rPr lang="en-GB" b="1" dirty="0">
                <a:latin typeface="+mj-lt"/>
                <a:ea typeface="Cambria" panose="02040503050406030204" pitchFamily="18" charset="0"/>
              </a:rPr>
              <a:t> </a:t>
            </a:r>
            <a:r>
              <a:rPr lang="en-GB" dirty="0">
                <a:latin typeface="+mj-lt"/>
                <a:ea typeface="Cambria" panose="02040503050406030204" pitchFamily="18" charset="0"/>
              </a:rPr>
              <a:t>of</a:t>
            </a:r>
            <a:r>
              <a:rPr lang="en-GB" b="1" dirty="0">
                <a:latin typeface="+mj-lt"/>
                <a:ea typeface="Cambria" panose="02040503050406030204" pitchFamily="18" charset="0"/>
              </a:rPr>
              <a:t> digital traces to directly observe media exposure </a:t>
            </a:r>
            <a:endParaRPr lang="en-GB" b="1" dirty="0">
              <a:effectLst/>
              <a:latin typeface="+mj-lt"/>
              <a:ea typeface="Cambria" panose="02040503050406030204" pitchFamily="18" charset="0"/>
            </a:endParaRPr>
          </a:p>
          <a:p>
            <a:pPr lvl="1"/>
            <a:endParaRPr lang="en-GB" dirty="0">
              <a:latin typeface="+mj-lt"/>
              <a:ea typeface="Cambria" panose="02040503050406030204" pitchFamily="18" charset="0"/>
            </a:endParaRPr>
          </a:p>
          <a:p>
            <a:endParaRPr lang="en-GB" dirty="0">
              <a:latin typeface="+mj-lt"/>
              <a:ea typeface="Cambria" panose="02040503050406030204" pitchFamily="18" charset="0"/>
            </a:endParaRPr>
          </a:p>
          <a:p>
            <a:endParaRPr lang="en-GB" dirty="0">
              <a:effectLst/>
              <a:latin typeface="+mj-lt"/>
              <a:ea typeface="Cambria" panose="02040503050406030204" pitchFamily="18" charset="0"/>
            </a:endParaRPr>
          </a:p>
          <a:p>
            <a:pPr marL="0" indent="0">
              <a:buNone/>
            </a:pPr>
            <a:endParaRPr lang="en-GB" dirty="0">
              <a:effectLst/>
              <a:latin typeface="+mj-lt"/>
              <a:ea typeface="Cambria" panose="02040503050406030204" pitchFamily="18" charset="0"/>
            </a:endParaRPr>
          </a:p>
          <a:p>
            <a:endParaRPr lang="en-GB" dirty="0">
              <a:latin typeface="+mj-lt"/>
              <a:ea typeface="Cambria" panose="02040503050406030204" pitchFamily="18" charset="0"/>
            </a:endParaRPr>
          </a:p>
          <a:p>
            <a:endParaRPr lang="es-ES" dirty="0">
              <a:latin typeface="+mj-lt"/>
            </a:endParaRPr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35F5EB96-DB4D-41EA-94FC-1B92615241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Digital trace data to understand online behaviours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9BEC78D5-FEC4-4B78-A623-8C553336B69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GB" dirty="0"/>
              <a:t>MEASURING WHAT PEOPLE DO ONLINE WITH DIGITAL TARCES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63141651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35F5EB96-DB4D-41EA-94FC-1B92615241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Individual-level approach: web trackers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BA23285-C2FB-48AF-B341-4E988353219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4572" y="1667436"/>
            <a:ext cx="6512773" cy="4761644"/>
          </a:xfrm>
        </p:spPr>
        <p:txBody>
          <a:bodyPr/>
          <a:lstStyle/>
          <a:p>
            <a:pPr marL="0" indent="0" algn="ctr">
              <a:buNone/>
            </a:pPr>
            <a:r>
              <a:rPr lang="en-GB" sz="1800" dirty="0">
                <a:latin typeface="Times New Roman" panose="02020603050405020304" pitchFamily="18" charset="0"/>
                <a:ea typeface="Cambria" panose="02040503050406030204" pitchFamily="18" charset="0"/>
              </a:rPr>
              <a:t>Direct observations of online behaviours using tracking solutions, or </a:t>
            </a:r>
            <a:r>
              <a:rPr lang="en-GB" sz="1800" i="1" dirty="0">
                <a:latin typeface="Times New Roman" panose="02020603050405020304" pitchFamily="18" charset="0"/>
                <a:ea typeface="Cambria" panose="02040503050406030204" pitchFamily="18" charset="0"/>
              </a:rPr>
              <a:t>meters.</a:t>
            </a:r>
          </a:p>
          <a:p>
            <a:endParaRPr lang="en-GB" sz="1800" i="1" dirty="0">
              <a:latin typeface="Times New Roman" panose="02020603050405020304" pitchFamily="18" charset="0"/>
              <a:ea typeface="Cambria" panose="02040503050406030204" pitchFamily="18" charset="0"/>
            </a:endParaRPr>
          </a:p>
          <a:p>
            <a:pPr marL="0" indent="0" algn="ctr">
              <a:buNone/>
            </a:pPr>
            <a:r>
              <a:rPr lang="en-GB" sz="1800" b="1" dirty="0">
                <a:effectLst/>
                <a:latin typeface="Times New Roman" panose="02020603050405020304" pitchFamily="18" charset="0"/>
                <a:ea typeface="Cambria" panose="02040503050406030204" pitchFamily="18" charset="0"/>
              </a:rPr>
              <a:t>Group of tracking technologies (plug-ins, apps, proxies, etc)</a:t>
            </a:r>
          </a:p>
          <a:p>
            <a:pPr marL="0" indent="0" algn="ctr">
              <a:buNone/>
            </a:pPr>
            <a:endParaRPr lang="en-GB" sz="1800" b="1" dirty="0">
              <a:latin typeface="Times New Roman" panose="02020603050405020304" pitchFamily="18" charset="0"/>
              <a:ea typeface="Cambria" panose="02040503050406030204" pitchFamily="18" charset="0"/>
            </a:endParaRPr>
          </a:p>
          <a:p>
            <a:pPr marL="0" indent="0" algn="ctr">
              <a:buNone/>
            </a:pPr>
            <a:endParaRPr lang="en-GB" sz="1800" b="1" dirty="0">
              <a:effectLst/>
              <a:latin typeface="Times New Roman" panose="02020603050405020304" pitchFamily="18" charset="0"/>
              <a:ea typeface="Cambria" panose="02040503050406030204" pitchFamily="18" charset="0"/>
            </a:endParaRPr>
          </a:p>
          <a:p>
            <a:pPr marL="0" indent="0" algn="ctr">
              <a:buNone/>
            </a:pPr>
            <a:r>
              <a:rPr lang="en-GB" sz="1800" b="1" dirty="0">
                <a:latin typeface="Times New Roman" panose="02020603050405020304" pitchFamily="18" charset="0"/>
                <a:ea typeface="Cambria" panose="02040503050406030204" pitchFamily="18" charset="0"/>
              </a:rPr>
              <a:t>Installed on participants devices</a:t>
            </a:r>
          </a:p>
          <a:p>
            <a:pPr marL="0" indent="0" algn="ctr">
              <a:buNone/>
            </a:pPr>
            <a:endParaRPr lang="en-GB" sz="1800" b="1" dirty="0">
              <a:effectLst/>
              <a:latin typeface="Times New Roman" panose="02020603050405020304" pitchFamily="18" charset="0"/>
              <a:ea typeface="Cambria" panose="02040503050406030204" pitchFamily="18" charset="0"/>
            </a:endParaRPr>
          </a:p>
          <a:p>
            <a:pPr marL="0" indent="0" algn="ctr">
              <a:buNone/>
            </a:pPr>
            <a:r>
              <a:rPr lang="en-GB" sz="1800" b="1" dirty="0">
                <a:latin typeface="Times New Roman" panose="02020603050405020304" pitchFamily="18" charset="0"/>
                <a:ea typeface="Cambria" panose="02040503050406030204" pitchFamily="18" charset="0"/>
              </a:rPr>
              <a:t>Collect </a:t>
            </a:r>
            <a:r>
              <a:rPr lang="en-GB" sz="1800" b="1" dirty="0">
                <a:effectLst/>
                <a:latin typeface="Times New Roman" panose="02020603050405020304" pitchFamily="18" charset="0"/>
                <a:ea typeface="Cambria" panose="02040503050406030204" pitchFamily="18" charset="0"/>
              </a:rPr>
              <a:t>traces </a:t>
            </a:r>
            <a:r>
              <a:rPr lang="en-GB" sz="1800" dirty="0">
                <a:effectLst/>
                <a:latin typeface="Times New Roman" panose="02020603050405020304" pitchFamily="18" charset="0"/>
                <a:ea typeface="Cambria" panose="02040503050406030204" pitchFamily="18" charset="0"/>
              </a:rPr>
              <a:t>left by participants when </a:t>
            </a:r>
            <a:r>
              <a:rPr lang="en-GB" sz="1800" b="1" dirty="0">
                <a:effectLst/>
                <a:latin typeface="Times New Roman" panose="02020603050405020304" pitchFamily="18" charset="0"/>
                <a:ea typeface="Cambria" panose="02040503050406030204" pitchFamily="18" charset="0"/>
              </a:rPr>
              <a:t>interacting with               their devices online: URLs, apps visited, cookies…</a:t>
            </a:r>
          </a:p>
          <a:p>
            <a:pPr marL="0" indent="0">
              <a:buNone/>
            </a:pPr>
            <a:endParaRPr lang="en-GB" sz="1800" b="1" dirty="0">
              <a:effectLst/>
              <a:latin typeface="Times New Roman" panose="02020603050405020304" pitchFamily="18" charset="0"/>
              <a:ea typeface="Cambria" panose="02040503050406030204" pitchFamily="18" charset="0"/>
            </a:endParaRPr>
          </a:p>
          <a:p>
            <a:endParaRPr lang="en-GB" sz="1800" i="1" dirty="0">
              <a:latin typeface="Times New Roman" panose="02020603050405020304" pitchFamily="18" charset="0"/>
              <a:ea typeface="Cambria" panose="02040503050406030204" pitchFamily="18" charset="0"/>
            </a:endParaRPr>
          </a:p>
          <a:p>
            <a:endParaRPr lang="en-GB" sz="1800" i="1" dirty="0">
              <a:latin typeface="Times New Roman" panose="02020603050405020304" pitchFamily="18" charset="0"/>
              <a:ea typeface="Cambria" panose="02040503050406030204" pitchFamily="18" charset="0"/>
            </a:endParaRPr>
          </a:p>
          <a:p>
            <a:endParaRPr lang="en-GB" sz="1800" i="1" dirty="0">
              <a:latin typeface="Times New Roman" panose="02020603050405020304" pitchFamily="18" charset="0"/>
              <a:ea typeface="Cambria" panose="02040503050406030204" pitchFamily="18" charset="0"/>
            </a:endParaRP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9BEC78D5-FEC4-4B78-A623-8C553336B69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GB" dirty="0"/>
              <a:t>MEASURING WHAT PEOPLE DO ONLINE WITH DIGITAL TARCES</a:t>
            </a:r>
            <a:endParaRPr lang="es-ES" dirty="0"/>
          </a:p>
        </p:txBody>
      </p:sp>
      <p:sp>
        <p:nvSpPr>
          <p:cNvPr id="4" name="Arrow: Down 3">
            <a:extLst>
              <a:ext uri="{FF2B5EF4-FFF2-40B4-BE49-F238E27FC236}">
                <a16:creationId xmlns:a16="http://schemas.microsoft.com/office/drawing/2014/main" id="{AF8EC408-AEFD-8F04-1F2A-0E736007B6C4}"/>
              </a:ext>
            </a:extLst>
          </p:cNvPr>
          <p:cNvSpPr/>
          <p:nvPr/>
        </p:nvSpPr>
        <p:spPr>
          <a:xfrm>
            <a:off x="3686979" y="2277216"/>
            <a:ext cx="220004" cy="364384"/>
          </a:xfrm>
          <a:prstGeom prst="downArrow">
            <a:avLst>
              <a:gd name="adj1" fmla="val 68910"/>
              <a:gd name="adj2" fmla="val 50000"/>
            </a:avLst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9" name="Arrow: Down 8">
            <a:extLst>
              <a:ext uri="{FF2B5EF4-FFF2-40B4-BE49-F238E27FC236}">
                <a16:creationId xmlns:a16="http://schemas.microsoft.com/office/drawing/2014/main" id="{BCB22A2A-9063-DE41-A3C9-E393BCDFFCF1}"/>
              </a:ext>
            </a:extLst>
          </p:cNvPr>
          <p:cNvSpPr/>
          <p:nvPr/>
        </p:nvSpPr>
        <p:spPr>
          <a:xfrm>
            <a:off x="3680956" y="3246808"/>
            <a:ext cx="220004" cy="364384"/>
          </a:xfrm>
          <a:prstGeom prst="downArrow">
            <a:avLst>
              <a:gd name="adj1" fmla="val 68910"/>
              <a:gd name="adj2" fmla="val 50000"/>
            </a:avLst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0" name="Arrow: Down 9">
            <a:extLst>
              <a:ext uri="{FF2B5EF4-FFF2-40B4-BE49-F238E27FC236}">
                <a16:creationId xmlns:a16="http://schemas.microsoft.com/office/drawing/2014/main" id="{47B90021-F70F-6A81-1989-B981ABB39AD1}"/>
              </a:ext>
            </a:extLst>
          </p:cNvPr>
          <p:cNvSpPr/>
          <p:nvPr/>
        </p:nvSpPr>
        <p:spPr>
          <a:xfrm>
            <a:off x="3680956" y="4170956"/>
            <a:ext cx="220004" cy="364384"/>
          </a:xfrm>
          <a:prstGeom prst="downArrow">
            <a:avLst>
              <a:gd name="adj1" fmla="val 68910"/>
              <a:gd name="adj2" fmla="val 50000"/>
            </a:avLst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2" name="Picture 1" descr="A picture containing chart&#10;&#10;Description automatically generated">
            <a:extLst>
              <a:ext uri="{FF2B5EF4-FFF2-40B4-BE49-F238E27FC236}">
                <a16:creationId xmlns:a16="http://schemas.microsoft.com/office/drawing/2014/main" id="{66B9167B-D737-42B1-BC75-558A9DE09D3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21532" y="857922"/>
            <a:ext cx="5406189" cy="5406189"/>
          </a:xfrm>
          <a:prstGeom prst="rect">
            <a:avLst/>
          </a:prstGeom>
        </p:spPr>
      </p:pic>
      <p:pic>
        <p:nvPicPr>
          <p:cNvPr id="3" name="Picture 2" descr="Graphical user interface, text, application, chat or text message&#10;&#10;Description automatically generated">
            <a:extLst>
              <a:ext uri="{FF2B5EF4-FFF2-40B4-BE49-F238E27FC236}">
                <a16:creationId xmlns:a16="http://schemas.microsoft.com/office/drawing/2014/main" id="{60D4083E-AD21-7EF6-FBF4-38054A65E70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89648" y="1594429"/>
            <a:ext cx="2310062" cy="3969257"/>
          </a:xfrm>
          <a:prstGeom prst="rect">
            <a:avLst/>
          </a:prstGeom>
        </p:spPr>
      </p:pic>
      <p:cxnSp>
        <p:nvCxnSpPr>
          <p:cNvPr id="8" name="Connector: Curved 7">
            <a:extLst>
              <a:ext uri="{FF2B5EF4-FFF2-40B4-BE49-F238E27FC236}">
                <a16:creationId xmlns:a16="http://schemas.microsoft.com/office/drawing/2014/main" id="{C66D6989-AA8C-8278-8193-C7F988742253}"/>
              </a:ext>
            </a:extLst>
          </p:cNvPr>
          <p:cNvCxnSpPr>
            <a:cxnSpLocks/>
            <a:endCxn id="11" idx="1"/>
          </p:cNvCxnSpPr>
          <p:nvPr/>
        </p:nvCxnSpPr>
        <p:spPr>
          <a:xfrm rot="16200000" flipH="1">
            <a:off x="3863261" y="5147988"/>
            <a:ext cx="974696" cy="899300"/>
          </a:xfrm>
          <a:prstGeom prst="curvedConnector2">
            <a:avLst/>
          </a:prstGeom>
          <a:noFill/>
          <a:ln w="9525" cap="flat" cmpd="sng" algn="ctr">
            <a:solidFill>
              <a:srgbClr val="C00000"/>
            </a:solidFill>
            <a:prstDash val="solid"/>
            <a:tailEnd type="triangle"/>
          </a:ln>
          <a:effectLst/>
        </p:spPr>
      </p:cxnSp>
      <p:sp>
        <p:nvSpPr>
          <p:cNvPr id="11" name="TextBox 10">
            <a:extLst>
              <a:ext uri="{FF2B5EF4-FFF2-40B4-BE49-F238E27FC236}">
                <a16:creationId xmlns:a16="http://schemas.microsoft.com/office/drawing/2014/main" id="{9D5A8EC4-7134-0C7F-5CDC-019FA5DD5B70}"/>
              </a:ext>
            </a:extLst>
          </p:cNvPr>
          <p:cNvSpPr txBox="1"/>
          <p:nvPr/>
        </p:nvSpPr>
        <p:spPr>
          <a:xfrm>
            <a:off x="4800259" y="5823376"/>
            <a:ext cx="285638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1400" b="1" dirty="0"/>
              <a:t>Great, we will get unbiased measures!</a:t>
            </a:r>
            <a:endParaRPr lang="en-GB" sz="1400" dirty="0"/>
          </a:p>
        </p:txBody>
      </p:sp>
    </p:spTree>
    <p:extLst>
      <p:ext uri="{BB962C8B-B14F-4D97-AF65-F5344CB8AC3E}">
        <p14:creationId xmlns:p14="http://schemas.microsoft.com/office/powerpoint/2010/main" val="17461736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9" grpId="0" animBg="1"/>
      <p:bldP spid="10" grpId="0" animBg="1"/>
      <p:bldP spid="1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BA23285-C2FB-48AF-B341-4E988353219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4573" y="1667436"/>
            <a:ext cx="6780628" cy="4761644"/>
          </a:xfrm>
        </p:spPr>
        <p:txBody>
          <a:bodyPr/>
          <a:lstStyle/>
          <a:p>
            <a:pPr marL="0" indent="0">
              <a:buNone/>
            </a:pPr>
            <a:r>
              <a:rPr lang="en-GB" sz="1800" dirty="0"/>
              <a:t>Little but growing evidence that </a:t>
            </a:r>
            <a:r>
              <a:rPr lang="en-GB" sz="1800" b="1" dirty="0"/>
              <a:t>web tracking data is affected by errors</a:t>
            </a:r>
          </a:p>
          <a:p>
            <a:endParaRPr lang="en-GB" sz="1800" b="1" dirty="0">
              <a:latin typeface="Times New Roman" panose="02020603050405020304" pitchFamily="18" charset="0"/>
              <a:ea typeface="Cambria" panose="02040503050406030204" pitchFamily="18" charset="0"/>
            </a:endParaRPr>
          </a:p>
          <a:p>
            <a:pPr marL="0" indent="0">
              <a:buNone/>
            </a:pPr>
            <a:endParaRPr lang="en-GB" sz="1800" dirty="0">
              <a:effectLst/>
              <a:latin typeface="Times New Roman" panose="02020603050405020304" pitchFamily="18" charset="0"/>
              <a:ea typeface="Cambria" panose="02040503050406030204" pitchFamily="18" charset="0"/>
            </a:endParaRPr>
          </a:p>
          <a:p>
            <a:endParaRPr lang="en-GB" sz="1800" dirty="0">
              <a:latin typeface="Times New Roman" panose="02020603050405020304" pitchFamily="18" charset="0"/>
              <a:ea typeface="Cambria" panose="02040503050406030204" pitchFamily="18" charset="0"/>
            </a:endParaRPr>
          </a:p>
          <a:p>
            <a:endParaRPr lang="es-ES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35F5EB96-DB4D-41EA-94FC-1B92615241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Is web tracking data actually unbiased?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9BEC78D5-FEC4-4B78-A623-8C553336B69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GB" dirty="0"/>
              <a:t>MEASURING WHAT PEOPLE DO ONLINE WITH DIGITAL TARCES</a:t>
            </a:r>
            <a:endParaRPr lang="es-ES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7193FF24-EFCE-7DD2-F916-7D9489514FC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73995" y="1430906"/>
            <a:ext cx="4053777" cy="4927908"/>
          </a:xfrm>
          <a:prstGeom prst="rect">
            <a:avLst/>
          </a:prstGeom>
          <a:ln>
            <a:solidFill>
              <a:srgbClr val="C00000"/>
            </a:solidFill>
          </a:ln>
        </p:spPr>
      </p:pic>
    </p:spTree>
    <p:extLst>
      <p:ext uri="{BB962C8B-B14F-4D97-AF65-F5344CB8AC3E}">
        <p14:creationId xmlns:p14="http://schemas.microsoft.com/office/powerpoint/2010/main" val="74646994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BA23285-C2FB-48AF-B341-4E988353219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4573" y="1667436"/>
            <a:ext cx="6780628" cy="4761644"/>
          </a:xfrm>
        </p:spPr>
        <p:txBody>
          <a:bodyPr/>
          <a:lstStyle/>
          <a:p>
            <a:pPr marL="0" indent="0">
              <a:buNone/>
            </a:pPr>
            <a:r>
              <a:rPr lang="en-GB" sz="1800" dirty="0"/>
              <a:t>Little but growing evidence that </a:t>
            </a:r>
            <a:r>
              <a:rPr lang="en-GB" sz="1800" b="1" dirty="0"/>
              <a:t>web tracking data is affected by errors</a:t>
            </a:r>
          </a:p>
          <a:p>
            <a:pPr marL="0" indent="0">
              <a:buNone/>
            </a:pPr>
            <a:endParaRPr lang="en-GB" sz="1800" b="1" dirty="0"/>
          </a:p>
          <a:p>
            <a:pPr marL="0" indent="0">
              <a:buNone/>
            </a:pPr>
            <a:r>
              <a:rPr lang="en-GB" sz="1800" b="1" dirty="0"/>
              <a:t>We know that these errors can introduce measurement errors of a considerable size</a:t>
            </a:r>
          </a:p>
          <a:p>
            <a:endParaRPr lang="en-GB" sz="1800" b="1" dirty="0">
              <a:latin typeface="Times New Roman" panose="02020603050405020304" pitchFamily="18" charset="0"/>
              <a:ea typeface="Cambria" panose="02040503050406030204" pitchFamily="18" charset="0"/>
            </a:endParaRPr>
          </a:p>
          <a:p>
            <a:pPr marL="0" indent="0">
              <a:buNone/>
            </a:pPr>
            <a:endParaRPr lang="en-GB" sz="1800" dirty="0">
              <a:effectLst/>
              <a:latin typeface="Times New Roman" panose="02020603050405020304" pitchFamily="18" charset="0"/>
              <a:ea typeface="Cambria" panose="02040503050406030204" pitchFamily="18" charset="0"/>
            </a:endParaRPr>
          </a:p>
          <a:p>
            <a:endParaRPr lang="en-GB" sz="1800" dirty="0">
              <a:latin typeface="Times New Roman" panose="02020603050405020304" pitchFamily="18" charset="0"/>
              <a:ea typeface="Cambria" panose="02040503050406030204" pitchFamily="18" charset="0"/>
            </a:endParaRPr>
          </a:p>
          <a:p>
            <a:endParaRPr lang="es-ES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35F5EB96-DB4D-41EA-94FC-1B92615241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Is web tracking data actually unbiased?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9BEC78D5-FEC4-4B78-A623-8C553336B69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GB" dirty="0"/>
              <a:t>MEASURING WHAT PEOPLE DO ONLINE WITH DIGITAL TARCES</a:t>
            </a:r>
            <a:endParaRPr lang="es-ES" dirty="0"/>
          </a:p>
        </p:txBody>
      </p:sp>
      <p:pic>
        <p:nvPicPr>
          <p:cNvPr id="4" name="Picture 3" descr="A screenshot of a graph&#10;&#10;Description automatically generated">
            <a:extLst>
              <a:ext uri="{FF2B5EF4-FFF2-40B4-BE49-F238E27FC236}">
                <a16:creationId xmlns:a16="http://schemas.microsoft.com/office/drawing/2014/main" id="{BBFAD642-FA6B-107A-D631-02896D848D7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42387" y="1357460"/>
            <a:ext cx="4714649" cy="53921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567774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BA23285-C2FB-48AF-B341-4E988353219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4573" y="1667436"/>
            <a:ext cx="6780628" cy="4761644"/>
          </a:xfrm>
        </p:spPr>
        <p:txBody>
          <a:bodyPr/>
          <a:lstStyle/>
          <a:p>
            <a:pPr marL="0" indent="0">
              <a:buNone/>
            </a:pPr>
            <a:r>
              <a:rPr lang="en-GB" sz="1800" dirty="0"/>
              <a:t>Little but growing evidence that </a:t>
            </a:r>
            <a:r>
              <a:rPr lang="en-GB" sz="1800" b="1" dirty="0"/>
              <a:t>web tracking data is affected by errors</a:t>
            </a:r>
          </a:p>
          <a:p>
            <a:pPr marL="0" indent="0">
              <a:buNone/>
            </a:pPr>
            <a:endParaRPr lang="en-GB" sz="1800" b="1" dirty="0"/>
          </a:p>
          <a:p>
            <a:pPr marL="0" indent="0">
              <a:buNone/>
            </a:pPr>
            <a:r>
              <a:rPr lang="en-GB" sz="1800" b="1" dirty="0"/>
              <a:t>We know that these errors can introduce measurement errors of a considerable size</a:t>
            </a:r>
          </a:p>
          <a:p>
            <a:pPr marL="0" indent="0">
              <a:buNone/>
            </a:pPr>
            <a:endParaRPr lang="en-GB" sz="1800" b="1" dirty="0">
              <a:latin typeface="Times New Roman" panose="02020603050405020304" pitchFamily="18" charset="0"/>
              <a:ea typeface="Cambria" panose="02040503050406030204" pitchFamily="18" charset="0"/>
            </a:endParaRPr>
          </a:p>
          <a:p>
            <a:pPr marL="0" indent="0">
              <a:buNone/>
            </a:pPr>
            <a:r>
              <a:rPr lang="en-GB" sz="1800" b="1" dirty="0"/>
              <a:t>But still not near what we know about surveys!</a:t>
            </a:r>
            <a:endParaRPr lang="en-GB" sz="1600" b="1" dirty="0"/>
          </a:p>
          <a:p>
            <a:pPr marL="0" indent="0">
              <a:buNone/>
            </a:pPr>
            <a:endParaRPr lang="en-GB" sz="1800" dirty="0">
              <a:latin typeface="Times New Roman" panose="02020603050405020304" pitchFamily="18" charset="0"/>
              <a:ea typeface="Cambria" panose="02040503050406030204" pitchFamily="18" charset="0"/>
            </a:endParaRPr>
          </a:p>
          <a:p>
            <a:endParaRPr lang="en-GB" sz="1800" dirty="0">
              <a:effectLst/>
              <a:latin typeface="Times New Roman" panose="02020603050405020304" pitchFamily="18" charset="0"/>
              <a:ea typeface="Cambria" panose="02040503050406030204" pitchFamily="18" charset="0"/>
            </a:endParaRPr>
          </a:p>
          <a:p>
            <a:pPr marL="0" indent="0">
              <a:buNone/>
            </a:pPr>
            <a:endParaRPr lang="en-GB" sz="1800" dirty="0">
              <a:effectLst/>
              <a:latin typeface="Times New Roman" panose="02020603050405020304" pitchFamily="18" charset="0"/>
              <a:ea typeface="Cambria" panose="02040503050406030204" pitchFamily="18" charset="0"/>
            </a:endParaRPr>
          </a:p>
          <a:p>
            <a:endParaRPr lang="en-GB" sz="1800" dirty="0">
              <a:latin typeface="Times New Roman" panose="02020603050405020304" pitchFamily="18" charset="0"/>
              <a:ea typeface="Cambria" panose="02040503050406030204" pitchFamily="18" charset="0"/>
            </a:endParaRPr>
          </a:p>
          <a:p>
            <a:endParaRPr lang="es-ES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35F5EB96-DB4D-41EA-94FC-1B92615241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Is web tracking data actually unbiased?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9BEC78D5-FEC4-4B78-A623-8C553336B69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GB" dirty="0"/>
              <a:t>MEASURING WHAT PEOPLE DO ONLINE WITH DIGITAL TARCES</a:t>
            </a:r>
            <a:endParaRPr lang="es-ES" dirty="0"/>
          </a:p>
        </p:txBody>
      </p:sp>
      <p:pic>
        <p:nvPicPr>
          <p:cNvPr id="4" name="Picture 3" descr="A screenshot of a graph&#10;&#10;Description automatically generated">
            <a:extLst>
              <a:ext uri="{FF2B5EF4-FFF2-40B4-BE49-F238E27FC236}">
                <a16:creationId xmlns:a16="http://schemas.microsoft.com/office/drawing/2014/main" id="{BBFAD642-FA6B-107A-D631-02896D848D7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42387" y="1357460"/>
            <a:ext cx="4714649" cy="53921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144945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BA23285-C2FB-48AF-B341-4E988353219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4573" y="1667436"/>
            <a:ext cx="6780628" cy="4761644"/>
          </a:xfrm>
        </p:spPr>
        <p:txBody>
          <a:bodyPr/>
          <a:lstStyle/>
          <a:p>
            <a:pPr marL="0" indent="0">
              <a:buNone/>
            </a:pPr>
            <a:r>
              <a:rPr lang="en-GB" sz="1800" dirty="0"/>
              <a:t>Little but growing evidence that </a:t>
            </a:r>
            <a:r>
              <a:rPr lang="en-GB" sz="1800" b="1" dirty="0"/>
              <a:t>web tracking data is affected by errors</a:t>
            </a:r>
          </a:p>
          <a:p>
            <a:pPr marL="0" indent="0">
              <a:buNone/>
            </a:pPr>
            <a:endParaRPr lang="en-GB" sz="1800" b="1" dirty="0"/>
          </a:p>
          <a:p>
            <a:pPr marL="0" indent="0">
              <a:buNone/>
            </a:pPr>
            <a:r>
              <a:rPr lang="en-GB" sz="1800" b="1" dirty="0"/>
              <a:t>We know that these errors can introduce measurement errors of a considerable size</a:t>
            </a:r>
          </a:p>
          <a:p>
            <a:pPr marL="0" indent="0">
              <a:buNone/>
            </a:pPr>
            <a:endParaRPr lang="en-GB" sz="1800" b="1" dirty="0">
              <a:latin typeface="Times New Roman" panose="02020603050405020304" pitchFamily="18" charset="0"/>
              <a:ea typeface="Cambria" panose="02040503050406030204" pitchFamily="18" charset="0"/>
            </a:endParaRPr>
          </a:p>
          <a:p>
            <a:pPr marL="0" indent="0">
              <a:buNone/>
            </a:pPr>
            <a:r>
              <a:rPr lang="en-GB" sz="1800" b="1" dirty="0"/>
              <a:t>But still not near what we know about surveys!</a:t>
            </a:r>
            <a:endParaRPr lang="en-GB" sz="1600" b="1" dirty="0"/>
          </a:p>
          <a:p>
            <a:pPr marL="0" indent="0">
              <a:buNone/>
            </a:pPr>
            <a:endParaRPr lang="en-GB" sz="1800" dirty="0">
              <a:latin typeface="Times New Roman" panose="02020603050405020304" pitchFamily="18" charset="0"/>
              <a:ea typeface="Cambria" panose="02040503050406030204" pitchFamily="18" charset="0"/>
            </a:endParaRPr>
          </a:p>
          <a:p>
            <a:pPr marL="0" indent="0">
              <a:buNone/>
            </a:pPr>
            <a:r>
              <a:rPr lang="en-GB" sz="1800" b="1" dirty="0"/>
              <a:t>My pitch</a:t>
            </a:r>
            <a:r>
              <a:rPr lang="en-GB" sz="1800" dirty="0"/>
              <a:t>: adapt decades of knowledge in psychometrics and survey methodology to </a:t>
            </a:r>
            <a:r>
              <a:rPr lang="en-GB" sz="1800" dirty="0">
                <a:solidFill>
                  <a:srgbClr val="C00000"/>
                </a:solidFill>
              </a:rPr>
              <a:t>improve how we use digital trace data </a:t>
            </a:r>
          </a:p>
          <a:p>
            <a:endParaRPr lang="en-GB" sz="1800" dirty="0">
              <a:effectLst/>
              <a:latin typeface="Times New Roman" panose="02020603050405020304" pitchFamily="18" charset="0"/>
              <a:ea typeface="Cambria" panose="02040503050406030204" pitchFamily="18" charset="0"/>
            </a:endParaRPr>
          </a:p>
          <a:p>
            <a:pPr marL="0" indent="0">
              <a:buNone/>
            </a:pPr>
            <a:endParaRPr lang="en-GB" sz="1800" dirty="0">
              <a:effectLst/>
              <a:latin typeface="Times New Roman" panose="02020603050405020304" pitchFamily="18" charset="0"/>
              <a:ea typeface="Cambria" panose="02040503050406030204" pitchFamily="18" charset="0"/>
            </a:endParaRPr>
          </a:p>
          <a:p>
            <a:endParaRPr lang="en-GB" sz="1800" dirty="0">
              <a:latin typeface="Times New Roman" panose="02020603050405020304" pitchFamily="18" charset="0"/>
              <a:ea typeface="Cambria" panose="02040503050406030204" pitchFamily="18" charset="0"/>
            </a:endParaRPr>
          </a:p>
          <a:p>
            <a:endParaRPr lang="es-ES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35F5EB96-DB4D-41EA-94FC-1B92615241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Is web tracking data actually unbiased?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9BEC78D5-FEC4-4B78-A623-8C553336B69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GB" dirty="0"/>
              <a:t>MEASURING WHAT PEOPLE DO ONLINE WITH DIGITAL TARCES</a:t>
            </a:r>
            <a:endParaRPr lang="es-ES" dirty="0"/>
          </a:p>
        </p:txBody>
      </p:sp>
      <p:pic>
        <p:nvPicPr>
          <p:cNvPr id="4" name="Picture 3" descr="A screenshot of a graph&#10;&#10;Description automatically generated">
            <a:extLst>
              <a:ext uri="{FF2B5EF4-FFF2-40B4-BE49-F238E27FC236}">
                <a16:creationId xmlns:a16="http://schemas.microsoft.com/office/drawing/2014/main" id="{BBFAD642-FA6B-107A-D631-02896D848D7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42387" y="1357460"/>
            <a:ext cx="4714649" cy="53921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119086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Webdata fonts">
      <a:majorFont>
        <a:latin typeface="Georgia"/>
        <a:ea typeface=""/>
        <a:cs typeface=""/>
      </a:majorFont>
      <a:minorFont>
        <a:latin typeface="Georgia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960</TotalTime>
  <Words>2144</Words>
  <Application>Microsoft Office PowerPoint</Application>
  <PresentationFormat>Widescreen</PresentationFormat>
  <Paragraphs>454</Paragraphs>
  <Slides>37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37</vt:i4>
      </vt:variant>
    </vt:vector>
  </HeadingPairs>
  <TitlesOfParts>
    <vt:vector size="44" baseType="lpstr">
      <vt:lpstr>Arial</vt:lpstr>
      <vt:lpstr>Calibri</vt:lpstr>
      <vt:lpstr>Century Gothic</vt:lpstr>
      <vt:lpstr>Georgia</vt:lpstr>
      <vt:lpstr>Times New Roman</vt:lpstr>
      <vt:lpstr>Office Theme</vt:lpstr>
      <vt:lpstr>Document</vt:lpstr>
      <vt:lpstr>Surveys or digital trace data, which one should we use?  Using MultiTrait-MultiMethod models to simultaneously estimate the measurement quality of surveys and digital trace data.</vt:lpstr>
      <vt:lpstr>The importance of measuring what people do online</vt:lpstr>
      <vt:lpstr>Digital trace data to understand online behaviours</vt:lpstr>
      <vt:lpstr>Digital trace data to understand online behaviours</vt:lpstr>
      <vt:lpstr>Individual-level approach: web trackers</vt:lpstr>
      <vt:lpstr>Is web tracking data actually unbiased?</vt:lpstr>
      <vt:lpstr>Is web tracking data actually unbiased?</vt:lpstr>
      <vt:lpstr>Is web tracking data actually unbiased?</vt:lpstr>
      <vt:lpstr>Is web tracking data actually unbiased?</vt:lpstr>
      <vt:lpstr>Simultaneously estimating the measurement quality of digital trace data and surveys using MultiTrait-MultiMethod (MTMM) models </vt:lpstr>
      <vt:lpstr>Measurement quality</vt:lpstr>
      <vt:lpstr>The model</vt:lpstr>
      <vt:lpstr>The model</vt:lpstr>
      <vt:lpstr>The model</vt:lpstr>
      <vt:lpstr>The model</vt:lpstr>
      <vt:lpstr>The model</vt:lpstr>
      <vt:lpstr>This study</vt:lpstr>
      <vt:lpstr>Research questions</vt:lpstr>
      <vt:lpstr>Research questions</vt:lpstr>
      <vt:lpstr>Data</vt:lpstr>
      <vt:lpstr>Three differ groups of traits of interest</vt:lpstr>
      <vt:lpstr>The measurements</vt:lpstr>
      <vt:lpstr>The measurements</vt:lpstr>
      <vt:lpstr>The measurements</vt:lpstr>
      <vt:lpstr>Results</vt:lpstr>
      <vt:lpstr>Correlation matrix</vt:lpstr>
      <vt:lpstr>#1 News: quality estimates</vt:lpstr>
      <vt:lpstr>#1 News: quality estimates</vt:lpstr>
      <vt:lpstr>#2 Communication: quality estimates</vt:lpstr>
      <vt:lpstr>#3 Entertainment: quality estimates</vt:lpstr>
      <vt:lpstr>#3 Entertainment: quality estimates</vt:lpstr>
      <vt:lpstr>CONCLUSIONS</vt:lpstr>
      <vt:lpstr>Take-home messages</vt:lpstr>
      <vt:lpstr>Take-home messages</vt:lpstr>
      <vt:lpstr>Take-home messages</vt:lpstr>
      <vt:lpstr>The limits of this approach</vt:lpstr>
      <vt:lpstr>Thanks!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Carlos Ochoa</dc:creator>
  <cp:lastModifiedBy>Oriol Bosch</cp:lastModifiedBy>
  <cp:revision>1</cp:revision>
  <dcterms:created xsi:type="dcterms:W3CDTF">2021-05-03T14:28:46Z</dcterms:created>
  <dcterms:modified xsi:type="dcterms:W3CDTF">2023-07-18T08:00:21Z</dcterms:modified>
</cp:coreProperties>
</file>