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6"/>
  </p:notesMasterIdLst>
  <p:sldIdLst>
    <p:sldId id="258" r:id="rId2"/>
    <p:sldId id="558" r:id="rId3"/>
    <p:sldId id="563" r:id="rId4"/>
    <p:sldId id="679" r:id="rId5"/>
    <p:sldId id="671" r:id="rId6"/>
    <p:sldId id="560" r:id="rId7"/>
    <p:sldId id="565" r:id="rId8"/>
    <p:sldId id="564" r:id="rId9"/>
    <p:sldId id="682" r:id="rId10"/>
    <p:sldId id="348" r:id="rId11"/>
    <p:sldId id="657" r:id="rId12"/>
    <p:sldId id="666" r:id="rId13"/>
    <p:sldId id="664" r:id="rId14"/>
    <p:sldId id="670" r:id="rId15"/>
    <p:sldId id="672" r:id="rId16"/>
    <p:sldId id="660" r:id="rId17"/>
    <p:sldId id="675" r:id="rId18"/>
    <p:sldId id="443" r:id="rId19"/>
    <p:sldId id="446" r:id="rId20"/>
    <p:sldId id="511" r:id="rId21"/>
    <p:sldId id="448" r:id="rId22"/>
    <p:sldId id="687" r:id="rId23"/>
    <p:sldId id="688" r:id="rId24"/>
    <p:sldId id="454" r:id="rId25"/>
    <p:sldId id="453" r:id="rId26"/>
    <p:sldId id="452" r:id="rId27"/>
    <p:sldId id="369" r:id="rId28"/>
    <p:sldId id="370" r:id="rId29"/>
    <p:sldId id="686" r:id="rId30"/>
    <p:sldId id="260" r:id="rId31"/>
    <p:sldId id="445" r:id="rId32"/>
    <p:sldId id="441" r:id="rId33"/>
    <p:sldId id="450" r:id="rId34"/>
    <p:sldId id="68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iol Bosch Jover" initials="OBJ" lastIdx="2" clrIdx="0">
    <p:extLst>
      <p:ext uri="{19B8F6BF-5375-455C-9EA6-DF929625EA0E}">
        <p15:presenceInfo xmlns:p15="http://schemas.microsoft.com/office/powerpoint/2012/main" userId="Oriol Bosch Jover" providerId="None"/>
      </p:ext>
    </p:extLst>
  </p:cmAuthor>
  <p:cmAuthor id="2" name="x" initials="xx" lastIdx="3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CCC73-A2C9-4217-A8C6-3845FA46BC35}" v="21" dt="2023-05-10T14:24:31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iol Bosch Jover" userId="9dbb7b1c-6ccb-4168-bf1c-5552a8f27a80" providerId="ADAL" clId="{5B1CCC73-A2C9-4217-A8C6-3845FA46BC35}"/>
    <pc:docChg chg="undo redo custSel addSld delSld modSld sldOrd">
      <pc:chgData name="Oriol Bosch Jover" userId="9dbb7b1c-6ccb-4168-bf1c-5552a8f27a80" providerId="ADAL" clId="{5B1CCC73-A2C9-4217-A8C6-3845FA46BC35}" dt="2023-05-10T17:14:24.641" v="2872" actId="478"/>
      <pc:docMkLst>
        <pc:docMk/>
      </pc:docMkLst>
      <pc:sldChg chg="del">
        <pc:chgData name="Oriol Bosch Jover" userId="9dbb7b1c-6ccb-4168-bf1c-5552a8f27a80" providerId="ADAL" clId="{5B1CCC73-A2C9-4217-A8C6-3845FA46BC35}" dt="2023-05-10T14:42:34.981" v="1986" actId="2696"/>
        <pc:sldMkLst>
          <pc:docMk/>
          <pc:sldMk cId="1318250527" sldId="347"/>
        </pc:sldMkLst>
      </pc:sldChg>
      <pc:sldChg chg="modSp mod">
        <pc:chgData name="Oriol Bosch Jover" userId="9dbb7b1c-6ccb-4168-bf1c-5552a8f27a80" providerId="ADAL" clId="{5B1CCC73-A2C9-4217-A8C6-3845FA46BC35}" dt="2023-05-10T15:12:58.101" v="2531" actId="20577"/>
        <pc:sldMkLst>
          <pc:docMk/>
          <pc:sldMk cId="2523557470" sldId="370"/>
        </pc:sldMkLst>
        <pc:spChg chg="mod">
          <ac:chgData name="Oriol Bosch Jover" userId="9dbb7b1c-6ccb-4168-bf1c-5552a8f27a80" providerId="ADAL" clId="{5B1CCC73-A2C9-4217-A8C6-3845FA46BC35}" dt="2023-05-10T15:12:58.101" v="2531" actId="20577"/>
          <ac:spMkLst>
            <pc:docMk/>
            <pc:sldMk cId="2523557470" sldId="370"/>
            <ac:spMk id="6" creationId="{5BA23285-C2FB-48AF-B341-4E988353219F}"/>
          </ac:spMkLst>
        </pc:spChg>
      </pc:sldChg>
      <pc:sldChg chg="del">
        <pc:chgData name="Oriol Bosch Jover" userId="9dbb7b1c-6ccb-4168-bf1c-5552a8f27a80" providerId="ADAL" clId="{5B1CCC73-A2C9-4217-A8C6-3845FA46BC35}" dt="2023-05-10T15:14:53.694" v="2622" actId="2696"/>
        <pc:sldMkLst>
          <pc:docMk/>
          <pc:sldMk cId="4223492432" sldId="401"/>
        </pc:sldMkLst>
      </pc:sldChg>
      <pc:sldChg chg="ord">
        <pc:chgData name="Oriol Bosch Jover" userId="9dbb7b1c-6ccb-4168-bf1c-5552a8f27a80" providerId="ADAL" clId="{5B1CCC73-A2C9-4217-A8C6-3845FA46BC35}" dt="2023-05-10T11:36:59.456" v="575"/>
        <pc:sldMkLst>
          <pc:docMk/>
          <pc:sldMk cId="542251183" sldId="441"/>
        </pc:sldMkLst>
      </pc:sldChg>
      <pc:sldChg chg="modSp mod ord">
        <pc:chgData name="Oriol Bosch Jover" userId="9dbb7b1c-6ccb-4168-bf1c-5552a8f27a80" providerId="ADAL" clId="{5B1CCC73-A2C9-4217-A8C6-3845FA46BC35}" dt="2023-05-10T15:35:27.513" v="2831"/>
        <pc:sldMkLst>
          <pc:docMk/>
          <pc:sldMk cId="4038567631" sldId="443"/>
        </pc:sldMkLst>
        <pc:spChg chg="mod">
          <ac:chgData name="Oriol Bosch Jover" userId="9dbb7b1c-6ccb-4168-bf1c-5552a8f27a80" providerId="ADAL" clId="{5B1CCC73-A2C9-4217-A8C6-3845FA46BC35}" dt="2023-05-10T13:21:45.561" v="1542" actId="20577"/>
          <ac:spMkLst>
            <pc:docMk/>
            <pc:sldMk cId="4038567631" sldId="443"/>
            <ac:spMk id="5" creationId="{35F5EB96-DB4D-41EA-94FC-1B92615241DC}"/>
          </ac:spMkLst>
        </pc:spChg>
      </pc:sldChg>
      <pc:sldChg chg="addSp delSp modSp mod ord">
        <pc:chgData name="Oriol Bosch Jover" userId="9dbb7b1c-6ccb-4168-bf1c-5552a8f27a80" providerId="ADAL" clId="{5B1CCC73-A2C9-4217-A8C6-3845FA46BC35}" dt="2023-05-10T15:35:40.938" v="2833"/>
        <pc:sldMkLst>
          <pc:docMk/>
          <pc:sldMk cId="2716929207" sldId="445"/>
        </pc:sldMkLst>
        <pc:spChg chg="add del mod">
          <ac:chgData name="Oriol Bosch Jover" userId="9dbb7b1c-6ccb-4168-bf1c-5552a8f27a80" providerId="ADAL" clId="{5B1CCC73-A2C9-4217-A8C6-3845FA46BC35}" dt="2023-05-10T14:24:25.067" v="1896" actId="478"/>
          <ac:spMkLst>
            <pc:docMk/>
            <pc:sldMk cId="2716929207" sldId="445"/>
            <ac:spMk id="4" creationId="{C018D5B6-DD0A-EA2F-1698-9552F624CCF5}"/>
          </ac:spMkLst>
        </pc:spChg>
        <pc:spChg chg="mod">
          <ac:chgData name="Oriol Bosch Jover" userId="9dbb7b1c-6ccb-4168-bf1c-5552a8f27a80" providerId="ADAL" clId="{5B1CCC73-A2C9-4217-A8C6-3845FA46BC35}" dt="2023-05-10T14:25:07.078" v="1914" actId="113"/>
          <ac:spMkLst>
            <pc:docMk/>
            <pc:sldMk cId="2716929207" sldId="445"/>
            <ac:spMk id="5" creationId="{35F5EB96-DB4D-41EA-94FC-1B92615241DC}"/>
          </ac:spMkLst>
        </pc:spChg>
        <pc:spChg chg="del">
          <ac:chgData name="Oriol Bosch Jover" userId="9dbb7b1c-6ccb-4168-bf1c-5552a8f27a80" providerId="ADAL" clId="{5B1CCC73-A2C9-4217-A8C6-3845FA46BC35}" dt="2023-05-10T14:24:23.582" v="1895" actId="478"/>
          <ac:spMkLst>
            <pc:docMk/>
            <pc:sldMk cId="2716929207" sldId="445"/>
            <ac:spMk id="15" creationId="{8CF297B2-157E-FE4A-CF38-F1619189EA2B}"/>
          </ac:spMkLst>
        </pc:spChg>
        <pc:spChg chg="del mod">
          <ac:chgData name="Oriol Bosch Jover" userId="9dbb7b1c-6ccb-4168-bf1c-5552a8f27a80" providerId="ADAL" clId="{5B1CCC73-A2C9-4217-A8C6-3845FA46BC35}" dt="2023-05-10T14:24:52.481" v="1904" actId="478"/>
          <ac:spMkLst>
            <pc:docMk/>
            <pc:sldMk cId="2716929207" sldId="445"/>
            <ac:spMk id="26" creationId="{E0499EFB-7984-C0F1-DF3D-6824130CB6E2}"/>
          </ac:spMkLst>
        </pc:spChg>
        <pc:spChg chg="del">
          <ac:chgData name="Oriol Bosch Jover" userId="9dbb7b1c-6ccb-4168-bf1c-5552a8f27a80" providerId="ADAL" clId="{5B1CCC73-A2C9-4217-A8C6-3845FA46BC35}" dt="2023-05-10T14:24:18.782" v="1894" actId="478"/>
          <ac:spMkLst>
            <pc:docMk/>
            <pc:sldMk cId="2716929207" sldId="445"/>
            <ac:spMk id="27" creationId="{658B870B-DD6C-6058-AEDD-2542D38364B8}"/>
          </ac:spMkLst>
        </pc:spChg>
        <pc:picChg chg="del">
          <ac:chgData name="Oriol Bosch Jover" userId="9dbb7b1c-6ccb-4168-bf1c-5552a8f27a80" providerId="ADAL" clId="{5B1CCC73-A2C9-4217-A8C6-3845FA46BC35}" dt="2023-05-10T14:24:39.554" v="1900" actId="478"/>
          <ac:picMkLst>
            <pc:docMk/>
            <pc:sldMk cId="2716929207" sldId="445"/>
            <ac:picMk id="3" creationId="{D897F715-7530-A2F5-E607-60889C79E7E8}"/>
          </ac:picMkLst>
        </pc:picChg>
        <pc:picChg chg="del mod">
          <ac:chgData name="Oriol Bosch Jover" userId="9dbb7b1c-6ccb-4168-bf1c-5552a8f27a80" providerId="ADAL" clId="{5B1CCC73-A2C9-4217-A8C6-3845FA46BC35}" dt="2023-05-10T14:24:16.227" v="1892" actId="478"/>
          <ac:picMkLst>
            <pc:docMk/>
            <pc:sldMk cId="2716929207" sldId="445"/>
            <ac:picMk id="6" creationId="{59324B6F-3635-64D9-92CB-75C77546E3C7}"/>
          </ac:picMkLst>
        </pc:picChg>
        <pc:picChg chg="add mod">
          <ac:chgData name="Oriol Bosch Jover" userId="9dbb7b1c-6ccb-4168-bf1c-5552a8f27a80" providerId="ADAL" clId="{5B1CCC73-A2C9-4217-A8C6-3845FA46BC35}" dt="2023-05-10T14:25:43.657" v="1929" actId="14100"/>
          <ac:picMkLst>
            <pc:docMk/>
            <pc:sldMk cId="2716929207" sldId="445"/>
            <ac:picMk id="8" creationId="{075BF3B3-A8F9-5A8B-DA43-3782DBA604C1}"/>
          </ac:picMkLst>
        </pc:picChg>
        <pc:picChg chg="mod ord">
          <ac:chgData name="Oriol Bosch Jover" userId="9dbb7b1c-6ccb-4168-bf1c-5552a8f27a80" providerId="ADAL" clId="{5B1CCC73-A2C9-4217-A8C6-3845FA46BC35}" dt="2023-05-10T14:25:57.513" v="1934" actId="1076"/>
          <ac:picMkLst>
            <pc:docMk/>
            <pc:sldMk cId="2716929207" sldId="445"/>
            <ac:picMk id="16" creationId="{BD601A7F-4C9C-B979-9CE9-2888BEBCF188}"/>
          </ac:picMkLst>
        </pc:picChg>
        <pc:picChg chg="del">
          <ac:chgData name="Oriol Bosch Jover" userId="9dbb7b1c-6ccb-4168-bf1c-5552a8f27a80" providerId="ADAL" clId="{5B1CCC73-A2C9-4217-A8C6-3845FA46BC35}" dt="2023-05-10T14:24:17.362" v="1893" actId="478"/>
          <ac:picMkLst>
            <pc:docMk/>
            <pc:sldMk cId="2716929207" sldId="445"/>
            <ac:picMk id="25" creationId="{00FF3A25-0A4E-4AD2-D892-5188A13E7AA4}"/>
          </ac:picMkLst>
        </pc:picChg>
      </pc:sldChg>
      <pc:sldChg chg="ord">
        <pc:chgData name="Oriol Bosch Jover" userId="9dbb7b1c-6ccb-4168-bf1c-5552a8f27a80" providerId="ADAL" clId="{5B1CCC73-A2C9-4217-A8C6-3845FA46BC35}" dt="2023-05-10T15:35:50.148" v="2835"/>
        <pc:sldMkLst>
          <pc:docMk/>
          <pc:sldMk cId="1134083362" sldId="446"/>
        </pc:sldMkLst>
      </pc:sldChg>
      <pc:sldChg chg="del">
        <pc:chgData name="Oriol Bosch Jover" userId="9dbb7b1c-6ccb-4168-bf1c-5552a8f27a80" providerId="ADAL" clId="{5B1CCC73-A2C9-4217-A8C6-3845FA46BC35}" dt="2023-05-10T14:21:56.153" v="1890" actId="2696"/>
        <pc:sldMkLst>
          <pc:docMk/>
          <pc:sldMk cId="574904700" sldId="447"/>
        </pc:sldMkLst>
      </pc:sldChg>
      <pc:sldChg chg="ord">
        <pc:chgData name="Oriol Bosch Jover" userId="9dbb7b1c-6ccb-4168-bf1c-5552a8f27a80" providerId="ADAL" clId="{5B1CCC73-A2C9-4217-A8C6-3845FA46BC35}" dt="2023-05-10T11:37:18.826" v="577"/>
        <pc:sldMkLst>
          <pc:docMk/>
          <pc:sldMk cId="3836775733" sldId="450"/>
        </pc:sldMkLst>
      </pc:sldChg>
      <pc:sldChg chg="addSp modSp mod ord">
        <pc:chgData name="Oriol Bosch Jover" userId="9dbb7b1c-6ccb-4168-bf1c-5552a8f27a80" providerId="ADAL" clId="{5B1CCC73-A2C9-4217-A8C6-3845FA46BC35}" dt="2023-05-10T13:24:55.539" v="1788"/>
        <pc:sldMkLst>
          <pc:docMk/>
          <pc:sldMk cId="1110133203" sldId="511"/>
        </pc:sldMkLst>
        <pc:spChg chg="mod">
          <ac:chgData name="Oriol Bosch Jover" userId="9dbb7b1c-6ccb-4168-bf1c-5552a8f27a80" providerId="ADAL" clId="{5B1CCC73-A2C9-4217-A8C6-3845FA46BC35}" dt="2023-05-10T13:23:55.222" v="1736" actId="1076"/>
          <ac:spMkLst>
            <pc:docMk/>
            <pc:sldMk cId="1110133203" sldId="511"/>
            <ac:spMk id="2" creationId="{CDEF5CE1-156E-9C1F-8F1E-9249C07BAE25}"/>
          </ac:spMkLst>
        </pc:spChg>
        <pc:spChg chg="add mod">
          <ac:chgData name="Oriol Bosch Jover" userId="9dbb7b1c-6ccb-4168-bf1c-5552a8f27a80" providerId="ADAL" clId="{5B1CCC73-A2C9-4217-A8C6-3845FA46BC35}" dt="2023-05-10T13:24:14.777" v="1739" actId="113"/>
          <ac:spMkLst>
            <pc:docMk/>
            <pc:sldMk cId="1110133203" sldId="511"/>
            <ac:spMk id="4" creationId="{D69C2002-292C-E2F1-3F39-A94459163E37}"/>
          </ac:spMkLst>
        </pc:spChg>
        <pc:spChg chg="mod">
          <ac:chgData name="Oriol Bosch Jover" userId="9dbb7b1c-6ccb-4168-bf1c-5552a8f27a80" providerId="ADAL" clId="{5B1CCC73-A2C9-4217-A8C6-3845FA46BC35}" dt="2023-05-10T13:23:20.251" v="1729" actId="20577"/>
          <ac:spMkLst>
            <pc:docMk/>
            <pc:sldMk cId="1110133203" sldId="511"/>
            <ac:spMk id="5" creationId="{35F5EB96-DB4D-41EA-94FC-1B92615241DC}"/>
          </ac:spMkLst>
        </pc:spChg>
        <pc:spChg chg="mod">
          <ac:chgData name="Oriol Bosch Jover" userId="9dbb7b1c-6ccb-4168-bf1c-5552a8f27a80" providerId="ADAL" clId="{5B1CCC73-A2C9-4217-A8C6-3845FA46BC35}" dt="2023-05-10T13:23:55.222" v="1736" actId="1076"/>
          <ac:spMkLst>
            <pc:docMk/>
            <pc:sldMk cId="1110133203" sldId="511"/>
            <ac:spMk id="11" creationId="{0651E5F5-CE79-4E09-3A22-617AC70693EF}"/>
          </ac:spMkLst>
        </pc:spChg>
        <pc:spChg chg="mod">
          <ac:chgData name="Oriol Bosch Jover" userId="9dbb7b1c-6ccb-4168-bf1c-5552a8f27a80" providerId="ADAL" clId="{5B1CCC73-A2C9-4217-A8C6-3845FA46BC35}" dt="2023-05-10T13:23:55.222" v="1736" actId="1076"/>
          <ac:spMkLst>
            <pc:docMk/>
            <pc:sldMk cId="1110133203" sldId="511"/>
            <ac:spMk id="13" creationId="{72088C1B-7BE5-637E-6487-0630CB8A470D}"/>
          </ac:spMkLst>
        </pc:spChg>
        <pc:spChg chg="mod">
          <ac:chgData name="Oriol Bosch Jover" userId="9dbb7b1c-6ccb-4168-bf1c-5552a8f27a80" providerId="ADAL" clId="{5B1CCC73-A2C9-4217-A8C6-3845FA46BC35}" dt="2023-05-10T13:23:55.222" v="1736" actId="1076"/>
          <ac:spMkLst>
            <pc:docMk/>
            <pc:sldMk cId="1110133203" sldId="511"/>
            <ac:spMk id="14" creationId="{B50ADA78-97A2-2548-9360-060D8A64102D}"/>
          </ac:spMkLst>
        </pc:spChg>
        <pc:spChg chg="mod">
          <ac:chgData name="Oriol Bosch Jover" userId="9dbb7b1c-6ccb-4168-bf1c-5552a8f27a80" providerId="ADAL" clId="{5B1CCC73-A2C9-4217-A8C6-3845FA46BC35}" dt="2023-05-10T13:23:55.222" v="1736" actId="1076"/>
          <ac:spMkLst>
            <pc:docMk/>
            <pc:sldMk cId="1110133203" sldId="511"/>
            <ac:spMk id="15" creationId="{40BA807C-63AC-8ECB-EC42-FF4F4A2687CF}"/>
          </ac:spMkLst>
        </pc:spChg>
        <pc:spChg chg="mod">
          <ac:chgData name="Oriol Bosch Jover" userId="9dbb7b1c-6ccb-4168-bf1c-5552a8f27a80" providerId="ADAL" clId="{5B1CCC73-A2C9-4217-A8C6-3845FA46BC35}" dt="2023-05-10T13:23:55.222" v="1736" actId="1076"/>
          <ac:spMkLst>
            <pc:docMk/>
            <pc:sldMk cId="1110133203" sldId="511"/>
            <ac:spMk id="16" creationId="{F20A43BC-2D69-BAE9-D44B-6E9CE66A203C}"/>
          </ac:spMkLst>
        </pc:spChg>
        <pc:spChg chg="mod">
          <ac:chgData name="Oriol Bosch Jover" userId="9dbb7b1c-6ccb-4168-bf1c-5552a8f27a80" providerId="ADAL" clId="{5B1CCC73-A2C9-4217-A8C6-3845FA46BC35}" dt="2023-05-10T13:23:55.222" v="1736" actId="1076"/>
          <ac:spMkLst>
            <pc:docMk/>
            <pc:sldMk cId="1110133203" sldId="511"/>
            <ac:spMk id="17" creationId="{D13E7FC5-CB8A-F3B2-71D1-97C35E8C4D90}"/>
          </ac:spMkLst>
        </pc:spChg>
        <pc:spChg chg="mod">
          <ac:chgData name="Oriol Bosch Jover" userId="9dbb7b1c-6ccb-4168-bf1c-5552a8f27a80" providerId="ADAL" clId="{5B1CCC73-A2C9-4217-A8C6-3845FA46BC35}" dt="2023-05-10T13:23:55.222" v="1736" actId="1076"/>
          <ac:spMkLst>
            <pc:docMk/>
            <pc:sldMk cId="1110133203" sldId="511"/>
            <ac:spMk id="26" creationId="{D887DDF2-392D-EFCF-0B8A-1565EDB4594E}"/>
          </ac:spMkLst>
        </pc:spChg>
        <pc:spChg chg="mod">
          <ac:chgData name="Oriol Bosch Jover" userId="9dbb7b1c-6ccb-4168-bf1c-5552a8f27a80" providerId="ADAL" clId="{5B1CCC73-A2C9-4217-A8C6-3845FA46BC35}" dt="2023-05-10T13:23:55.222" v="1736" actId="1076"/>
          <ac:spMkLst>
            <pc:docMk/>
            <pc:sldMk cId="1110133203" sldId="511"/>
            <ac:spMk id="32" creationId="{02CEBBF3-5EBC-5B77-152F-A4115DA532A5}"/>
          </ac:spMkLst>
        </pc:spChg>
        <pc:spChg chg="mod">
          <ac:chgData name="Oriol Bosch Jover" userId="9dbb7b1c-6ccb-4168-bf1c-5552a8f27a80" providerId="ADAL" clId="{5B1CCC73-A2C9-4217-A8C6-3845FA46BC35}" dt="2023-05-10T13:23:55.222" v="1736" actId="1076"/>
          <ac:spMkLst>
            <pc:docMk/>
            <pc:sldMk cId="1110133203" sldId="511"/>
            <ac:spMk id="46" creationId="{7AC56D75-0FF9-3A67-B0F1-F7A092B7FF0F}"/>
          </ac:spMkLst>
        </pc:spChg>
        <pc:spChg chg="mod">
          <ac:chgData name="Oriol Bosch Jover" userId="9dbb7b1c-6ccb-4168-bf1c-5552a8f27a80" providerId="ADAL" clId="{5B1CCC73-A2C9-4217-A8C6-3845FA46BC35}" dt="2023-05-10T13:23:55.222" v="1736" actId="1076"/>
          <ac:spMkLst>
            <pc:docMk/>
            <pc:sldMk cId="1110133203" sldId="511"/>
            <ac:spMk id="50" creationId="{29C28AB3-C4BB-4E9D-F857-9C0E2F7C7C97}"/>
          </ac:spMkLst>
        </pc:spChg>
        <pc:spChg chg="mod">
          <ac:chgData name="Oriol Bosch Jover" userId="9dbb7b1c-6ccb-4168-bf1c-5552a8f27a80" providerId="ADAL" clId="{5B1CCC73-A2C9-4217-A8C6-3845FA46BC35}" dt="2023-05-10T13:23:55.222" v="1736" actId="1076"/>
          <ac:spMkLst>
            <pc:docMk/>
            <pc:sldMk cId="1110133203" sldId="511"/>
            <ac:spMk id="66" creationId="{72CF5857-465B-E95D-F6BA-76ED9D879226}"/>
          </ac:spMkLst>
        </pc:spChg>
        <pc:cxnChg chg="mod">
          <ac:chgData name="Oriol Bosch Jover" userId="9dbb7b1c-6ccb-4168-bf1c-5552a8f27a80" providerId="ADAL" clId="{5B1CCC73-A2C9-4217-A8C6-3845FA46BC35}" dt="2023-05-10T13:23:55.222" v="1736" actId="1076"/>
          <ac:cxnSpMkLst>
            <pc:docMk/>
            <pc:sldMk cId="1110133203" sldId="511"/>
            <ac:cxnSpMk id="20" creationId="{2AD46C8A-AF27-5304-9819-8A5191F7CA03}"/>
          </ac:cxnSpMkLst>
        </pc:cxnChg>
        <pc:cxnChg chg="mod">
          <ac:chgData name="Oriol Bosch Jover" userId="9dbb7b1c-6ccb-4168-bf1c-5552a8f27a80" providerId="ADAL" clId="{5B1CCC73-A2C9-4217-A8C6-3845FA46BC35}" dt="2023-05-10T13:23:55.222" v="1736" actId="1076"/>
          <ac:cxnSpMkLst>
            <pc:docMk/>
            <pc:sldMk cId="1110133203" sldId="511"/>
            <ac:cxnSpMk id="22" creationId="{763E0635-D11D-7647-19A8-3F7C651D434C}"/>
          </ac:cxnSpMkLst>
        </pc:cxnChg>
        <pc:cxnChg chg="mod">
          <ac:chgData name="Oriol Bosch Jover" userId="9dbb7b1c-6ccb-4168-bf1c-5552a8f27a80" providerId="ADAL" clId="{5B1CCC73-A2C9-4217-A8C6-3845FA46BC35}" dt="2023-05-10T13:23:55.222" v="1736" actId="1076"/>
          <ac:cxnSpMkLst>
            <pc:docMk/>
            <pc:sldMk cId="1110133203" sldId="511"/>
            <ac:cxnSpMk id="23" creationId="{9D2C2A88-D8AA-1EBD-8FCD-C026B9B391D3}"/>
          </ac:cxnSpMkLst>
        </pc:cxnChg>
        <pc:cxnChg chg="mod">
          <ac:chgData name="Oriol Bosch Jover" userId="9dbb7b1c-6ccb-4168-bf1c-5552a8f27a80" providerId="ADAL" clId="{5B1CCC73-A2C9-4217-A8C6-3845FA46BC35}" dt="2023-05-10T13:23:55.222" v="1736" actId="1076"/>
          <ac:cxnSpMkLst>
            <pc:docMk/>
            <pc:sldMk cId="1110133203" sldId="511"/>
            <ac:cxnSpMk id="24" creationId="{DF15EA01-56EA-5ED4-49EE-70E9D3C02910}"/>
          </ac:cxnSpMkLst>
        </pc:cxnChg>
        <pc:cxnChg chg="mod">
          <ac:chgData name="Oriol Bosch Jover" userId="9dbb7b1c-6ccb-4168-bf1c-5552a8f27a80" providerId="ADAL" clId="{5B1CCC73-A2C9-4217-A8C6-3845FA46BC35}" dt="2023-05-10T13:23:55.222" v="1736" actId="1076"/>
          <ac:cxnSpMkLst>
            <pc:docMk/>
            <pc:sldMk cId="1110133203" sldId="511"/>
            <ac:cxnSpMk id="27" creationId="{A42E533B-0357-A915-EF2C-798B9CB49FED}"/>
          </ac:cxnSpMkLst>
        </pc:cxnChg>
        <pc:cxnChg chg="mod">
          <ac:chgData name="Oriol Bosch Jover" userId="9dbb7b1c-6ccb-4168-bf1c-5552a8f27a80" providerId="ADAL" clId="{5B1CCC73-A2C9-4217-A8C6-3845FA46BC35}" dt="2023-05-10T13:23:55.222" v="1736" actId="1076"/>
          <ac:cxnSpMkLst>
            <pc:docMk/>
            <pc:sldMk cId="1110133203" sldId="511"/>
            <ac:cxnSpMk id="28" creationId="{A9C2D6AB-8A36-7575-296A-62585C7BC96C}"/>
          </ac:cxnSpMkLst>
        </pc:cxnChg>
        <pc:cxnChg chg="mod">
          <ac:chgData name="Oriol Bosch Jover" userId="9dbb7b1c-6ccb-4168-bf1c-5552a8f27a80" providerId="ADAL" clId="{5B1CCC73-A2C9-4217-A8C6-3845FA46BC35}" dt="2023-05-10T13:23:55.222" v="1736" actId="1076"/>
          <ac:cxnSpMkLst>
            <pc:docMk/>
            <pc:sldMk cId="1110133203" sldId="511"/>
            <ac:cxnSpMk id="31" creationId="{CEC1D50E-53B0-8E7B-4EC3-48EC1492B084}"/>
          </ac:cxnSpMkLst>
        </pc:cxnChg>
        <pc:cxnChg chg="mod">
          <ac:chgData name="Oriol Bosch Jover" userId="9dbb7b1c-6ccb-4168-bf1c-5552a8f27a80" providerId="ADAL" clId="{5B1CCC73-A2C9-4217-A8C6-3845FA46BC35}" dt="2023-05-10T13:23:55.222" v="1736" actId="1076"/>
          <ac:cxnSpMkLst>
            <pc:docMk/>
            <pc:sldMk cId="1110133203" sldId="511"/>
            <ac:cxnSpMk id="34" creationId="{2FC49287-FF3F-638F-6F85-1B90A42ADE03}"/>
          </ac:cxnSpMkLst>
        </pc:cxnChg>
        <pc:cxnChg chg="mod">
          <ac:chgData name="Oriol Bosch Jover" userId="9dbb7b1c-6ccb-4168-bf1c-5552a8f27a80" providerId="ADAL" clId="{5B1CCC73-A2C9-4217-A8C6-3845FA46BC35}" dt="2023-05-10T13:23:55.222" v="1736" actId="1076"/>
          <ac:cxnSpMkLst>
            <pc:docMk/>
            <pc:sldMk cId="1110133203" sldId="511"/>
            <ac:cxnSpMk id="40" creationId="{D25E96DD-7BAC-CE92-01F5-8F1DBB2DB8F1}"/>
          </ac:cxnSpMkLst>
        </pc:cxnChg>
        <pc:cxnChg chg="mod">
          <ac:chgData name="Oriol Bosch Jover" userId="9dbb7b1c-6ccb-4168-bf1c-5552a8f27a80" providerId="ADAL" clId="{5B1CCC73-A2C9-4217-A8C6-3845FA46BC35}" dt="2023-05-10T13:23:55.222" v="1736" actId="1076"/>
          <ac:cxnSpMkLst>
            <pc:docMk/>
            <pc:sldMk cId="1110133203" sldId="511"/>
            <ac:cxnSpMk id="48" creationId="{CB48F569-75D1-3E0F-131C-2639171BCDAD}"/>
          </ac:cxnSpMkLst>
        </pc:cxnChg>
        <pc:cxnChg chg="mod">
          <ac:chgData name="Oriol Bosch Jover" userId="9dbb7b1c-6ccb-4168-bf1c-5552a8f27a80" providerId="ADAL" clId="{5B1CCC73-A2C9-4217-A8C6-3845FA46BC35}" dt="2023-05-10T13:23:55.222" v="1736" actId="1076"/>
          <ac:cxnSpMkLst>
            <pc:docMk/>
            <pc:sldMk cId="1110133203" sldId="511"/>
            <ac:cxnSpMk id="67" creationId="{876908B0-6CBA-ADAF-13AE-4A376BF03CE1}"/>
          </ac:cxnSpMkLst>
        </pc:cxnChg>
      </pc:sldChg>
      <pc:sldChg chg="del">
        <pc:chgData name="Oriol Bosch Jover" userId="9dbb7b1c-6ccb-4168-bf1c-5552a8f27a80" providerId="ADAL" clId="{5B1CCC73-A2C9-4217-A8C6-3845FA46BC35}" dt="2023-05-10T10:43:52.397" v="0" actId="2696"/>
        <pc:sldMkLst>
          <pc:docMk/>
          <pc:sldMk cId="3709039978" sldId="512"/>
        </pc:sldMkLst>
      </pc:sldChg>
      <pc:sldChg chg="modSp del mod">
        <pc:chgData name="Oriol Bosch Jover" userId="9dbb7b1c-6ccb-4168-bf1c-5552a8f27a80" providerId="ADAL" clId="{5B1CCC73-A2C9-4217-A8C6-3845FA46BC35}" dt="2023-05-10T11:39:51.180" v="631" actId="2696"/>
        <pc:sldMkLst>
          <pc:docMk/>
          <pc:sldMk cId="590072654" sldId="513"/>
        </pc:sldMkLst>
        <pc:spChg chg="mod">
          <ac:chgData name="Oriol Bosch Jover" userId="9dbb7b1c-6ccb-4168-bf1c-5552a8f27a80" providerId="ADAL" clId="{5B1CCC73-A2C9-4217-A8C6-3845FA46BC35}" dt="2023-05-10T10:51:39.353" v="303" actId="20577"/>
          <ac:spMkLst>
            <pc:docMk/>
            <pc:sldMk cId="590072654" sldId="513"/>
            <ac:spMk id="6" creationId="{5BA23285-C2FB-48AF-B341-4E988353219F}"/>
          </ac:spMkLst>
        </pc:spChg>
      </pc:sldChg>
      <pc:sldChg chg="del">
        <pc:chgData name="Oriol Bosch Jover" userId="9dbb7b1c-6ccb-4168-bf1c-5552a8f27a80" providerId="ADAL" clId="{5B1CCC73-A2C9-4217-A8C6-3845FA46BC35}" dt="2023-05-10T10:44:05.065" v="1" actId="2696"/>
        <pc:sldMkLst>
          <pc:docMk/>
          <pc:sldMk cId="2276154738" sldId="514"/>
        </pc:sldMkLst>
      </pc:sldChg>
      <pc:sldChg chg="addSp delSp modSp del mod">
        <pc:chgData name="Oriol Bosch Jover" userId="9dbb7b1c-6ccb-4168-bf1c-5552a8f27a80" providerId="ADAL" clId="{5B1CCC73-A2C9-4217-A8C6-3845FA46BC35}" dt="2023-05-10T13:00:07.886" v="745" actId="2696"/>
        <pc:sldMkLst>
          <pc:docMk/>
          <pc:sldMk cId="3180988915" sldId="516"/>
        </pc:sldMkLst>
        <pc:spChg chg="mod">
          <ac:chgData name="Oriol Bosch Jover" userId="9dbb7b1c-6ccb-4168-bf1c-5552a8f27a80" providerId="ADAL" clId="{5B1CCC73-A2C9-4217-A8C6-3845FA46BC35}" dt="2023-05-10T12:59:20.090" v="681" actId="313"/>
          <ac:spMkLst>
            <pc:docMk/>
            <pc:sldMk cId="3180988915" sldId="516"/>
            <ac:spMk id="5" creationId="{35F5EB96-DB4D-41EA-94FC-1B92615241DC}"/>
          </ac:spMkLst>
        </pc:spChg>
        <pc:spChg chg="mod">
          <ac:chgData name="Oriol Bosch Jover" userId="9dbb7b1c-6ccb-4168-bf1c-5552a8f27a80" providerId="ADAL" clId="{5B1CCC73-A2C9-4217-A8C6-3845FA46BC35}" dt="2023-05-10T10:44:45.892" v="133" actId="20577"/>
          <ac:spMkLst>
            <pc:docMk/>
            <pc:sldMk cId="3180988915" sldId="516"/>
            <ac:spMk id="6" creationId="{5BA23285-C2FB-48AF-B341-4E988353219F}"/>
          </ac:spMkLst>
        </pc:spChg>
        <pc:picChg chg="del">
          <ac:chgData name="Oriol Bosch Jover" userId="9dbb7b1c-6ccb-4168-bf1c-5552a8f27a80" providerId="ADAL" clId="{5B1CCC73-A2C9-4217-A8C6-3845FA46BC35}" dt="2023-05-10T10:44:50.146" v="134" actId="478"/>
          <ac:picMkLst>
            <pc:docMk/>
            <pc:sldMk cId="3180988915" sldId="516"/>
            <ac:picMk id="2" creationId="{515F7F0C-8A56-4180-4E1A-A9A3F4B3DCC3}"/>
          </ac:picMkLst>
        </pc:picChg>
        <pc:picChg chg="add mod">
          <ac:chgData name="Oriol Bosch Jover" userId="9dbb7b1c-6ccb-4168-bf1c-5552a8f27a80" providerId="ADAL" clId="{5B1CCC73-A2C9-4217-A8C6-3845FA46BC35}" dt="2023-05-10T11:39:46.819" v="630" actId="1076"/>
          <ac:picMkLst>
            <pc:docMk/>
            <pc:sldMk cId="3180988915" sldId="516"/>
            <ac:picMk id="3" creationId="{56FCA303-0800-1A49-CDD9-B8AFE6832FF6}"/>
          </ac:picMkLst>
        </pc:picChg>
      </pc:sldChg>
      <pc:sldChg chg="addSp delSp modSp del mod">
        <pc:chgData name="Oriol Bosch Jover" userId="9dbb7b1c-6ccb-4168-bf1c-5552a8f27a80" providerId="ADAL" clId="{5B1CCC73-A2C9-4217-A8C6-3845FA46BC35}" dt="2023-05-10T13:00:07.886" v="745" actId="2696"/>
        <pc:sldMkLst>
          <pc:docMk/>
          <pc:sldMk cId="487358931" sldId="517"/>
        </pc:sldMkLst>
        <pc:spChg chg="mod">
          <ac:chgData name="Oriol Bosch Jover" userId="9dbb7b1c-6ccb-4168-bf1c-5552a8f27a80" providerId="ADAL" clId="{5B1CCC73-A2C9-4217-A8C6-3845FA46BC35}" dt="2023-05-10T10:49:02" v="267" actId="20577"/>
          <ac:spMkLst>
            <pc:docMk/>
            <pc:sldMk cId="487358931" sldId="517"/>
            <ac:spMk id="6" creationId="{5BA23285-C2FB-48AF-B341-4E988353219F}"/>
          </ac:spMkLst>
        </pc:spChg>
        <pc:spChg chg="add del mod">
          <ac:chgData name="Oriol Bosch Jover" userId="9dbb7b1c-6ccb-4168-bf1c-5552a8f27a80" providerId="ADAL" clId="{5B1CCC73-A2C9-4217-A8C6-3845FA46BC35}" dt="2023-05-10T10:45:01.625" v="136"/>
          <ac:spMkLst>
            <pc:docMk/>
            <pc:sldMk cId="487358931" sldId="517"/>
            <ac:spMk id="8" creationId="{14CF2713-55AA-EEC2-2AC5-E1AFE2026817}"/>
          </ac:spMkLst>
        </pc:spChg>
        <pc:spChg chg="mod">
          <ac:chgData name="Oriol Bosch Jover" userId="9dbb7b1c-6ccb-4168-bf1c-5552a8f27a80" providerId="ADAL" clId="{5B1CCC73-A2C9-4217-A8C6-3845FA46BC35}" dt="2023-05-10T10:51:10.471" v="298" actId="255"/>
          <ac:spMkLst>
            <pc:docMk/>
            <pc:sldMk cId="487358931" sldId="517"/>
            <ac:spMk id="10" creationId="{114A8A19-A059-FF02-A9C2-CBD551F2D69E}"/>
          </ac:spMkLst>
        </pc:spChg>
        <pc:graphicFrameChg chg="add del mod">
          <ac:chgData name="Oriol Bosch Jover" userId="9dbb7b1c-6ccb-4168-bf1c-5552a8f27a80" providerId="ADAL" clId="{5B1CCC73-A2C9-4217-A8C6-3845FA46BC35}" dt="2023-05-10T10:45:01.625" v="136"/>
          <ac:graphicFrameMkLst>
            <pc:docMk/>
            <pc:sldMk cId="487358931" sldId="517"/>
            <ac:graphicFrameMk id="3" creationId="{479EA572-48D9-6E74-A451-74060A04B63B}"/>
          </ac:graphicFrameMkLst>
        </pc:graphicFrameChg>
        <pc:picChg chg="add del mod">
          <ac:chgData name="Oriol Bosch Jover" userId="9dbb7b1c-6ccb-4168-bf1c-5552a8f27a80" providerId="ADAL" clId="{5B1CCC73-A2C9-4217-A8C6-3845FA46BC35}" dt="2023-05-10T10:48:09.069" v="154" actId="478"/>
          <ac:picMkLst>
            <pc:docMk/>
            <pc:sldMk cId="487358931" sldId="517"/>
            <ac:picMk id="2" creationId="{D44188A9-2B80-0065-9588-16F70054F61B}"/>
          </ac:picMkLst>
        </pc:picChg>
        <pc:picChg chg="add del mod">
          <ac:chgData name="Oriol Bosch Jover" userId="9dbb7b1c-6ccb-4168-bf1c-5552a8f27a80" providerId="ADAL" clId="{5B1CCC73-A2C9-4217-A8C6-3845FA46BC35}" dt="2023-05-10T10:48:11.134" v="155" actId="1076"/>
          <ac:picMkLst>
            <pc:docMk/>
            <pc:sldMk cId="487358931" sldId="517"/>
            <ac:picMk id="4" creationId="{A062A2F1-212E-1D86-9BFD-2AC047141976}"/>
          </ac:picMkLst>
        </pc:picChg>
        <pc:picChg chg="add mod">
          <ac:chgData name="Oriol Bosch Jover" userId="9dbb7b1c-6ccb-4168-bf1c-5552a8f27a80" providerId="ADAL" clId="{5B1CCC73-A2C9-4217-A8C6-3845FA46BC35}" dt="2023-05-10T10:47:45.639" v="146" actId="571"/>
          <ac:picMkLst>
            <pc:docMk/>
            <pc:sldMk cId="487358931" sldId="517"/>
            <ac:picMk id="9" creationId="{2E2BB1A3-689B-05BD-E13F-DC4649E05474}"/>
          </ac:picMkLst>
        </pc:picChg>
        <pc:picChg chg="add mod">
          <ac:chgData name="Oriol Bosch Jover" userId="9dbb7b1c-6ccb-4168-bf1c-5552a8f27a80" providerId="ADAL" clId="{5B1CCC73-A2C9-4217-A8C6-3845FA46BC35}" dt="2023-05-10T10:47:45.639" v="146" actId="571"/>
          <ac:picMkLst>
            <pc:docMk/>
            <pc:sldMk cId="487358931" sldId="517"/>
            <ac:picMk id="12" creationId="{F67FC771-790A-D0A4-1CC1-BFF0EA9889D0}"/>
          </ac:picMkLst>
        </pc:picChg>
      </pc:sldChg>
      <pc:sldChg chg="del">
        <pc:chgData name="Oriol Bosch Jover" userId="9dbb7b1c-6ccb-4168-bf1c-5552a8f27a80" providerId="ADAL" clId="{5B1CCC73-A2C9-4217-A8C6-3845FA46BC35}" dt="2023-05-10T10:51:18.638" v="299" actId="2696"/>
        <pc:sldMkLst>
          <pc:docMk/>
          <pc:sldMk cId="793011857" sldId="518"/>
        </pc:sldMkLst>
      </pc:sldChg>
      <pc:sldChg chg="addSp delSp modSp mod ord">
        <pc:chgData name="Oriol Bosch Jover" userId="9dbb7b1c-6ccb-4168-bf1c-5552a8f27a80" providerId="ADAL" clId="{5B1CCC73-A2C9-4217-A8C6-3845FA46BC35}" dt="2023-05-10T13:26:49.827" v="1886" actId="1076"/>
        <pc:sldMkLst>
          <pc:docMk/>
          <pc:sldMk cId="1746173677" sldId="558"/>
        </pc:sldMkLst>
        <pc:spChg chg="mod">
          <ac:chgData name="Oriol Bosch Jover" userId="9dbb7b1c-6ccb-4168-bf1c-5552a8f27a80" providerId="ADAL" clId="{5B1CCC73-A2C9-4217-A8C6-3845FA46BC35}" dt="2023-05-10T13:26:43.345" v="1884" actId="1076"/>
          <ac:spMkLst>
            <pc:docMk/>
            <pc:sldMk cId="1746173677" sldId="558"/>
            <ac:spMk id="4" creationId="{AF8EC408-AEFD-8F04-1F2A-0E736007B6C4}"/>
          </ac:spMkLst>
        </pc:spChg>
        <pc:spChg chg="mod">
          <ac:chgData name="Oriol Bosch Jover" userId="9dbb7b1c-6ccb-4168-bf1c-5552a8f27a80" providerId="ADAL" clId="{5B1CCC73-A2C9-4217-A8C6-3845FA46BC35}" dt="2023-05-10T12:59:53.692" v="744" actId="20577"/>
          <ac:spMkLst>
            <pc:docMk/>
            <pc:sldMk cId="1746173677" sldId="558"/>
            <ac:spMk id="5" creationId="{35F5EB96-DB4D-41EA-94FC-1B92615241DC}"/>
          </ac:spMkLst>
        </pc:spChg>
        <pc:spChg chg="mod">
          <ac:chgData name="Oriol Bosch Jover" userId="9dbb7b1c-6ccb-4168-bf1c-5552a8f27a80" providerId="ADAL" clId="{5B1CCC73-A2C9-4217-A8C6-3845FA46BC35}" dt="2023-05-10T13:00:47.263" v="747" actId="2711"/>
          <ac:spMkLst>
            <pc:docMk/>
            <pc:sldMk cId="1746173677" sldId="558"/>
            <ac:spMk id="6" creationId="{5BA23285-C2FB-48AF-B341-4E988353219F}"/>
          </ac:spMkLst>
        </pc:spChg>
        <pc:spChg chg="mod">
          <ac:chgData name="Oriol Bosch Jover" userId="9dbb7b1c-6ccb-4168-bf1c-5552a8f27a80" providerId="ADAL" clId="{5B1CCC73-A2C9-4217-A8C6-3845FA46BC35}" dt="2023-05-10T13:26:46.251" v="1885" actId="1076"/>
          <ac:spMkLst>
            <pc:docMk/>
            <pc:sldMk cId="1746173677" sldId="558"/>
            <ac:spMk id="9" creationId="{BCB22A2A-9063-DE41-A3C9-E393BCDFFCF1}"/>
          </ac:spMkLst>
        </pc:spChg>
        <pc:spChg chg="mod">
          <ac:chgData name="Oriol Bosch Jover" userId="9dbb7b1c-6ccb-4168-bf1c-5552a8f27a80" providerId="ADAL" clId="{5B1CCC73-A2C9-4217-A8C6-3845FA46BC35}" dt="2023-05-10T13:26:49.827" v="1886" actId="1076"/>
          <ac:spMkLst>
            <pc:docMk/>
            <pc:sldMk cId="1746173677" sldId="558"/>
            <ac:spMk id="10" creationId="{47B90021-F70F-6A81-1989-B981ABB39AD1}"/>
          </ac:spMkLst>
        </pc:spChg>
        <pc:picChg chg="add del mod">
          <ac:chgData name="Oriol Bosch Jover" userId="9dbb7b1c-6ccb-4168-bf1c-5552a8f27a80" providerId="ADAL" clId="{5B1CCC73-A2C9-4217-A8C6-3845FA46BC35}" dt="2023-05-10T12:59:42.565" v="697"/>
          <ac:picMkLst>
            <pc:docMk/>
            <pc:sldMk cId="1746173677" sldId="558"/>
            <ac:picMk id="8" creationId="{DC10108A-56FB-C142-B77E-934CB41C672D}"/>
          </ac:picMkLst>
        </pc:picChg>
      </pc:sldChg>
      <pc:sldChg chg="del">
        <pc:chgData name="Oriol Bosch Jover" userId="9dbb7b1c-6ccb-4168-bf1c-5552a8f27a80" providerId="ADAL" clId="{5B1CCC73-A2C9-4217-A8C6-3845FA46BC35}" dt="2023-05-10T13:00:14.993" v="746" actId="2696"/>
        <pc:sldMkLst>
          <pc:docMk/>
          <pc:sldMk cId="3083798199" sldId="561"/>
        </pc:sldMkLst>
      </pc:sldChg>
      <pc:sldChg chg="addSp delSp modSp mod">
        <pc:chgData name="Oriol Bosch Jover" userId="9dbb7b1c-6ccb-4168-bf1c-5552a8f27a80" providerId="ADAL" clId="{5B1CCC73-A2C9-4217-A8C6-3845FA46BC35}" dt="2023-05-10T13:00:54.823" v="748" actId="2711"/>
        <pc:sldMkLst>
          <pc:docMk/>
          <pc:sldMk cId="1374881129" sldId="563"/>
        </pc:sldMkLst>
        <pc:spChg chg="add del mod">
          <ac:chgData name="Oriol Bosch Jover" userId="9dbb7b1c-6ccb-4168-bf1c-5552a8f27a80" providerId="ADAL" clId="{5B1CCC73-A2C9-4217-A8C6-3845FA46BC35}" dt="2023-05-10T11:13:15.916" v="554" actId="478"/>
          <ac:spMkLst>
            <pc:docMk/>
            <pc:sldMk cId="1374881129" sldId="563"/>
            <ac:spMk id="2" creationId="{D14C0CA8-A74F-8EC1-3861-9B776E892542}"/>
          </ac:spMkLst>
        </pc:spChg>
        <pc:spChg chg="mod">
          <ac:chgData name="Oriol Bosch Jover" userId="9dbb7b1c-6ccb-4168-bf1c-5552a8f27a80" providerId="ADAL" clId="{5B1CCC73-A2C9-4217-A8C6-3845FA46BC35}" dt="2023-05-10T13:00:54.823" v="748" actId="2711"/>
          <ac:spMkLst>
            <pc:docMk/>
            <pc:sldMk cId="1374881129" sldId="563"/>
            <ac:spMk id="6" creationId="{5BA23285-C2FB-48AF-B341-4E988353219F}"/>
          </ac:spMkLst>
        </pc:spChg>
        <pc:picChg chg="mod">
          <ac:chgData name="Oriol Bosch Jover" userId="9dbb7b1c-6ccb-4168-bf1c-5552a8f27a80" providerId="ADAL" clId="{5B1CCC73-A2C9-4217-A8C6-3845FA46BC35}" dt="2023-05-10T10:54:36.966" v="447" actId="14100"/>
          <ac:picMkLst>
            <pc:docMk/>
            <pc:sldMk cId="1374881129" sldId="563"/>
            <ac:picMk id="8" creationId="{8778240E-59E3-A19C-1175-7405675FA623}"/>
          </ac:picMkLst>
        </pc:picChg>
        <pc:picChg chg="mod">
          <ac:chgData name="Oriol Bosch Jover" userId="9dbb7b1c-6ccb-4168-bf1c-5552a8f27a80" providerId="ADAL" clId="{5B1CCC73-A2C9-4217-A8C6-3845FA46BC35}" dt="2023-05-10T10:54:40.608" v="449" actId="14100"/>
          <ac:picMkLst>
            <pc:docMk/>
            <pc:sldMk cId="1374881129" sldId="563"/>
            <ac:picMk id="9" creationId="{502C656F-9565-BE31-C248-3BB9FF74B7A9}"/>
          </ac:picMkLst>
        </pc:picChg>
        <pc:cxnChg chg="add del mod">
          <ac:chgData name="Oriol Bosch Jover" userId="9dbb7b1c-6ccb-4168-bf1c-5552a8f27a80" providerId="ADAL" clId="{5B1CCC73-A2C9-4217-A8C6-3845FA46BC35}" dt="2023-05-10T11:13:12.764" v="553" actId="478"/>
          <ac:cxnSpMkLst>
            <pc:docMk/>
            <pc:sldMk cId="1374881129" sldId="563"/>
            <ac:cxnSpMk id="3" creationId="{61BBB041-19CA-226A-4B71-062D936D45AE}"/>
          </ac:cxnSpMkLst>
        </pc:cxnChg>
      </pc:sldChg>
      <pc:sldChg chg="addSp delSp modSp mod">
        <pc:chgData name="Oriol Bosch Jover" userId="9dbb7b1c-6ccb-4168-bf1c-5552a8f27a80" providerId="ADAL" clId="{5B1CCC73-A2C9-4217-A8C6-3845FA46BC35}" dt="2023-05-10T13:27:06.696" v="1888" actId="478"/>
        <pc:sldMkLst>
          <pc:docMk/>
          <pc:sldMk cId="4125936244" sldId="564"/>
        </pc:sldMkLst>
        <pc:spChg chg="add del mod">
          <ac:chgData name="Oriol Bosch Jover" userId="9dbb7b1c-6ccb-4168-bf1c-5552a8f27a80" providerId="ADAL" clId="{5B1CCC73-A2C9-4217-A8C6-3845FA46BC35}" dt="2023-05-10T13:27:06.696" v="1888" actId="478"/>
          <ac:spMkLst>
            <pc:docMk/>
            <pc:sldMk cId="4125936244" sldId="564"/>
            <ac:spMk id="2" creationId="{3196EC24-5B65-5704-4F78-F21AEBCB6302}"/>
          </ac:spMkLst>
        </pc:spChg>
        <pc:spChg chg="mod">
          <ac:chgData name="Oriol Bosch Jover" userId="9dbb7b1c-6ccb-4168-bf1c-5552a8f27a80" providerId="ADAL" clId="{5B1CCC73-A2C9-4217-A8C6-3845FA46BC35}" dt="2023-05-10T13:05:58.007" v="1050" actId="2711"/>
          <ac:spMkLst>
            <pc:docMk/>
            <pc:sldMk cId="4125936244" sldId="564"/>
            <ac:spMk id="6" creationId="{5BA23285-C2FB-48AF-B341-4E988353219F}"/>
          </ac:spMkLst>
        </pc:spChg>
        <pc:picChg chg="add del mod modCrop">
          <ac:chgData name="Oriol Bosch Jover" userId="9dbb7b1c-6ccb-4168-bf1c-5552a8f27a80" providerId="ADAL" clId="{5B1CCC73-A2C9-4217-A8C6-3845FA46BC35}" dt="2023-05-10T13:05:28.861" v="1046" actId="478"/>
          <ac:picMkLst>
            <pc:docMk/>
            <pc:sldMk cId="4125936244" sldId="564"/>
            <ac:picMk id="3" creationId="{206758A9-C32C-91DA-DA2B-6CB4ECCA19E2}"/>
          </ac:picMkLst>
        </pc:picChg>
      </pc:sldChg>
      <pc:sldChg chg="modSp mod">
        <pc:chgData name="Oriol Bosch Jover" userId="9dbb7b1c-6ccb-4168-bf1c-5552a8f27a80" providerId="ADAL" clId="{5B1CCC73-A2C9-4217-A8C6-3845FA46BC35}" dt="2023-05-10T13:05:52.350" v="1049" actId="2711"/>
        <pc:sldMkLst>
          <pc:docMk/>
          <pc:sldMk cId="939786584" sldId="565"/>
        </pc:sldMkLst>
        <pc:spChg chg="mod">
          <ac:chgData name="Oriol Bosch Jover" userId="9dbb7b1c-6ccb-4168-bf1c-5552a8f27a80" providerId="ADAL" clId="{5B1CCC73-A2C9-4217-A8C6-3845FA46BC35}" dt="2023-05-10T13:05:52.350" v="1049" actId="2711"/>
          <ac:spMkLst>
            <pc:docMk/>
            <pc:sldMk cId="939786584" sldId="565"/>
            <ac:spMk id="6" creationId="{5BA23285-C2FB-48AF-B341-4E988353219F}"/>
          </ac:spMkLst>
        </pc:spChg>
      </pc:sldChg>
      <pc:sldChg chg="addSp delSp modSp mod">
        <pc:chgData name="Oriol Bosch Jover" userId="9dbb7b1c-6ccb-4168-bf1c-5552a8f27a80" providerId="ADAL" clId="{5B1CCC73-A2C9-4217-A8C6-3845FA46BC35}" dt="2023-05-10T13:09:31.449" v="1120" actId="1076"/>
        <pc:sldMkLst>
          <pc:docMk/>
          <pc:sldMk cId="2496233338" sldId="657"/>
        </pc:sldMkLst>
        <pc:spChg chg="del">
          <ac:chgData name="Oriol Bosch Jover" userId="9dbb7b1c-6ccb-4168-bf1c-5552a8f27a80" providerId="ADAL" clId="{5B1CCC73-A2C9-4217-A8C6-3845FA46BC35}" dt="2023-05-10T13:08:53.607" v="1111" actId="478"/>
          <ac:spMkLst>
            <pc:docMk/>
            <pc:sldMk cId="2496233338" sldId="657"/>
            <ac:spMk id="2" creationId="{58E27BDE-3C38-C423-26DF-208926185BF8}"/>
          </ac:spMkLst>
        </pc:spChg>
        <pc:spChg chg="mod">
          <ac:chgData name="Oriol Bosch Jover" userId="9dbb7b1c-6ccb-4168-bf1c-5552a8f27a80" providerId="ADAL" clId="{5B1CCC73-A2C9-4217-A8C6-3845FA46BC35}" dt="2023-05-10T13:09:09.032" v="1117" actId="14100"/>
          <ac:spMkLst>
            <pc:docMk/>
            <pc:sldMk cId="2496233338" sldId="657"/>
            <ac:spMk id="6" creationId="{5BA23285-C2FB-48AF-B341-4E988353219F}"/>
          </ac:spMkLst>
        </pc:spChg>
        <pc:picChg chg="add del mod">
          <ac:chgData name="Oriol Bosch Jover" userId="9dbb7b1c-6ccb-4168-bf1c-5552a8f27a80" providerId="ADAL" clId="{5B1CCC73-A2C9-4217-A8C6-3845FA46BC35}" dt="2023-05-10T13:08:40.467" v="1107" actId="478"/>
          <ac:picMkLst>
            <pc:docMk/>
            <pc:sldMk cId="2496233338" sldId="657"/>
            <ac:picMk id="8" creationId="{790DB830-B2AF-3A75-9C9F-E2B1E5234558}"/>
          </ac:picMkLst>
        </pc:picChg>
        <pc:picChg chg="add mod">
          <ac:chgData name="Oriol Bosch Jover" userId="9dbb7b1c-6ccb-4168-bf1c-5552a8f27a80" providerId="ADAL" clId="{5B1CCC73-A2C9-4217-A8C6-3845FA46BC35}" dt="2023-05-10T13:09:31.449" v="1120" actId="1076"/>
          <ac:picMkLst>
            <pc:docMk/>
            <pc:sldMk cId="2496233338" sldId="657"/>
            <ac:picMk id="9" creationId="{7045D331-48FD-C27F-BCCE-8E687B63A81A}"/>
          </ac:picMkLst>
        </pc:picChg>
        <pc:cxnChg chg="del">
          <ac:chgData name="Oriol Bosch Jover" userId="9dbb7b1c-6ccb-4168-bf1c-5552a8f27a80" providerId="ADAL" clId="{5B1CCC73-A2C9-4217-A8C6-3845FA46BC35}" dt="2023-05-10T13:08:55.540" v="1112" actId="478"/>
          <ac:cxnSpMkLst>
            <pc:docMk/>
            <pc:sldMk cId="2496233338" sldId="657"/>
            <ac:cxnSpMk id="4" creationId="{3ECCA86F-7E80-7E9F-EAC5-52F863112D42}"/>
          </ac:cxnSpMkLst>
        </pc:cxnChg>
      </pc:sldChg>
      <pc:sldChg chg="modSp mod">
        <pc:chgData name="Oriol Bosch Jover" userId="9dbb7b1c-6ccb-4168-bf1c-5552a8f27a80" providerId="ADAL" clId="{5B1CCC73-A2C9-4217-A8C6-3845FA46BC35}" dt="2023-05-10T13:11:48.969" v="1273" actId="20577"/>
        <pc:sldMkLst>
          <pc:docMk/>
          <pc:sldMk cId="2852974737" sldId="660"/>
        </pc:sldMkLst>
        <pc:spChg chg="mod">
          <ac:chgData name="Oriol Bosch Jover" userId="9dbb7b1c-6ccb-4168-bf1c-5552a8f27a80" providerId="ADAL" clId="{5B1CCC73-A2C9-4217-A8C6-3845FA46BC35}" dt="2023-05-10T13:11:48.969" v="1273" actId="20577"/>
          <ac:spMkLst>
            <pc:docMk/>
            <pc:sldMk cId="2852974737" sldId="660"/>
            <ac:spMk id="5" creationId="{35F5EB96-DB4D-41EA-94FC-1B92615241DC}"/>
          </ac:spMkLst>
        </pc:spChg>
      </pc:sldChg>
      <pc:sldChg chg="del">
        <pc:chgData name="Oriol Bosch Jover" userId="9dbb7b1c-6ccb-4168-bf1c-5552a8f27a80" providerId="ADAL" clId="{5B1CCC73-A2C9-4217-A8C6-3845FA46BC35}" dt="2023-05-10T13:24:19.944" v="1740" actId="2696"/>
        <pc:sldMkLst>
          <pc:docMk/>
          <pc:sldMk cId="2123998468" sldId="663"/>
        </pc:sldMkLst>
      </pc:sldChg>
      <pc:sldChg chg="modSp mod">
        <pc:chgData name="Oriol Bosch Jover" userId="9dbb7b1c-6ccb-4168-bf1c-5552a8f27a80" providerId="ADAL" clId="{5B1CCC73-A2C9-4217-A8C6-3845FA46BC35}" dt="2023-05-10T15:35:16.557" v="2827" actId="20577"/>
        <pc:sldMkLst>
          <pc:docMk/>
          <pc:sldMk cId="2998976515" sldId="664"/>
        </pc:sldMkLst>
        <pc:spChg chg="mod">
          <ac:chgData name="Oriol Bosch Jover" userId="9dbb7b1c-6ccb-4168-bf1c-5552a8f27a80" providerId="ADAL" clId="{5B1CCC73-A2C9-4217-A8C6-3845FA46BC35}" dt="2023-05-10T15:35:16.557" v="2827" actId="20577"/>
          <ac:spMkLst>
            <pc:docMk/>
            <pc:sldMk cId="2998976515" sldId="664"/>
            <ac:spMk id="7" creationId="{F1599C23-1FDC-460B-8492-FBCFA182F15E}"/>
          </ac:spMkLst>
        </pc:spChg>
      </pc:sldChg>
      <pc:sldChg chg="ord">
        <pc:chgData name="Oriol Bosch Jover" userId="9dbb7b1c-6ccb-4168-bf1c-5552a8f27a80" providerId="ADAL" clId="{5B1CCC73-A2C9-4217-A8C6-3845FA46BC35}" dt="2023-05-10T11:13:40.015" v="556"/>
        <pc:sldMkLst>
          <pc:docMk/>
          <pc:sldMk cId="3630889622" sldId="666"/>
        </pc:sldMkLst>
      </pc:sldChg>
      <pc:sldChg chg="del">
        <pc:chgData name="Oriol Bosch Jover" userId="9dbb7b1c-6ccb-4168-bf1c-5552a8f27a80" providerId="ADAL" clId="{5B1CCC73-A2C9-4217-A8C6-3845FA46BC35}" dt="2023-05-10T11:13:49.788" v="557" actId="2696"/>
        <pc:sldMkLst>
          <pc:docMk/>
          <pc:sldMk cId="2206961587" sldId="667"/>
        </pc:sldMkLst>
      </pc:sldChg>
      <pc:sldChg chg="del">
        <pc:chgData name="Oriol Bosch Jover" userId="9dbb7b1c-6ccb-4168-bf1c-5552a8f27a80" providerId="ADAL" clId="{5B1CCC73-A2C9-4217-A8C6-3845FA46BC35}" dt="2023-05-10T11:13:49.788" v="557" actId="2696"/>
        <pc:sldMkLst>
          <pc:docMk/>
          <pc:sldMk cId="1681531823" sldId="668"/>
        </pc:sldMkLst>
      </pc:sldChg>
      <pc:sldChg chg="del">
        <pc:chgData name="Oriol Bosch Jover" userId="9dbb7b1c-6ccb-4168-bf1c-5552a8f27a80" providerId="ADAL" clId="{5B1CCC73-A2C9-4217-A8C6-3845FA46BC35}" dt="2023-05-10T11:13:49.788" v="557" actId="2696"/>
        <pc:sldMkLst>
          <pc:docMk/>
          <pc:sldMk cId="2463565892" sldId="669"/>
        </pc:sldMkLst>
      </pc:sldChg>
      <pc:sldChg chg="addSp delSp modSp mod ord">
        <pc:chgData name="Oriol Bosch Jover" userId="9dbb7b1c-6ccb-4168-bf1c-5552a8f27a80" providerId="ADAL" clId="{5B1CCC73-A2C9-4217-A8C6-3845FA46BC35}" dt="2023-05-10T13:11:14.747" v="1225" actId="1076"/>
        <pc:sldMkLst>
          <pc:docMk/>
          <pc:sldMk cId="2947663055" sldId="670"/>
        </pc:sldMkLst>
        <pc:spChg chg="add del mod">
          <ac:chgData name="Oriol Bosch Jover" userId="9dbb7b1c-6ccb-4168-bf1c-5552a8f27a80" providerId="ADAL" clId="{5B1CCC73-A2C9-4217-A8C6-3845FA46BC35}" dt="2023-05-10T10:53:35.017" v="391"/>
          <ac:spMkLst>
            <pc:docMk/>
            <pc:sldMk cId="2947663055" sldId="670"/>
            <ac:spMk id="2" creationId="{202DBB80-CC82-0CE9-B6DC-CE6EBBDA054B}"/>
          </ac:spMkLst>
        </pc:spChg>
        <pc:spChg chg="mod">
          <ac:chgData name="Oriol Bosch Jover" userId="9dbb7b1c-6ccb-4168-bf1c-5552a8f27a80" providerId="ADAL" clId="{5B1CCC73-A2C9-4217-A8C6-3845FA46BC35}" dt="2023-05-10T13:10:59.717" v="1221" actId="20577"/>
          <ac:spMkLst>
            <pc:docMk/>
            <pc:sldMk cId="2947663055" sldId="670"/>
            <ac:spMk id="5" creationId="{35F5EB96-DB4D-41EA-94FC-1B92615241DC}"/>
          </ac:spMkLst>
        </pc:spChg>
        <pc:spChg chg="mod">
          <ac:chgData name="Oriol Bosch Jover" userId="9dbb7b1c-6ccb-4168-bf1c-5552a8f27a80" providerId="ADAL" clId="{5B1CCC73-A2C9-4217-A8C6-3845FA46BC35}" dt="2023-05-10T13:11:11.792" v="1224" actId="14"/>
          <ac:spMkLst>
            <pc:docMk/>
            <pc:sldMk cId="2947663055" sldId="670"/>
            <ac:spMk id="6" creationId="{5BA23285-C2FB-48AF-B341-4E988353219F}"/>
          </ac:spMkLst>
        </pc:spChg>
        <pc:spChg chg="mod">
          <ac:chgData name="Oriol Bosch Jover" userId="9dbb7b1c-6ccb-4168-bf1c-5552a8f27a80" providerId="ADAL" clId="{5B1CCC73-A2C9-4217-A8C6-3845FA46BC35}" dt="2023-05-10T13:10:44.123" v="1197" actId="20577"/>
          <ac:spMkLst>
            <pc:docMk/>
            <pc:sldMk cId="2947663055" sldId="670"/>
            <ac:spMk id="7" creationId="{9BEC78D5-FEC4-4B78-A623-8C553336B693}"/>
          </ac:spMkLst>
        </pc:spChg>
        <pc:picChg chg="mod">
          <ac:chgData name="Oriol Bosch Jover" userId="9dbb7b1c-6ccb-4168-bf1c-5552a8f27a80" providerId="ADAL" clId="{5B1CCC73-A2C9-4217-A8C6-3845FA46BC35}" dt="2023-05-10T13:11:14.747" v="1225" actId="1076"/>
          <ac:picMkLst>
            <pc:docMk/>
            <pc:sldMk cId="2947663055" sldId="670"/>
            <ac:picMk id="3" creationId="{2C16D2DE-CC75-3D67-582F-F892CAC98CE5}"/>
          </ac:picMkLst>
        </pc:picChg>
        <pc:picChg chg="add del mod">
          <ac:chgData name="Oriol Bosch Jover" userId="9dbb7b1c-6ccb-4168-bf1c-5552a8f27a80" providerId="ADAL" clId="{5B1CCC73-A2C9-4217-A8C6-3845FA46BC35}" dt="2023-05-10T10:53:35.017" v="391"/>
          <ac:picMkLst>
            <pc:docMk/>
            <pc:sldMk cId="2947663055" sldId="670"/>
            <ac:picMk id="4" creationId="{54A80284-C7EC-716A-D8B1-46D7017BA6CC}"/>
          </ac:picMkLst>
        </pc:picChg>
      </pc:sldChg>
      <pc:sldChg chg="modSp mod">
        <pc:chgData name="Oriol Bosch Jover" userId="9dbb7b1c-6ccb-4168-bf1c-5552a8f27a80" providerId="ADAL" clId="{5B1CCC73-A2C9-4217-A8C6-3845FA46BC35}" dt="2023-05-10T10:53:51.450" v="436" actId="20577"/>
        <pc:sldMkLst>
          <pc:docMk/>
          <pc:sldMk cId="1727137858" sldId="671"/>
        </pc:sldMkLst>
        <pc:spChg chg="mod">
          <ac:chgData name="Oriol Bosch Jover" userId="9dbb7b1c-6ccb-4168-bf1c-5552a8f27a80" providerId="ADAL" clId="{5B1CCC73-A2C9-4217-A8C6-3845FA46BC35}" dt="2023-05-10T10:53:26.674" v="389" actId="20577"/>
          <ac:spMkLst>
            <pc:docMk/>
            <pc:sldMk cId="1727137858" sldId="671"/>
            <ac:spMk id="5" creationId="{35F5EB96-DB4D-41EA-94FC-1B92615241DC}"/>
          </ac:spMkLst>
        </pc:spChg>
        <pc:spChg chg="mod">
          <ac:chgData name="Oriol Bosch Jover" userId="9dbb7b1c-6ccb-4168-bf1c-5552a8f27a80" providerId="ADAL" clId="{5B1CCC73-A2C9-4217-A8C6-3845FA46BC35}" dt="2023-05-10T10:53:51.450" v="436" actId="20577"/>
          <ac:spMkLst>
            <pc:docMk/>
            <pc:sldMk cId="1727137858" sldId="671"/>
            <ac:spMk id="6" creationId="{5BA23285-C2FB-48AF-B341-4E988353219F}"/>
          </ac:spMkLst>
        </pc:spChg>
      </pc:sldChg>
      <pc:sldChg chg="modSp mod ord">
        <pc:chgData name="Oriol Bosch Jover" userId="9dbb7b1c-6ccb-4168-bf1c-5552a8f27a80" providerId="ADAL" clId="{5B1CCC73-A2C9-4217-A8C6-3845FA46BC35}" dt="2023-05-10T14:49:41.196" v="1990"/>
        <pc:sldMkLst>
          <pc:docMk/>
          <pc:sldMk cId="1320091304" sldId="672"/>
        </pc:sldMkLst>
        <pc:spChg chg="mod">
          <ac:chgData name="Oriol Bosch Jover" userId="9dbb7b1c-6ccb-4168-bf1c-5552a8f27a80" providerId="ADAL" clId="{5B1CCC73-A2C9-4217-A8C6-3845FA46BC35}" dt="2023-05-10T14:49:41.196" v="1990"/>
          <ac:spMkLst>
            <pc:docMk/>
            <pc:sldMk cId="1320091304" sldId="672"/>
            <ac:spMk id="5" creationId="{35F5EB96-DB4D-41EA-94FC-1B92615241DC}"/>
          </ac:spMkLst>
        </pc:spChg>
        <pc:spChg chg="mod">
          <ac:chgData name="Oriol Bosch Jover" userId="9dbb7b1c-6ccb-4168-bf1c-5552a8f27a80" providerId="ADAL" clId="{5B1CCC73-A2C9-4217-A8C6-3845FA46BC35}" dt="2023-05-10T14:49:34.862" v="1989"/>
          <ac:spMkLst>
            <pc:docMk/>
            <pc:sldMk cId="1320091304" sldId="672"/>
            <ac:spMk id="7" creationId="{9BEC78D5-FEC4-4B78-A623-8C553336B693}"/>
          </ac:spMkLst>
        </pc:spChg>
      </pc:sldChg>
      <pc:sldChg chg="del">
        <pc:chgData name="Oriol Bosch Jover" userId="9dbb7b1c-6ccb-4168-bf1c-5552a8f27a80" providerId="ADAL" clId="{5B1CCC73-A2C9-4217-A8C6-3845FA46BC35}" dt="2023-05-10T13:10:27.108" v="1167" actId="2696"/>
        <pc:sldMkLst>
          <pc:docMk/>
          <pc:sldMk cId="2850903503" sldId="673"/>
        </pc:sldMkLst>
      </pc:sldChg>
      <pc:sldChg chg="addSp delSp modSp mod ord">
        <pc:chgData name="Oriol Bosch Jover" userId="9dbb7b1c-6ccb-4168-bf1c-5552a8f27a80" providerId="ADAL" clId="{5B1CCC73-A2C9-4217-A8C6-3845FA46BC35}" dt="2023-05-10T15:34:39.536" v="2645"/>
        <pc:sldMkLst>
          <pc:docMk/>
          <pc:sldMk cId="1382962082" sldId="675"/>
        </pc:sldMkLst>
        <pc:spChg chg="add mod">
          <ac:chgData name="Oriol Bosch Jover" userId="9dbb7b1c-6ccb-4168-bf1c-5552a8f27a80" providerId="ADAL" clId="{5B1CCC73-A2C9-4217-A8C6-3845FA46BC35}" dt="2023-05-10T13:20:43.100" v="1504" actId="1076"/>
          <ac:spMkLst>
            <pc:docMk/>
            <pc:sldMk cId="1382962082" sldId="675"/>
            <ac:spMk id="2" creationId="{26F97A81-17F8-CB48-4244-45744D6316D8}"/>
          </ac:spMkLst>
        </pc:spChg>
        <pc:spChg chg="add mod">
          <ac:chgData name="Oriol Bosch Jover" userId="9dbb7b1c-6ccb-4168-bf1c-5552a8f27a80" providerId="ADAL" clId="{5B1CCC73-A2C9-4217-A8C6-3845FA46BC35}" dt="2023-05-10T13:20:43.100" v="1504" actId="1076"/>
          <ac:spMkLst>
            <pc:docMk/>
            <pc:sldMk cId="1382962082" sldId="675"/>
            <ac:spMk id="3" creationId="{FCB76E84-0779-0C0F-D6C9-F19A1E433875}"/>
          </ac:spMkLst>
        </pc:spChg>
        <pc:spChg chg="mod">
          <ac:chgData name="Oriol Bosch Jover" userId="9dbb7b1c-6ccb-4168-bf1c-5552a8f27a80" providerId="ADAL" clId="{5B1CCC73-A2C9-4217-A8C6-3845FA46BC35}" dt="2023-05-10T13:14:37.942" v="1337" actId="20577"/>
          <ac:spMkLst>
            <pc:docMk/>
            <pc:sldMk cId="1382962082" sldId="675"/>
            <ac:spMk id="5" creationId="{35F5EB96-DB4D-41EA-94FC-1B92615241DC}"/>
          </ac:spMkLst>
        </pc:spChg>
        <pc:spChg chg="add del mod">
          <ac:chgData name="Oriol Bosch Jover" userId="9dbb7b1c-6ccb-4168-bf1c-5552a8f27a80" providerId="ADAL" clId="{5B1CCC73-A2C9-4217-A8C6-3845FA46BC35}" dt="2023-05-10T13:21:16.038" v="1512" actId="478"/>
          <ac:spMkLst>
            <pc:docMk/>
            <pc:sldMk cId="1382962082" sldId="675"/>
            <ac:spMk id="10" creationId="{680C1EC6-69BA-2E9A-7D59-6B56AA5E80EA}"/>
          </ac:spMkLst>
        </pc:spChg>
        <pc:spChg chg="del">
          <ac:chgData name="Oriol Bosch Jover" userId="9dbb7b1c-6ccb-4168-bf1c-5552a8f27a80" providerId="ADAL" clId="{5B1CCC73-A2C9-4217-A8C6-3845FA46BC35}" dt="2023-05-10T13:20:38" v="1503" actId="478"/>
          <ac:spMkLst>
            <pc:docMk/>
            <pc:sldMk cId="1382962082" sldId="675"/>
            <ac:spMk id="26" creationId="{E0499EFB-7984-C0F1-DF3D-6824130CB6E2}"/>
          </ac:spMkLst>
        </pc:spChg>
        <pc:graphicFrameChg chg="add del mod modGraphic">
          <ac:chgData name="Oriol Bosch Jover" userId="9dbb7b1c-6ccb-4168-bf1c-5552a8f27a80" providerId="ADAL" clId="{5B1CCC73-A2C9-4217-A8C6-3845FA46BC35}" dt="2023-05-10T13:18:35.741" v="1485" actId="478"/>
          <ac:graphicFrameMkLst>
            <pc:docMk/>
            <pc:sldMk cId="1382962082" sldId="675"/>
            <ac:graphicFrameMk id="4" creationId="{C5446033-4948-451A-934A-E334922A2062}"/>
          </ac:graphicFrameMkLst>
        </pc:graphicFrameChg>
        <pc:graphicFrameChg chg="add del mod modGraphic">
          <ac:chgData name="Oriol Bosch Jover" userId="9dbb7b1c-6ccb-4168-bf1c-5552a8f27a80" providerId="ADAL" clId="{5B1CCC73-A2C9-4217-A8C6-3845FA46BC35}" dt="2023-05-10T13:21:13.446" v="1510" actId="478"/>
          <ac:graphicFrameMkLst>
            <pc:docMk/>
            <pc:sldMk cId="1382962082" sldId="675"/>
            <ac:graphicFrameMk id="6" creationId="{4D859883-708F-F1BF-ECFE-DCF33996D524}"/>
          </ac:graphicFrameMkLst>
        </pc:graphicFrameChg>
        <pc:picChg chg="mod">
          <ac:chgData name="Oriol Bosch Jover" userId="9dbb7b1c-6ccb-4168-bf1c-5552a8f27a80" providerId="ADAL" clId="{5B1CCC73-A2C9-4217-A8C6-3845FA46BC35}" dt="2023-05-10T13:20:43.100" v="1504" actId="1076"/>
          <ac:picMkLst>
            <pc:docMk/>
            <pc:sldMk cId="1382962082" sldId="675"/>
            <ac:picMk id="9" creationId="{BB2ABFBE-C817-C449-E9E6-699A31A8B7E9}"/>
          </ac:picMkLst>
        </pc:picChg>
      </pc:sldChg>
      <pc:sldChg chg="delSp modSp del mod">
        <pc:chgData name="Oriol Bosch Jover" userId="9dbb7b1c-6ccb-4168-bf1c-5552a8f27a80" providerId="ADAL" clId="{5B1CCC73-A2C9-4217-A8C6-3845FA46BC35}" dt="2023-05-10T13:15:01.203" v="1342" actId="2696"/>
        <pc:sldMkLst>
          <pc:docMk/>
          <pc:sldMk cId="3557858126" sldId="676"/>
        </pc:sldMkLst>
        <pc:spChg chg="del">
          <ac:chgData name="Oriol Bosch Jover" userId="9dbb7b1c-6ccb-4168-bf1c-5552a8f27a80" providerId="ADAL" clId="{5B1CCC73-A2C9-4217-A8C6-3845FA46BC35}" dt="2023-05-10T13:14:57.303" v="1341" actId="478"/>
          <ac:spMkLst>
            <pc:docMk/>
            <pc:sldMk cId="3557858126" sldId="676"/>
            <ac:spMk id="4" creationId="{34B4C1D2-1698-98D4-1B5C-38F7735DC639}"/>
          </ac:spMkLst>
        </pc:spChg>
        <pc:spChg chg="mod">
          <ac:chgData name="Oriol Bosch Jover" userId="9dbb7b1c-6ccb-4168-bf1c-5552a8f27a80" providerId="ADAL" clId="{5B1CCC73-A2C9-4217-A8C6-3845FA46BC35}" dt="2023-05-10T13:14:45.004" v="1338"/>
          <ac:spMkLst>
            <pc:docMk/>
            <pc:sldMk cId="3557858126" sldId="676"/>
            <ac:spMk id="5" creationId="{35F5EB96-DB4D-41EA-94FC-1B92615241DC}"/>
          </ac:spMkLst>
        </pc:spChg>
        <pc:picChg chg="del">
          <ac:chgData name="Oriol Bosch Jover" userId="9dbb7b1c-6ccb-4168-bf1c-5552a8f27a80" providerId="ADAL" clId="{5B1CCC73-A2C9-4217-A8C6-3845FA46BC35}" dt="2023-05-10T13:14:54.948" v="1340" actId="478"/>
          <ac:picMkLst>
            <pc:docMk/>
            <pc:sldMk cId="3557858126" sldId="676"/>
            <ac:picMk id="2" creationId="{3CF909B8-C494-80B8-CC54-AA00CDF18F41}"/>
          </ac:picMkLst>
        </pc:picChg>
      </pc:sldChg>
      <pc:sldChg chg="modSp del mod">
        <pc:chgData name="Oriol Bosch Jover" userId="9dbb7b1c-6ccb-4168-bf1c-5552a8f27a80" providerId="ADAL" clId="{5B1CCC73-A2C9-4217-A8C6-3845FA46BC35}" dt="2023-05-10T13:21:06.663" v="1508" actId="2696"/>
        <pc:sldMkLst>
          <pc:docMk/>
          <pc:sldMk cId="118766582" sldId="677"/>
        </pc:sldMkLst>
        <pc:spChg chg="mod">
          <ac:chgData name="Oriol Bosch Jover" userId="9dbb7b1c-6ccb-4168-bf1c-5552a8f27a80" providerId="ADAL" clId="{5B1CCC73-A2C9-4217-A8C6-3845FA46BC35}" dt="2023-05-10T13:14:48.865" v="1339"/>
          <ac:spMkLst>
            <pc:docMk/>
            <pc:sldMk cId="118766582" sldId="677"/>
            <ac:spMk id="5" creationId="{35F5EB96-DB4D-41EA-94FC-1B92615241DC}"/>
          </ac:spMkLst>
        </pc:spChg>
      </pc:sldChg>
      <pc:sldChg chg="addSp delSp modSp add del mod">
        <pc:chgData name="Oriol Bosch Jover" userId="9dbb7b1c-6ccb-4168-bf1c-5552a8f27a80" providerId="ADAL" clId="{5B1CCC73-A2C9-4217-A8C6-3845FA46BC35}" dt="2023-05-10T13:00:07.886" v="745" actId="2696"/>
        <pc:sldMkLst>
          <pc:docMk/>
          <pc:sldMk cId="3316425071" sldId="678"/>
        </pc:sldMkLst>
        <pc:spChg chg="add mod">
          <ac:chgData name="Oriol Bosch Jover" userId="9dbb7b1c-6ccb-4168-bf1c-5552a8f27a80" providerId="ADAL" clId="{5B1CCC73-A2C9-4217-A8C6-3845FA46BC35}" dt="2023-05-10T10:50:25.036" v="290"/>
          <ac:spMkLst>
            <pc:docMk/>
            <pc:sldMk cId="3316425071" sldId="678"/>
            <ac:spMk id="2" creationId="{37A46E09-30C4-D90F-35D9-9F0C2561943C}"/>
          </ac:spMkLst>
        </pc:spChg>
        <pc:spChg chg="mod">
          <ac:chgData name="Oriol Bosch Jover" userId="9dbb7b1c-6ccb-4168-bf1c-5552a8f27a80" providerId="ADAL" clId="{5B1CCC73-A2C9-4217-A8C6-3845FA46BC35}" dt="2023-05-10T10:50:14.403" v="288"/>
          <ac:spMkLst>
            <pc:docMk/>
            <pc:sldMk cId="3316425071" sldId="678"/>
            <ac:spMk id="6" creationId="{5BA23285-C2FB-48AF-B341-4E988353219F}"/>
          </ac:spMkLst>
        </pc:spChg>
        <pc:spChg chg="del">
          <ac:chgData name="Oriol Bosch Jover" userId="9dbb7b1c-6ccb-4168-bf1c-5552a8f27a80" providerId="ADAL" clId="{5B1CCC73-A2C9-4217-A8C6-3845FA46BC35}" dt="2023-05-10T10:50:24.623" v="289" actId="478"/>
          <ac:spMkLst>
            <pc:docMk/>
            <pc:sldMk cId="3316425071" sldId="678"/>
            <ac:spMk id="10" creationId="{114A8A19-A059-FF02-A9C2-CBD551F2D69E}"/>
          </ac:spMkLst>
        </pc:spChg>
        <pc:picChg chg="add mod">
          <ac:chgData name="Oriol Bosch Jover" userId="9dbb7b1c-6ccb-4168-bf1c-5552a8f27a80" providerId="ADAL" clId="{5B1CCC73-A2C9-4217-A8C6-3845FA46BC35}" dt="2023-05-10T10:50:25.036" v="290"/>
          <ac:picMkLst>
            <pc:docMk/>
            <pc:sldMk cId="3316425071" sldId="678"/>
            <ac:picMk id="3" creationId="{58E218FC-BD4D-9B32-EB13-5C2876450873}"/>
          </ac:picMkLst>
        </pc:picChg>
        <pc:picChg chg="del">
          <ac:chgData name="Oriol Bosch Jover" userId="9dbb7b1c-6ccb-4168-bf1c-5552a8f27a80" providerId="ADAL" clId="{5B1CCC73-A2C9-4217-A8C6-3845FA46BC35}" dt="2023-05-10T10:49:08.607" v="269" actId="478"/>
          <ac:picMkLst>
            <pc:docMk/>
            <pc:sldMk cId="3316425071" sldId="678"/>
            <ac:picMk id="4" creationId="{A062A2F1-212E-1D86-9BFD-2AC047141976}"/>
          </ac:picMkLst>
        </pc:picChg>
      </pc:sldChg>
      <pc:sldChg chg="modSp add mod">
        <pc:chgData name="Oriol Bosch Jover" userId="9dbb7b1c-6ccb-4168-bf1c-5552a8f27a80" providerId="ADAL" clId="{5B1CCC73-A2C9-4217-A8C6-3845FA46BC35}" dt="2023-05-10T13:01:03.043" v="749" actId="2711"/>
        <pc:sldMkLst>
          <pc:docMk/>
          <pc:sldMk cId="4135647749" sldId="679"/>
        </pc:sldMkLst>
        <pc:spChg chg="mod">
          <ac:chgData name="Oriol Bosch Jover" userId="9dbb7b1c-6ccb-4168-bf1c-5552a8f27a80" providerId="ADAL" clId="{5B1CCC73-A2C9-4217-A8C6-3845FA46BC35}" dt="2023-05-10T13:01:03.043" v="749" actId="2711"/>
          <ac:spMkLst>
            <pc:docMk/>
            <pc:sldMk cId="4135647749" sldId="679"/>
            <ac:spMk id="6" creationId="{5BA23285-C2FB-48AF-B341-4E988353219F}"/>
          </ac:spMkLst>
        </pc:spChg>
      </pc:sldChg>
      <pc:sldChg chg="add del">
        <pc:chgData name="Oriol Bosch Jover" userId="9dbb7b1c-6ccb-4168-bf1c-5552a8f27a80" providerId="ADAL" clId="{5B1CCC73-A2C9-4217-A8C6-3845FA46BC35}" dt="2023-05-10T13:03:35.692" v="912" actId="2890"/>
        <pc:sldMkLst>
          <pc:docMk/>
          <pc:sldMk cId="211552318" sldId="680"/>
        </pc:sldMkLst>
      </pc:sldChg>
      <pc:sldChg chg="delSp modSp add del mod">
        <pc:chgData name="Oriol Bosch Jover" userId="9dbb7b1c-6ccb-4168-bf1c-5552a8f27a80" providerId="ADAL" clId="{5B1CCC73-A2C9-4217-A8C6-3845FA46BC35}" dt="2023-05-10T13:07:56.560" v="1093" actId="2696"/>
        <pc:sldMkLst>
          <pc:docMk/>
          <pc:sldMk cId="338089666" sldId="680"/>
        </pc:sldMkLst>
        <pc:spChg chg="mod">
          <ac:chgData name="Oriol Bosch Jover" userId="9dbb7b1c-6ccb-4168-bf1c-5552a8f27a80" providerId="ADAL" clId="{5B1CCC73-A2C9-4217-A8C6-3845FA46BC35}" dt="2023-05-10T13:05:21.232" v="1044" actId="20577"/>
          <ac:spMkLst>
            <pc:docMk/>
            <pc:sldMk cId="338089666" sldId="680"/>
            <ac:spMk id="6" creationId="{5BA23285-C2FB-48AF-B341-4E988353219F}"/>
          </ac:spMkLst>
        </pc:spChg>
        <pc:picChg chg="del">
          <ac:chgData name="Oriol Bosch Jover" userId="9dbb7b1c-6ccb-4168-bf1c-5552a8f27a80" providerId="ADAL" clId="{5B1CCC73-A2C9-4217-A8C6-3845FA46BC35}" dt="2023-05-10T13:04:24.113" v="932" actId="478"/>
          <ac:picMkLst>
            <pc:docMk/>
            <pc:sldMk cId="338089666" sldId="680"/>
            <ac:picMk id="3" creationId="{206758A9-C32C-91DA-DA2B-6CB4ECCA19E2}"/>
          </ac:picMkLst>
        </pc:picChg>
      </pc:sldChg>
      <pc:sldChg chg="add del">
        <pc:chgData name="Oriol Bosch Jover" userId="9dbb7b1c-6ccb-4168-bf1c-5552a8f27a80" providerId="ADAL" clId="{5B1CCC73-A2C9-4217-A8C6-3845FA46BC35}" dt="2023-05-10T13:00:07.886" v="745" actId="2696"/>
        <pc:sldMkLst>
          <pc:docMk/>
          <pc:sldMk cId="4153012186" sldId="680"/>
        </pc:sldMkLst>
      </pc:sldChg>
      <pc:sldChg chg="delSp modSp add del mod">
        <pc:chgData name="Oriol Bosch Jover" userId="9dbb7b1c-6ccb-4168-bf1c-5552a8f27a80" providerId="ADAL" clId="{5B1CCC73-A2C9-4217-A8C6-3845FA46BC35}" dt="2023-05-10T15:07:56.016" v="1991" actId="2696"/>
        <pc:sldMkLst>
          <pc:docMk/>
          <pc:sldMk cId="2561456883" sldId="681"/>
        </pc:sldMkLst>
        <pc:spChg chg="mod ord">
          <ac:chgData name="Oriol Bosch Jover" userId="9dbb7b1c-6ccb-4168-bf1c-5552a8f27a80" providerId="ADAL" clId="{5B1CCC73-A2C9-4217-A8C6-3845FA46BC35}" dt="2023-05-10T14:26:54.006" v="1935" actId="167"/>
          <ac:spMkLst>
            <pc:docMk/>
            <pc:sldMk cId="2561456883" sldId="681"/>
            <ac:spMk id="6" creationId="{5BA23285-C2FB-48AF-B341-4E988353219F}"/>
          </ac:spMkLst>
        </pc:spChg>
        <pc:picChg chg="del mod ord">
          <ac:chgData name="Oriol Bosch Jover" userId="9dbb7b1c-6ccb-4168-bf1c-5552a8f27a80" providerId="ADAL" clId="{5B1CCC73-A2C9-4217-A8C6-3845FA46BC35}" dt="2023-05-10T14:26:55.081" v="1936" actId="478"/>
          <ac:picMkLst>
            <pc:docMk/>
            <pc:sldMk cId="2561456883" sldId="681"/>
            <ac:picMk id="3" creationId="{206758A9-C32C-91DA-DA2B-6CB4ECCA19E2}"/>
          </ac:picMkLst>
        </pc:picChg>
      </pc:sldChg>
      <pc:sldChg chg="add del">
        <pc:chgData name="Oriol Bosch Jover" userId="9dbb7b1c-6ccb-4168-bf1c-5552a8f27a80" providerId="ADAL" clId="{5B1CCC73-A2C9-4217-A8C6-3845FA46BC35}" dt="2023-05-10T13:00:14.993" v="746" actId="2696"/>
        <pc:sldMkLst>
          <pc:docMk/>
          <pc:sldMk cId="3202462267" sldId="681"/>
        </pc:sldMkLst>
      </pc:sldChg>
      <pc:sldChg chg="delSp modSp add mod">
        <pc:chgData name="Oriol Bosch Jover" userId="9dbb7b1c-6ccb-4168-bf1c-5552a8f27a80" providerId="ADAL" clId="{5B1CCC73-A2C9-4217-A8C6-3845FA46BC35}" dt="2023-05-10T17:14:24.641" v="2872" actId="478"/>
        <pc:sldMkLst>
          <pc:docMk/>
          <pc:sldMk cId="1845161958" sldId="682"/>
        </pc:sldMkLst>
        <pc:spChg chg="del mod">
          <ac:chgData name="Oriol Bosch Jover" userId="9dbb7b1c-6ccb-4168-bf1c-5552a8f27a80" providerId="ADAL" clId="{5B1CCC73-A2C9-4217-A8C6-3845FA46BC35}" dt="2023-05-10T17:14:24.641" v="2872" actId="478"/>
          <ac:spMkLst>
            <pc:docMk/>
            <pc:sldMk cId="1845161958" sldId="682"/>
            <ac:spMk id="2" creationId="{3196EC24-5B65-5704-4F78-F21AEBCB6302}"/>
          </ac:spMkLst>
        </pc:spChg>
        <pc:spChg chg="mod ord">
          <ac:chgData name="Oriol Bosch Jover" userId="9dbb7b1c-6ccb-4168-bf1c-5552a8f27a80" providerId="ADAL" clId="{5B1CCC73-A2C9-4217-A8C6-3845FA46BC35}" dt="2023-05-10T14:27:21.809" v="1985" actId="113"/>
          <ac:spMkLst>
            <pc:docMk/>
            <pc:sldMk cId="1845161958" sldId="682"/>
            <ac:spMk id="6" creationId="{5BA23285-C2FB-48AF-B341-4E988353219F}"/>
          </ac:spMkLst>
        </pc:spChg>
        <pc:picChg chg="del">
          <ac:chgData name="Oriol Bosch Jover" userId="9dbb7b1c-6ccb-4168-bf1c-5552a8f27a80" providerId="ADAL" clId="{5B1CCC73-A2C9-4217-A8C6-3845FA46BC35}" dt="2023-05-10T13:07:19.410" v="1087" actId="478"/>
          <ac:picMkLst>
            <pc:docMk/>
            <pc:sldMk cId="1845161958" sldId="682"/>
            <ac:picMk id="3" creationId="{206758A9-C32C-91DA-DA2B-6CB4ECCA19E2}"/>
          </ac:picMkLst>
        </pc:picChg>
      </pc:sldChg>
      <pc:sldChg chg="addSp delSp modSp add mod">
        <pc:chgData name="Oriol Bosch Jover" userId="9dbb7b1c-6ccb-4168-bf1c-5552a8f27a80" providerId="ADAL" clId="{5B1CCC73-A2C9-4217-A8C6-3845FA46BC35}" dt="2023-05-10T13:13:53.114" v="1302" actId="22"/>
        <pc:sldMkLst>
          <pc:docMk/>
          <pc:sldMk cId="421712440" sldId="683"/>
        </pc:sldMkLst>
        <pc:spChg chg="mod">
          <ac:chgData name="Oriol Bosch Jover" userId="9dbb7b1c-6ccb-4168-bf1c-5552a8f27a80" providerId="ADAL" clId="{5B1CCC73-A2C9-4217-A8C6-3845FA46BC35}" dt="2023-05-10T13:13:45.956" v="1297" actId="20577"/>
          <ac:spMkLst>
            <pc:docMk/>
            <pc:sldMk cId="421712440" sldId="683"/>
            <ac:spMk id="5" creationId="{35F5EB96-DB4D-41EA-94FC-1B92615241DC}"/>
          </ac:spMkLst>
        </pc:spChg>
        <pc:spChg chg="mod">
          <ac:chgData name="Oriol Bosch Jover" userId="9dbb7b1c-6ccb-4168-bf1c-5552a8f27a80" providerId="ADAL" clId="{5B1CCC73-A2C9-4217-A8C6-3845FA46BC35}" dt="2023-05-10T13:13:47.836" v="1298" actId="20577"/>
          <ac:spMkLst>
            <pc:docMk/>
            <pc:sldMk cId="421712440" sldId="683"/>
            <ac:spMk id="15" creationId="{8CF297B2-157E-FE4A-CF38-F1619189EA2B}"/>
          </ac:spMkLst>
        </pc:spChg>
        <pc:spChg chg="del mod">
          <ac:chgData name="Oriol Bosch Jover" userId="9dbb7b1c-6ccb-4168-bf1c-5552a8f27a80" providerId="ADAL" clId="{5B1CCC73-A2C9-4217-A8C6-3845FA46BC35}" dt="2023-05-10T13:13:51.378" v="1300" actId="478"/>
          <ac:spMkLst>
            <pc:docMk/>
            <pc:sldMk cId="421712440" sldId="683"/>
            <ac:spMk id="26" creationId="{E0499EFB-7984-C0F1-DF3D-6824130CB6E2}"/>
          </ac:spMkLst>
        </pc:spChg>
        <pc:picChg chg="del">
          <ac:chgData name="Oriol Bosch Jover" userId="9dbb7b1c-6ccb-4168-bf1c-5552a8f27a80" providerId="ADAL" clId="{5B1CCC73-A2C9-4217-A8C6-3845FA46BC35}" dt="2023-05-10T13:13:52.419" v="1301" actId="478"/>
          <ac:picMkLst>
            <pc:docMk/>
            <pc:sldMk cId="421712440" sldId="683"/>
            <ac:picMk id="3" creationId="{E78A3772-3C97-B7F9-A370-8AAD44758A49}"/>
          </ac:picMkLst>
        </pc:picChg>
        <pc:picChg chg="add">
          <ac:chgData name="Oriol Bosch Jover" userId="9dbb7b1c-6ccb-4168-bf1c-5552a8f27a80" providerId="ADAL" clId="{5B1CCC73-A2C9-4217-A8C6-3845FA46BC35}" dt="2023-05-10T13:13:53.114" v="1302" actId="22"/>
          <ac:picMkLst>
            <pc:docMk/>
            <pc:sldMk cId="421712440" sldId="683"/>
            <ac:picMk id="4" creationId="{58F0BEF5-A0F6-E790-95F8-66A0B8F01046}"/>
          </ac:picMkLst>
        </pc:picChg>
      </pc:sldChg>
      <pc:sldChg chg="add del">
        <pc:chgData name="Oriol Bosch Jover" userId="9dbb7b1c-6ccb-4168-bf1c-5552a8f27a80" providerId="ADAL" clId="{5B1CCC73-A2C9-4217-A8C6-3845FA46BC35}" dt="2023-05-10T15:35:56.938" v="2836" actId="2696"/>
        <pc:sldMkLst>
          <pc:docMk/>
          <pc:sldMk cId="2927826632" sldId="684"/>
        </pc:sldMkLst>
      </pc:sldChg>
      <pc:sldChg chg="add del">
        <pc:chgData name="Oriol Bosch Jover" userId="9dbb7b1c-6ccb-4168-bf1c-5552a8f27a80" providerId="ADAL" clId="{5B1CCC73-A2C9-4217-A8C6-3845FA46BC35}" dt="2023-05-10T13:21:06.663" v="1508" actId="2696"/>
        <pc:sldMkLst>
          <pc:docMk/>
          <pc:sldMk cId="3239080124" sldId="684"/>
        </pc:sldMkLst>
      </pc:sldChg>
      <pc:sldChg chg="modSp add del mod ord">
        <pc:chgData name="Oriol Bosch Jover" userId="9dbb7b1c-6ccb-4168-bf1c-5552a8f27a80" providerId="ADAL" clId="{5B1CCC73-A2C9-4217-A8C6-3845FA46BC35}" dt="2023-05-10T15:35:56.938" v="2836" actId="2696"/>
        <pc:sldMkLst>
          <pc:docMk/>
          <pc:sldMk cId="2573141281" sldId="685"/>
        </pc:sldMkLst>
        <pc:spChg chg="mod">
          <ac:chgData name="Oriol Bosch Jover" userId="9dbb7b1c-6ccb-4168-bf1c-5552a8f27a80" providerId="ADAL" clId="{5B1CCC73-A2C9-4217-A8C6-3845FA46BC35}" dt="2023-05-10T13:27:46.434" v="1889"/>
          <ac:spMkLst>
            <pc:docMk/>
            <pc:sldMk cId="2573141281" sldId="685"/>
            <ac:spMk id="7" creationId="{F1599C23-1FDC-460B-8492-FBCFA182F15E}"/>
          </ac:spMkLst>
        </pc:spChg>
      </pc:sldChg>
      <pc:sldChg chg="addSp modSp add mod">
        <pc:chgData name="Oriol Bosch Jover" userId="9dbb7b1c-6ccb-4168-bf1c-5552a8f27a80" providerId="ADAL" clId="{5B1CCC73-A2C9-4217-A8C6-3845FA46BC35}" dt="2023-05-10T15:16:21.401" v="2643" actId="14100"/>
        <pc:sldMkLst>
          <pc:docMk/>
          <pc:sldMk cId="3060220270" sldId="686"/>
        </pc:sldMkLst>
        <pc:spChg chg="mod">
          <ac:chgData name="Oriol Bosch Jover" userId="9dbb7b1c-6ccb-4168-bf1c-5552a8f27a80" providerId="ADAL" clId="{5B1CCC73-A2C9-4217-A8C6-3845FA46BC35}" dt="2023-05-10T15:13:05.944" v="2542" actId="20577"/>
          <ac:spMkLst>
            <pc:docMk/>
            <pc:sldMk cId="3060220270" sldId="686"/>
            <ac:spMk id="5" creationId="{35F5EB96-DB4D-41EA-94FC-1B92615241DC}"/>
          </ac:spMkLst>
        </pc:spChg>
        <pc:spChg chg="mod">
          <ac:chgData name="Oriol Bosch Jover" userId="9dbb7b1c-6ccb-4168-bf1c-5552a8f27a80" providerId="ADAL" clId="{5B1CCC73-A2C9-4217-A8C6-3845FA46BC35}" dt="2023-05-10T15:16:17.944" v="2642" actId="20577"/>
          <ac:spMkLst>
            <pc:docMk/>
            <pc:sldMk cId="3060220270" sldId="686"/>
            <ac:spMk id="6" creationId="{5BA23285-C2FB-48AF-B341-4E988353219F}"/>
          </ac:spMkLst>
        </pc:spChg>
        <pc:picChg chg="add mod">
          <ac:chgData name="Oriol Bosch Jover" userId="9dbb7b1c-6ccb-4168-bf1c-5552a8f27a80" providerId="ADAL" clId="{5B1CCC73-A2C9-4217-A8C6-3845FA46BC35}" dt="2023-05-10T15:16:21.401" v="2643" actId="14100"/>
          <ac:picMkLst>
            <pc:docMk/>
            <pc:sldMk cId="3060220270" sldId="686"/>
            <ac:picMk id="3" creationId="{055E7451-A424-8CFB-068B-F68367D8A4A2}"/>
          </ac:picMkLst>
        </pc:picChg>
      </pc:sldChg>
      <pc:sldChg chg="addSp delSp modSp add mod">
        <pc:chgData name="Oriol Bosch Jover" userId="9dbb7b1c-6ccb-4168-bf1c-5552a8f27a80" providerId="ADAL" clId="{5B1CCC73-A2C9-4217-A8C6-3845FA46BC35}" dt="2023-05-10T15:40:09.121" v="2864" actId="207"/>
        <pc:sldMkLst>
          <pc:docMk/>
          <pc:sldMk cId="4255276459" sldId="687"/>
        </pc:sldMkLst>
        <pc:spChg chg="add del mod">
          <ac:chgData name="Oriol Bosch Jover" userId="9dbb7b1c-6ccb-4168-bf1c-5552a8f27a80" providerId="ADAL" clId="{5B1CCC73-A2C9-4217-A8C6-3845FA46BC35}" dt="2023-05-10T15:39:49.965" v="2861" actId="478"/>
          <ac:spMkLst>
            <pc:docMk/>
            <pc:sldMk cId="4255276459" sldId="687"/>
            <ac:spMk id="2" creationId="{8D090755-BF6E-EA99-29BB-2E8FB1FA3B7F}"/>
          </ac:spMkLst>
        </pc:spChg>
        <pc:graphicFrameChg chg="modGraphic">
          <ac:chgData name="Oriol Bosch Jover" userId="9dbb7b1c-6ccb-4168-bf1c-5552a8f27a80" providerId="ADAL" clId="{5B1CCC73-A2C9-4217-A8C6-3845FA46BC35}" dt="2023-05-10T15:40:09.121" v="2864" actId="207"/>
          <ac:graphicFrameMkLst>
            <pc:docMk/>
            <pc:sldMk cId="4255276459" sldId="687"/>
            <ac:graphicFrameMk id="8" creationId="{4DDCCBAD-4D7A-8628-B764-1D40424C5FC8}"/>
          </ac:graphicFrameMkLst>
        </pc:graphicFrameChg>
      </pc:sldChg>
      <pc:sldChg chg="modSp add mod">
        <pc:chgData name="Oriol Bosch Jover" userId="9dbb7b1c-6ccb-4168-bf1c-5552a8f27a80" providerId="ADAL" clId="{5B1CCC73-A2C9-4217-A8C6-3845FA46BC35}" dt="2023-05-10T15:40:47.314" v="2870" actId="207"/>
        <pc:sldMkLst>
          <pc:docMk/>
          <pc:sldMk cId="830585672" sldId="688"/>
        </pc:sldMkLst>
        <pc:graphicFrameChg chg="modGraphic">
          <ac:chgData name="Oriol Bosch Jover" userId="9dbb7b1c-6ccb-4168-bf1c-5552a8f27a80" providerId="ADAL" clId="{5B1CCC73-A2C9-4217-A8C6-3845FA46BC35}" dt="2023-05-10T15:40:47.314" v="2870" actId="207"/>
          <ac:graphicFrameMkLst>
            <pc:docMk/>
            <pc:sldMk cId="830585672" sldId="688"/>
            <ac:graphicFrameMk id="8" creationId="{4DDCCBAD-4D7A-8628-B764-1D40424C5FC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2B166-4538-4E12-9E3A-E550A7A32362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AF001-CEFF-4C02-A70F-602FF792D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0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AF001-CEFF-4C02-A70F-602FF792DE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87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AF001-CEFF-4C02-A70F-602FF792DE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76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1" y="1155544"/>
            <a:ext cx="9350487" cy="1555386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869603"/>
            <a:ext cx="9350485" cy="927747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4647414"/>
            <a:ext cx="12192000" cy="22105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264695" y="5920549"/>
            <a:ext cx="11742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>
                <a:solidFill>
                  <a:srgbClr val="FFFFFF"/>
                </a:solidFill>
                <a:latin typeface="Calibri"/>
              </a:rPr>
              <a:t>This project has received funding from the European Research Council (ERC) under the European Union’s Horizon 2020 research and innovation </a:t>
            </a:r>
            <a:r>
              <a:rPr lang="en-US" sz="1200" i="1" noProof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>
                <a:solidFill>
                  <a:srgbClr val="FFFFFF"/>
                </a:solidFill>
                <a:latin typeface="Calibri"/>
              </a:rPr>
              <a:t> (grant agreement No849165), PI: Melanie Revilla.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9BD44B-32E4-4714-99D9-CDBF9E741E16}"/>
              </a:ext>
            </a:extLst>
          </p:cNvPr>
          <p:cNvGrpSpPr/>
          <p:nvPr userDrawn="1"/>
        </p:nvGrpSpPr>
        <p:grpSpPr>
          <a:xfrm>
            <a:off x="3928391" y="4838432"/>
            <a:ext cx="4335218" cy="773820"/>
            <a:chOff x="2397670" y="4994367"/>
            <a:chExt cx="4335218" cy="773820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CDC5CDE6-FF9E-4210-A362-9192D672E3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F81B8165-C875-443C-9C4C-B68B7633F4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71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3F9258-04F0-42AC-B61A-428E124C0C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316912"/>
            <a:ext cx="4114800" cy="248697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s-ES"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43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224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87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7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8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3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71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10/05/2023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42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86A31C-BD68-4380-9254-FEF39BC77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A8BA99-CEE6-4652-B28F-FD857AA79A9A}"/>
              </a:ext>
            </a:extLst>
          </p:cNvPr>
          <p:cNvSpPr/>
          <p:nvPr userDrawn="1"/>
        </p:nvSpPr>
        <p:spPr>
          <a:xfrm>
            <a:off x="0" y="4730484"/>
            <a:ext cx="12192000" cy="2127516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55544"/>
            <a:ext cx="9782287" cy="1663912"/>
          </a:xfrm>
          <a:solidFill>
            <a:srgbClr val="C00000">
              <a:alpha val="69804"/>
            </a:srgbClr>
          </a:solidFill>
          <a:ln>
            <a:noFill/>
          </a:ln>
        </p:spPr>
        <p:txBody>
          <a:bodyPr anchor="ctr" anchorCtr="0"/>
          <a:lstStyle>
            <a:lvl1pPr marL="268288" indent="0"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120295"/>
            <a:ext cx="9350485" cy="677054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398027" y="5824677"/>
            <a:ext cx="114590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>
                <a:solidFill>
                  <a:srgbClr val="FFFFFF"/>
                </a:solidFill>
                <a:latin typeface="Calibri"/>
              </a:rPr>
              <a:t>This project has received funding from 1) the European Research Council (ERC) under the European Union’s Horizon 2020 research and innovation </a:t>
            </a:r>
            <a:r>
              <a:rPr lang="en-US" sz="1200" i="1" noProof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>
                <a:solidFill>
                  <a:srgbClr val="FFFFFF"/>
                </a:solidFill>
                <a:latin typeface="Calibri"/>
              </a:rPr>
              <a:t> (grant agreement No849165), PI: Melanie Revilla; 2) Ministry  of  Economy  and  Competitiveness,  State  </a:t>
            </a:r>
            <a:r>
              <a:rPr lang="en-US" sz="1200" i="1" noProof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>
                <a:solidFill>
                  <a:srgbClr val="FFFFFF"/>
                </a:solidFill>
                <a:latin typeface="Calibri"/>
              </a:rPr>
              <a:t>  for  the  Promotion  of Scientific and Technical Research of Excellence (PID2019-106867RB-I00 /AEI/10.13039/501100011033 (2020-2024), PI: Mariano </a:t>
            </a:r>
            <a:r>
              <a:rPr lang="en-US" sz="1200" i="1" noProof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>
                <a:solidFill>
                  <a:srgbClr val="FFFFFF"/>
                </a:solidFill>
                <a:latin typeface="Calibri"/>
              </a:rPr>
              <a:t>; 3) AYUDAS FUNDACIÓN BBVA A EQUIPOS DE INVESTIGACIÓN CIENTÍFICA EN ECONOMÍA Y SOCIEDAD DIGITAL 2019, PI: Mariano </a:t>
            </a:r>
            <a:r>
              <a:rPr lang="en-US" sz="1200" i="1" noProof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EE344C-29C2-4817-AB40-E057F90C3F14}"/>
              </a:ext>
            </a:extLst>
          </p:cNvPr>
          <p:cNvGrpSpPr/>
          <p:nvPr userDrawn="1"/>
        </p:nvGrpSpPr>
        <p:grpSpPr>
          <a:xfrm>
            <a:off x="3928391" y="4890670"/>
            <a:ext cx="4335218" cy="773820"/>
            <a:chOff x="2397670" y="4994367"/>
            <a:chExt cx="4335218" cy="773820"/>
          </a:xfrm>
        </p:grpSpPr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283FEA04-75FD-4F43-8EDA-8B1EC6EDDE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20" name="Picture 19" descr="Text&#10;&#10;Description automatically generated">
              <a:extLst>
                <a:ext uri="{FF2B5EF4-FFF2-40B4-BE49-F238E27FC236}">
                  <a16:creationId xmlns:a16="http://schemas.microsoft.com/office/drawing/2014/main" id="{9391AFA1-5CF5-4107-A915-EB1861550D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574DC76-6B66-46DE-8A41-3B41DC84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0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296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53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8E843-FDDE-4741-80AC-81A9C0D0E2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>
              <a:latin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4D01-8774-4DFE-AC4F-8C521C08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34" y="3114763"/>
            <a:ext cx="10709733" cy="62847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94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8E843-FDDE-4741-80AC-81A9C0D0E2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4D01-8774-4DFE-AC4F-8C521C08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34" y="3114763"/>
            <a:ext cx="10709733" cy="62847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56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>
                <a:latin typeface="Georgia" panose="02040502050405020303" pitchFamily="18" charset="0"/>
              </a:defRPr>
            </a:lvl1pPr>
            <a:lvl2pPr>
              <a:defRPr lang="en-US" sz="2000" smtClean="0">
                <a:latin typeface="Georgia" panose="02040502050405020303" pitchFamily="18" charset="0"/>
              </a:defRPr>
            </a:lvl2pPr>
            <a:lvl3pPr>
              <a:defRPr lang="en-US" sz="1800" smtClean="0">
                <a:latin typeface="Georgia" panose="02040502050405020303" pitchFamily="18" charset="0"/>
              </a:defRPr>
            </a:lvl3pPr>
            <a:lvl4pPr>
              <a:defRPr lang="en-US" sz="1600" smtClean="0">
                <a:latin typeface="Georgia" panose="02040502050405020303" pitchFamily="18" charset="0"/>
              </a:defRPr>
            </a:lvl4pPr>
            <a:lvl5pPr>
              <a:defRPr lang="en-US" sz="1600" dirty="0">
                <a:latin typeface="Georgia" panose="02040502050405020303" pitchFamily="18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800100" lvl="1" indent="-342900"/>
            <a:r>
              <a:rPr lang="en-US"/>
              <a:t>Second level</a:t>
            </a:r>
          </a:p>
          <a:p>
            <a:pPr marL="1257300" lvl="2" indent="-342900"/>
            <a:r>
              <a:rPr lang="en-US"/>
              <a:t>Third level</a:t>
            </a:r>
          </a:p>
          <a:p>
            <a:pPr marL="1657350" lvl="3" indent="-285750"/>
            <a:r>
              <a:rPr lang="en-US"/>
              <a:t>Fourth level</a:t>
            </a:r>
          </a:p>
          <a:p>
            <a:pPr marL="2114550" lvl="4" indent="-285750"/>
            <a:r>
              <a:rPr lang="en-US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4EA10A-AFB4-43DA-86A6-015FEC97A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95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s-ES"/>
          </a:p>
        </p:txBody>
      </p:sp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s-E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s-ES"/>
          </a:p>
        </p:txBody>
      </p:sp>
      <p:grpSp>
        <p:nvGrpSpPr>
          <p:cNvPr id="5" name="Graphic 10" descr="Email with solid fill">
            <a:extLst>
              <a:ext uri="{FF2B5EF4-FFF2-40B4-BE49-F238E27FC236}">
                <a16:creationId xmlns:a16="http://schemas.microsoft.com/office/drawing/2014/main" id="{984714CA-A806-4F3B-936E-4C428A2EE819}"/>
              </a:ext>
            </a:extLst>
          </p:cNvPr>
          <p:cNvGrpSpPr/>
          <p:nvPr/>
        </p:nvGrpSpPr>
        <p:grpSpPr>
          <a:xfrm>
            <a:off x="547929" y="4296247"/>
            <a:ext cx="439307" cy="362428"/>
            <a:chOff x="410947" y="4296247"/>
            <a:chExt cx="329480" cy="362428"/>
          </a:xfrm>
          <a:solidFill>
            <a:schemeClr val="bg1"/>
          </a:solidFill>
        </p:grpSpPr>
        <p:sp>
          <p:nvSpPr>
            <p:cNvPr id="6" name="Graphic 10" descr="Email with solid fill">
              <a:extLst>
                <a:ext uri="{FF2B5EF4-FFF2-40B4-BE49-F238E27FC236}">
                  <a16:creationId xmlns:a16="http://schemas.microsoft.com/office/drawing/2014/main" id="{C075CEA1-149C-41F1-8250-3C09FB005D8C}"/>
                </a:ext>
              </a:extLst>
            </p:cNvPr>
            <p:cNvSpPr/>
            <p:nvPr/>
          </p:nvSpPr>
          <p:spPr>
            <a:xfrm>
              <a:off x="410947" y="4296247"/>
              <a:ext cx="329480" cy="362428"/>
            </a:xfrm>
            <a:custGeom>
              <a:avLst/>
              <a:gdLst>
                <a:gd name="connsiteX0" fmla="*/ 304769 w 329480"/>
                <a:gd name="connsiteY0" fmla="*/ 327833 h 362428"/>
                <a:gd name="connsiteX1" fmla="*/ 222399 w 329480"/>
                <a:gd name="connsiteY1" fmla="*/ 249581 h 362428"/>
                <a:gd name="connsiteX2" fmla="*/ 304769 w 329480"/>
                <a:gd name="connsiteY2" fmla="*/ 171330 h 362428"/>
                <a:gd name="connsiteX3" fmla="*/ 304769 w 329480"/>
                <a:gd name="connsiteY3" fmla="*/ 327833 h 362428"/>
                <a:gd name="connsiteX4" fmla="*/ 37890 w 329480"/>
                <a:gd name="connsiteY4" fmla="*/ 337717 h 362428"/>
                <a:gd name="connsiteX5" fmla="*/ 119437 w 329480"/>
                <a:gd name="connsiteY5" fmla="*/ 260701 h 362428"/>
                <a:gd name="connsiteX6" fmla="*/ 125202 w 329480"/>
                <a:gd name="connsiteY6" fmla="*/ 255347 h 362428"/>
                <a:gd name="connsiteX7" fmla="*/ 204689 w 329480"/>
                <a:gd name="connsiteY7" fmla="*/ 255347 h 362428"/>
                <a:gd name="connsiteX8" fmla="*/ 210455 w 329480"/>
                <a:gd name="connsiteY8" fmla="*/ 260701 h 362428"/>
                <a:gd name="connsiteX9" fmla="*/ 291590 w 329480"/>
                <a:gd name="connsiteY9" fmla="*/ 337717 h 362428"/>
                <a:gd name="connsiteX10" fmla="*/ 37890 w 329480"/>
                <a:gd name="connsiteY10" fmla="*/ 337717 h 362428"/>
                <a:gd name="connsiteX11" fmla="*/ 24711 w 329480"/>
                <a:gd name="connsiteY11" fmla="*/ 170918 h 362428"/>
                <a:gd name="connsiteX12" fmla="*/ 107081 w 329480"/>
                <a:gd name="connsiteY12" fmla="*/ 249169 h 362428"/>
                <a:gd name="connsiteX13" fmla="*/ 24711 w 329480"/>
                <a:gd name="connsiteY13" fmla="*/ 327421 h 362428"/>
                <a:gd name="connsiteX14" fmla="*/ 24711 w 329480"/>
                <a:gd name="connsiteY14" fmla="*/ 170918 h 362428"/>
                <a:gd name="connsiteX15" fmla="*/ 82370 w 329480"/>
                <a:gd name="connsiteY15" fmla="*/ 65896 h 362428"/>
                <a:gd name="connsiteX16" fmla="*/ 247110 w 329480"/>
                <a:gd name="connsiteY16" fmla="*/ 65896 h 362428"/>
                <a:gd name="connsiteX17" fmla="*/ 247110 w 329480"/>
                <a:gd name="connsiteY17" fmla="*/ 203042 h 362428"/>
                <a:gd name="connsiteX18" fmla="*/ 210044 w 329480"/>
                <a:gd name="connsiteY18" fmla="*/ 238461 h 362428"/>
                <a:gd name="connsiteX19" fmla="*/ 119437 w 329480"/>
                <a:gd name="connsiteY19" fmla="*/ 238461 h 362428"/>
                <a:gd name="connsiteX20" fmla="*/ 82370 w 329480"/>
                <a:gd name="connsiteY20" fmla="*/ 203042 h 362428"/>
                <a:gd name="connsiteX21" fmla="*/ 82370 w 329480"/>
                <a:gd name="connsiteY21" fmla="*/ 65896 h 362428"/>
                <a:gd name="connsiteX22" fmla="*/ 271821 w 329480"/>
                <a:gd name="connsiteY22" fmla="*/ 77016 h 362428"/>
                <a:gd name="connsiteX23" fmla="*/ 271821 w 329480"/>
                <a:gd name="connsiteY23" fmla="*/ 41185 h 362428"/>
                <a:gd name="connsiteX24" fmla="*/ 214162 w 329480"/>
                <a:gd name="connsiteY24" fmla="*/ 41185 h 362428"/>
                <a:gd name="connsiteX25" fmla="*/ 164740 w 329480"/>
                <a:gd name="connsiteY25" fmla="*/ 0 h 362428"/>
                <a:gd name="connsiteX26" fmla="*/ 115318 w 329480"/>
                <a:gd name="connsiteY26" fmla="*/ 41185 h 362428"/>
                <a:gd name="connsiteX27" fmla="*/ 57659 w 329480"/>
                <a:gd name="connsiteY27" fmla="*/ 41185 h 362428"/>
                <a:gd name="connsiteX28" fmla="*/ 57659 w 329480"/>
                <a:gd name="connsiteY28" fmla="*/ 77428 h 362428"/>
                <a:gd name="connsiteX29" fmla="*/ 0 w 329480"/>
                <a:gd name="connsiteY29" fmla="*/ 132204 h 362428"/>
                <a:gd name="connsiteX30" fmla="*/ 0 w 329480"/>
                <a:gd name="connsiteY30" fmla="*/ 362428 h 362428"/>
                <a:gd name="connsiteX31" fmla="*/ 329480 w 329480"/>
                <a:gd name="connsiteY31" fmla="*/ 362428 h 362428"/>
                <a:gd name="connsiteX32" fmla="*/ 329480 w 329480"/>
                <a:gd name="connsiteY32" fmla="*/ 132204 h 362428"/>
                <a:gd name="connsiteX33" fmla="*/ 271821 w 329480"/>
                <a:gd name="connsiteY33" fmla="*/ 77016 h 3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9480" h="362428">
                  <a:moveTo>
                    <a:pt x="304769" y="327833"/>
                  </a:moveTo>
                  <a:lnTo>
                    <a:pt x="222399" y="249581"/>
                  </a:lnTo>
                  <a:lnTo>
                    <a:pt x="304769" y="171330"/>
                  </a:lnTo>
                  <a:lnTo>
                    <a:pt x="304769" y="327833"/>
                  </a:lnTo>
                  <a:close/>
                  <a:moveTo>
                    <a:pt x="37890" y="337717"/>
                  </a:moveTo>
                  <a:lnTo>
                    <a:pt x="119437" y="260701"/>
                  </a:lnTo>
                  <a:lnTo>
                    <a:pt x="125202" y="255347"/>
                  </a:lnTo>
                  <a:cubicBezTo>
                    <a:pt x="147442" y="234343"/>
                    <a:pt x="182450" y="234343"/>
                    <a:pt x="204689" y="255347"/>
                  </a:cubicBezTo>
                  <a:lnTo>
                    <a:pt x="210455" y="260701"/>
                  </a:lnTo>
                  <a:lnTo>
                    <a:pt x="291590" y="337717"/>
                  </a:lnTo>
                  <a:lnTo>
                    <a:pt x="37890" y="337717"/>
                  </a:lnTo>
                  <a:close/>
                  <a:moveTo>
                    <a:pt x="24711" y="170918"/>
                  </a:moveTo>
                  <a:lnTo>
                    <a:pt x="107081" y="249169"/>
                  </a:lnTo>
                  <a:lnTo>
                    <a:pt x="24711" y="327421"/>
                  </a:lnTo>
                  <a:lnTo>
                    <a:pt x="24711" y="170918"/>
                  </a:lnTo>
                  <a:close/>
                  <a:moveTo>
                    <a:pt x="82370" y="65896"/>
                  </a:moveTo>
                  <a:lnTo>
                    <a:pt x="247110" y="65896"/>
                  </a:lnTo>
                  <a:lnTo>
                    <a:pt x="247110" y="203042"/>
                  </a:lnTo>
                  <a:lnTo>
                    <a:pt x="210044" y="238461"/>
                  </a:lnTo>
                  <a:cubicBezTo>
                    <a:pt x="183273" y="217869"/>
                    <a:pt x="146207" y="217869"/>
                    <a:pt x="119437" y="238461"/>
                  </a:cubicBezTo>
                  <a:lnTo>
                    <a:pt x="82370" y="203042"/>
                  </a:lnTo>
                  <a:lnTo>
                    <a:pt x="82370" y="65896"/>
                  </a:lnTo>
                  <a:close/>
                  <a:moveTo>
                    <a:pt x="271821" y="77016"/>
                  </a:moveTo>
                  <a:lnTo>
                    <a:pt x="271821" y="41185"/>
                  </a:lnTo>
                  <a:lnTo>
                    <a:pt x="214162" y="41185"/>
                  </a:lnTo>
                  <a:lnTo>
                    <a:pt x="164740" y="0"/>
                  </a:lnTo>
                  <a:lnTo>
                    <a:pt x="115318" y="41185"/>
                  </a:lnTo>
                  <a:lnTo>
                    <a:pt x="57659" y="41185"/>
                  </a:lnTo>
                  <a:lnTo>
                    <a:pt x="57659" y="77428"/>
                  </a:lnTo>
                  <a:lnTo>
                    <a:pt x="0" y="132204"/>
                  </a:lnTo>
                  <a:lnTo>
                    <a:pt x="0" y="362428"/>
                  </a:lnTo>
                  <a:lnTo>
                    <a:pt x="329480" y="362428"/>
                  </a:lnTo>
                  <a:lnTo>
                    <a:pt x="329480" y="132204"/>
                  </a:lnTo>
                  <a:lnTo>
                    <a:pt x="271821" y="77016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  <p:sp>
          <p:nvSpPr>
            <p:cNvPr id="7" name="Graphic 10" descr="Email with solid fill">
              <a:extLst>
                <a:ext uri="{FF2B5EF4-FFF2-40B4-BE49-F238E27FC236}">
                  <a16:creationId xmlns:a16="http://schemas.microsoft.com/office/drawing/2014/main" id="{9A0AF226-B431-46C9-848D-36D75F6C8832}"/>
                </a:ext>
              </a:extLst>
            </p:cNvPr>
            <p:cNvSpPr/>
            <p:nvPr/>
          </p:nvSpPr>
          <p:spPr>
            <a:xfrm>
              <a:off x="522553" y="4386030"/>
              <a:ext cx="107086" cy="107904"/>
            </a:xfrm>
            <a:custGeom>
              <a:avLst/>
              <a:gdLst>
                <a:gd name="connsiteX0" fmla="*/ 53134 w 107086"/>
                <a:gd name="connsiteY0" fmla="*/ 67955 h 107904"/>
                <a:gd name="connsiteX1" fmla="*/ 39955 w 107086"/>
                <a:gd name="connsiteY1" fmla="*/ 54776 h 107904"/>
                <a:gd name="connsiteX2" fmla="*/ 53134 w 107086"/>
                <a:gd name="connsiteY2" fmla="*/ 41597 h 107904"/>
                <a:gd name="connsiteX3" fmla="*/ 66313 w 107086"/>
                <a:gd name="connsiteY3" fmla="*/ 54776 h 107904"/>
                <a:gd name="connsiteX4" fmla="*/ 53134 w 107086"/>
                <a:gd name="connsiteY4" fmla="*/ 67955 h 107904"/>
                <a:gd name="connsiteX5" fmla="*/ 53134 w 107086"/>
                <a:gd name="connsiteY5" fmla="*/ 107905 h 107904"/>
                <a:gd name="connsiteX6" fmla="*/ 79904 w 107086"/>
                <a:gd name="connsiteY6" fmla="*/ 101315 h 107904"/>
                <a:gd name="connsiteX7" fmla="*/ 82787 w 107086"/>
                <a:gd name="connsiteY7" fmla="*/ 91843 h 107904"/>
                <a:gd name="connsiteX8" fmla="*/ 73315 w 107086"/>
                <a:gd name="connsiteY8" fmla="*/ 88960 h 107904"/>
                <a:gd name="connsiteX9" fmla="*/ 53134 w 107086"/>
                <a:gd name="connsiteY9" fmla="*/ 93902 h 107904"/>
                <a:gd name="connsiteX10" fmla="*/ 13596 w 107086"/>
                <a:gd name="connsiteY10" fmla="*/ 53952 h 107904"/>
                <a:gd name="connsiteX11" fmla="*/ 53546 w 107086"/>
                <a:gd name="connsiteY11" fmla="*/ 14003 h 107904"/>
                <a:gd name="connsiteX12" fmla="*/ 93495 w 107086"/>
                <a:gd name="connsiteY12" fmla="*/ 53952 h 107904"/>
                <a:gd name="connsiteX13" fmla="*/ 93495 w 107086"/>
                <a:gd name="connsiteY13" fmla="*/ 67132 h 107904"/>
                <a:gd name="connsiteX14" fmla="*/ 80316 w 107086"/>
                <a:gd name="connsiteY14" fmla="*/ 53952 h 107904"/>
                <a:gd name="connsiteX15" fmla="*/ 58488 w 107086"/>
                <a:gd name="connsiteY15" fmla="*/ 27182 h 107904"/>
                <a:gd name="connsiteX16" fmla="*/ 28423 w 107086"/>
                <a:gd name="connsiteY16" fmla="*/ 43656 h 107904"/>
                <a:gd name="connsiteX17" fmla="*/ 39543 w 107086"/>
                <a:gd name="connsiteY17" fmla="*/ 76192 h 107904"/>
                <a:gd name="connsiteX18" fmla="*/ 73726 w 107086"/>
                <a:gd name="connsiteY18" fmla="*/ 70838 h 107904"/>
                <a:gd name="connsiteX19" fmla="*/ 93907 w 107086"/>
                <a:gd name="connsiteY19" fmla="*/ 79899 h 107904"/>
                <a:gd name="connsiteX20" fmla="*/ 107086 w 107086"/>
                <a:gd name="connsiteY20" fmla="*/ 66720 h 107904"/>
                <a:gd name="connsiteX21" fmla="*/ 107086 w 107086"/>
                <a:gd name="connsiteY21" fmla="*/ 53541 h 107904"/>
                <a:gd name="connsiteX22" fmla="*/ 53546 w 107086"/>
                <a:gd name="connsiteY22" fmla="*/ 0 h 107904"/>
                <a:gd name="connsiteX23" fmla="*/ 5 w 107086"/>
                <a:gd name="connsiteY23" fmla="*/ 53541 h 107904"/>
                <a:gd name="connsiteX24" fmla="*/ 53134 w 107086"/>
                <a:gd name="connsiteY24" fmla="*/ 107905 h 10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086" h="107904">
                  <a:moveTo>
                    <a:pt x="53134" y="67955"/>
                  </a:moveTo>
                  <a:cubicBezTo>
                    <a:pt x="45721" y="67955"/>
                    <a:pt x="39955" y="61778"/>
                    <a:pt x="39955" y="54776"/>
                  </a:cubicBezTo>
                  <a:cubicBezTo>
                    <a:pt x="39955" y="47363"/>
                    <a:pt x="46132" y="41597"/>
                    <a:pt x="53134" y="41597"/>
                  </a:cubicBezTo>
                  <a:cubicBezTo>
                    <a:pt x="60547" y="41597"/>
                    <a:pt x="66313" y="47363"/>
                    <a:pt x="66313" y="54776"/>
                  </a:cubicBezTo>
                  <a:cubicBezTo>
                    <a:pt x="66313" y="62189"/>
                    <a:pt x="60547" y="67955"/>
                    <a:pt x="53134" y="67955"/>
                  </a:cubicBezTo>
                  <a:close/>
                  <a:moveTo>
                    <a:pt x="53134" y="107905"/>
                  </a:moveTo>
                  <a:cubicBezTo>
                    <a:pt x="62606" y="107905"/>
                    <a:pt x="71667" y="105434"/>
                    <a:pt x="79904" y="101315"/>
                  </a:cubicBezTo>
                  <a:cubicBezTo>
                    <a:pt x="83199" y="99256"/>
                    <a:pt x="84435" y="95137"/>
                    <a:pt x="82787" y="91843"/>
                  </a:cubicBezTo>
                  <a:cubicBezTo>
                    <a:pt x="80728" y="88548"/>
                    <a:pt x="76609" y="87312"/>
                    <a:pt x="73315" y="88960"/>
                  </a:cubicBezTo>
                  <a:cubicBezTo>
                    <a:pt x="67137" y="92254"/>
                    <a:pt x="60135" y="93902"/>
                    <a:pt x="53134" y="93902"/>
                  </a:cubicBezTo>
                  <a:cubicBezTo>
                    <a:pt x="31306" y="93902"/>
                    <a:pt x="13184" y="75780"/>
                    <a:pt x="13596" y="53952"/>
                  </a:cubicBezTo>
                  <a:cubicBezTo>
                    <a:pt x="13596" y="32124"/>
                    <a:pt x="31718" y="14003"/>
                    <a:pt x="53546" y="14003"/>
                  </a:cubicBezTo>
                  <a:cubicBezTo>
                    <a:pt x="75374" y="14003"/>
                    <a:pt x="93495" y="31712"/>
                    <a:pt x="93495" y="53952"/>
                  </a:cubicBezTo>
                  <a:lnTo>
                    <a:pt x="93495" y="67132"/>
                  </a:lnTo>
                  <a:cubicBezTo>
                    <a:pt x="86082" y="67132"/>
                    <a:pt x="80316" y="61366"/>
                    <a:pt x="80316" y="53952"/>
                  </a:cubicBezTo>
                  <a:cubicBezTo>
                    <a:pt x="80316" y="40773"/>
                    <a:pt x="71255" y="29653"/>
                    <a:pt x="58488" y="27182"/>
                  </a:cubicBezTo>
                  <a:cubicBezTo>
                    <a:pt x="45721" y="24711"/>
                    <a:pt x="32953" y="31712"/>
                    <a:pt x="28423" y="43656"/>
                  </a:cubicBezTo>
                  <a:cubicBezTo>
                    <a:pt x="23893" y="55600"/>
                    <a:pt x="28423" y="69603"/>
                    <a:pt x="39543" y="76192"/>
                  </a:cubicBezTo>
                  <a:cubicBezTo>
                    <a:pt x="50663" y="82782"/>
                    <a:pt x="65078" y="80723"/>
                    <a:pt x="73726" y="70838"/>
                  </a:cubicBezTo>
                  <a:cubicBezTo>
                    <a:pt x="78669" y="76604"/>
                    <a:pt x="86082" y="79899"/>
                    <a:pt x="93907" y="79899"/>
                  </a:cubicBezTo>
                  <a:cubicBezTo>
                    <a:pt x="101320" y="79899"/>
                    <a:pt x="107086" y="74133"/>
                    <a:pt x="107086" y="66720"/>
                  </a:cubicBezTo>
                  <a:lnTo>
                    <a:pt x="107086" y="53541"/>
                  </a:lnTo>
                  <a:cubicBezTo>
                    <a:pt x="107086" y="23887"/>
                    <a:pt x="83199" y="0"/>
                    <a:pt x="53546" y="0"/>
                  </a:cubicBezTo>
                  <a:cubicBezTo>
                    <a:pt x="23893" y="0"/>
                    <a:pt x="5" y="23887"/>
                    <a:pt x="5" y="53541"/>
                  </a:cubicBezTo>
                  <a:cubicBezTo>
                    <a:pt x="-407" y="83606"/>
                    <a:pt x="23481" y="107493"/>
                    <a:pt x="53134" y="1079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</p:grp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E22598E-62C9-44CE-8CF4-954055F41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50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C6AE254B-BBA4-4611-9CB4-5E52CDD8F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1E2061-89E0-4F2D-9855-44DE5AA09D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089944" y="5701452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6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5552389"/>
            <a:ext cx="12192000" cy="13056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68CF5DA8-FAEE-408E-84D4-5BD6CF1B2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999" y="4279773"/>
            <a:ext cx="527168" cy="395376"/>
          </a:xfrm>
          <a:prstGeom prst="rect">
            <a:avLst/>
          </a:prstGeom>
        </p:spPr>
      </p:pic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BEF8B2-0E6B-44E1-9192-CD1844CE4867}"/>
              </a:ext>
            </a:extLst>
          </p:cNvPr>
          <p:cNvSpPr/>
          <p:nvPr userDrawn="1"/>
        </p:nvSpPr>
        <p:spPr>
          <a:xfrm>
            <a:off x="10897921" y="131975"/>
            <a:ext cx="1067836" cy="936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B6726B19-FF2C-4C3A-9618-4BB4A6C74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996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0696EB27-281F-40BF-800B-C5C1BA8F9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D86A9D-E0A4-4A03-AF78-66975C76D7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1244561" y="5707450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2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39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70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8D1B5-C416-4FA7-BA2C-E181ACAB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05A1191-DD63-4A8C-8F53-37F19380F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1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882442"/>
            <a:ext cx="11112649" cy="11997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1F3FEF-E96C-4284-888C-3440FDD272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7882" y="1427190"/>
            <a:ext cx="11112649" cy="455252"/>
          </a:xfrm>
        </p:spPr>
        <p:txBody>
          <a:bodyPr>
            <a:normAutofit/>
          </a:bodyPr>
          <a:lstStyle>
            <a:lvl1pPr marL="0" indent="0">
              <a:buNone/>
              <a:defRPr sz="2000" b="1" u="sng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17044D-A1E3-4C07-9932-20A6D54C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094441-DF32-4B79-B517-69F3A137CF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08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6D310-EFFB-476C-9ADF-F9913DDCE96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961366-5525-429F-B609-F4FC10190428}"/>
              </a:ext>
            </a:extLst>
          </p:cNvPr>
          <p:cNvSpPr/>
          <p:nvPr userDrawn="1"/>
        </p:nvSpPr>
        <p:spPr>
          <a:xfrm>
            <a:off x="181496" y="130001"/>
            <a:ext cx="11829008" cy="659799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DCCD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7C38F8-51EF-45D0-BFE0-DBC6C7401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7" r:id="rId2"/>
    <p:sldLayoutId id="2147483695" r:id="rId3"/>
    <p:sldLayoutId id="2147483676" r:id="rId4"/>
    <p:sldLayoutId id="2147483682" r:id="rId5"/>
    <p:sldLayoutId id="2147483678" r:id="rId6"/>
    <p:sldLayoutId id="2147483694" r:id="rId7"/>
    <p:sldLayoutId id="2147483664" r:id="rId8"/>
    <p:sldLayoutId id="2147483674" r:id="rId9"/>
    <p:sldLayoutId id="2147483697" r:id="rId10"/>
    <p:sldLayoutId id="2147483698" r:id="rId11"/>
    <p:sldLayoutId id="2147483699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orioljbosch.com/" TargetMode="External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https://blogs.lse.ac.uk/eurocrisispress/2020/06/26/polarization-coronavirus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hyperlink" Target="https://orioljbosch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research.org/global/fact-sheet/news-media-and-political-attitudes-in-spain/" TargetMode="External"/><Relationship Id="rId2" Type="http://schemas.openxmlformats.org/officeDocument/2006/relationships/hyperlink" Target="https://www.surveymonkey.com/curiosity/cable-news-partisanship-drives-trust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9EBAB3-A420-46A5-B9B7-E093BACB680E}"/>
              </a:ext>
            </a:extLst>
          </p:cNvPr>
          <p:cNvSpPr/>
          <p:nvPr/>
        </p:nvSpPr>
        <p:spPr>
          <a:xfrm>
            <a:off x="3590488" y="4826571"/>
            <a:ext cx="1887523" cy="990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8111B-1801-43C8-96FF-503786BF2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00" y="1285268"/>
            <a:ext cx="10775892" cy="155538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GB" dirty="0"/>
              <a:t>Are centrists even real? </a:t>
            </a:r>
            <a:br>
              <a:rPr lang="en-GB" sz="1200" dirty="0"/>
            </a:br>
            <a:br>
              <a:rPr lang="en-GB" sz="1200" dirty="0"/>
            </a:br>
            <a:r>
              <a:rPr lang="en-GB" sz="3600" i="1" dirty="0"/>
              <a:t>Combining survey self-reports and web tracking data to improve our understanding of left-right ideology. </a:t>
            </a:r>
            <a:endParaRPr lang="en-US" sz="36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4979D-5A11-45D8-B930-DBF0E3B1E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4150697"/>
            <a:ext cx="7676527" cy="282575"/>
          </a:xfrm>
        </p:spPr>
        <p:txBody>
          <a:bodyPr/>
          <a:lstStyle/>
          <a:p>
            <a:r>
              <a:rPr lang="en-US" b="1" dirty="0"/>
              <a:t>Oriol J. Bosch</a:t>
            </a:r>
            <a:r>
              <a:rPr lang="en-US" dirty="0"/>
              <a:t>| Department of Methodology, LSE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London School of Economics – Nine Feet Tall">
            <a:extLst>
              <a:ext uri="{FF2B5EF4-FFF2-40B4-BE49-F238E27FC236}">
                <a16:creationId xmlns:a16="http://schemas.microsoft.com/office/drawing/2014/main" id="{DF148D10-6155-4A99-9933-814017FD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37" y="4843178"/>
            <a:ext cx="2241302" cy="7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00876E-D783-48F4-B8BE-82FCFB00BF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5095" y="4707356"/>
            <a:ext cx="5531535" cy="1109695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9F65970-5FE9-4D88-B56E-E202BD2781D7}"/>
              </a:ext>
            </a:extLst>
          </p:cNvPr>
          <p:cNvSpPr txBox="1">
            <a:spLocks/>
          </p:cNvSpPr>
          <p:nvPr/>
        </p:nvSpPr>
        <p:spPr>
          <a:xfrm>
            <a:off x="9596591" y="3306782"/>
            <a:ext cx="2346750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200">
              <a:solidFill>
                <a:srgbClr val="000000"/>
              </a:solidFill>
              <a:latin typeface="+mj-lt"/>
            </a:endParaRPr>
          </a:p>
          <a:p>
            <a:r>
              <a:rPr lang="es-ES" sz="1200">
                <a:solidFill>
                  <a:srgbClr val="000000"/>
                </a:solidFill>
                <a:latin typeface="+mj-lt"/>
              </a:rPr>
              <a:t>            o.bosch-jover@lse.ac.uk </a:t>
            </a:r>
          </a:p>
          <a:p>
            <a:r>
              <a:rPr lang="es-ES" sz="1200">
                <a:solidFill>
                  <a:srgbClr val="000000"/>
                </a:solidFill>
                <a:latin typeface="+mj-lt"/>
              </a:rPr>
              <a:t>            orioljbosch</a:t>
            </a:r>
          </a:p>
          <a:p>
            <a:r>
              <a:rPr lang="es-ES" sz="1125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>
                <a:solidFill>
                  <a:srgbClr val="002D7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" name="Graphic 15" descr="Email with solid fill">
            <a:extLst>
              <a:ext uri="{FF2B5EF4-FFF2-40B4-BE49-F238E27FC236}">
                <a16:creationId xmlns:a16="http://schemas.microsoft.com/office/drawing/2014/main" id="{2E2C1657-F29C-4080-8DCD-17255D757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1169" y="3574717"/>
            <a:ext cx="244436" cy="244436"/>
          </a:xfrm>
          <a:prstGeom prst="rect">
            <a:avLst/>
          </a:prstGeom>
        </p:spPr>
      </p:pic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D683C7EF-3C70-43DF-90E9-C66A559C4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6795" y="4135393"/>
            <a:ext cx="313184" cy="313184"/>
          </a:xfrm>
          <a:prstGeom prst="rect">
            <a:avLst/>
          </a:prstGeom>
        </p:spPr>
      </p:pic>
      <p:pic>
        <p:nvPicPr>
          <p:cNvPr id="18" name="Picture 17" descr="Resultat d'imatges de twitter icon black">
            <a:extLst>
              <a:ext uri="{FF2B5EF4-FFF2-40B4-BE49-F238E27FC236}">
                <a16:creationId xmlns:a16="http://schemas.microsoft.com/office/drawing/2014/main" id="{4D756621-243F-4DA3-8DCD-FEE973AAC38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273" y="3921495"/>
            <a:ext cx="202228" cy="19551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46FEF2-5143-4A7E-AC78-595B3C1191C6}"/>
              </a:ext>
            </a:extLst>
          </p:cNvPr>
          <p:cNvSpPr txBox="1"/>
          <p:nvPr/>
        </p:nvSpPr>
        <p:spPr>
          <a:xfrm>
            <a:off x="248659" y="5936266"/>
            <a:ext cx="11694682" cy="89255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+mj-lt"/>
              </a:rPr>
              <a:t>Acknowledgements</a:t>
            </a:r>
            <a:r>
              <a:rPr lang="en-GB" sz="1100" dirty="0">
                <a:solidFill>
                  <a:schemeClr val="bg1"/>
                </a:solidFill>
                <a:latin typeface="+mj-lt"/>
              </a:rPr>
              <a:t>: I would like to thank Melanie Revilla for her always insightful comments, and Yuanmo He for his brilliant computational expertise.</a:t>
            </a:r>
            <a:endParaRPr lang="en-GB" sz="1100" dirty="0">
              <a:solidFill>
                <a:schemeClr val="bg1"/>
              </a:solidFill>
              <a:effectLst/>
              <a:latin typeface="+mj-lt"/>
            </a:endParaRPr>
          </a:p>
          <a:p>
            <a:endParaRPr lang="en-GB" sz="110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GB" sz="1000" b="1" dirty="0">
                <a:solidFill>
                  <a:schemeClr val="bg1"/>
                </a:solidFill>
                <a:effectLst/>
                <a:latin typeface="+mj-lt"/>
              </a:rPr>
              <a:t>Funding: </a:t>
            </a:r>
            <a:r>
              <a:rPr lang="en-GB" sz="1000" dirty="0">
                <a:solidFill>
                  <a:schemeClr val="bg1"/>
                </a:solidFill>
                <a:effectLst/>
                <a:latin typeface="+mj-lt"/>
              </a:rPr>
              <a:t>This project has received funding from the European Research Council (ERC) under the European Unions Horizon 2020 research and innovation programme (grant agreement No 849165; PI: Melanie Revilla); the Spanish Ministry of Science and Innovation under the "</a:t>
            </a:r>
            <a:r>
              <a:rPr lang="en-GB" sz="1000" dirty="0" err="1">
                <a:solidFill>
                  <a:schemeClr val="bg1"/>
                </a:solidFill>
                <a:effectLst/>
                <a:latin typeface="+mj-lt"/>
              </a:rPr>
              <a:t>R+D+i</a:t>
            </a:r>
            <a:r>
              <a:rPr lang="en-GB" sz="1000" dirty="0">
                <a:solidFill>
                  <a:schemeClr val="bg1"/>
                </a:solidFill>
                <a:effectLst/>
                <a:latin typeface="+mj-lt"/>
              </a:rPr>
              <a:t> projects" programme (grant number PID2019-106867RB-I00 /AEI/10.13039/501100011033 (2020-2024), PI: Mariano </a:t>
            </a:r>
            <a:r>
              <a:rPr lang="en-GB" sz="1000" dirty="0" err="1">
                <a:solidFill>
                  <a:schemeClr val="bg1"/>
                </a:solidFill>
                <a:effectLst/>
                <a:latin typeface="+mj-lt"/>
              </a:rPr>
              <a:t>Torcal</a:t>
            </a:r>
            <a:r>
              <a:rPr lang="en-GB" sz="1000" dirty="0">
                <a:solidFill>
                  <a:schemeClr val="bg1"/>
                </a:solidFill>
                <a:effectLst/>
                <a:latin typeface="+mj-lt"/>
              </a:rPr>
              <a:t>); and the BBVA foundation under their grant scheme to scientific research teams in economy and digital society, 2019 (PI: Mariano </a:t>
            </a:r>
            <a:r>
              <a:rPr lang="en-GB" sz="1000" dirty="0" err="1">
                <a:solidFill>
                  <a:schemeClr val="bg1"/>
                </a:solidFill>
                <a:effectLst/>
                <a:latin typeface="+mj-lt"/>
              </a:rPr>
              <a:t>Torcal</a:t>
            </a:r>
            <a:r>
              <a:rPr lang="en-GB" sz="1000" dirty="0">
                <a:solidFill>
                  <a:schemeClr val="bg1"/>
                </a:solidFill>
                <a:effectLst/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8943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" y="2887016"/>
            <a:ext cx="9332224" cy="628474"/>
          </a:xfrm>
        </p:spPr>
        <p:txBody>
          <a:bodyPr>
            <a:noAutofit/>
          </a:bodyPr>
          <a:lstStyle/>
          <a:p>
            <a:r>
              <a:rPr lang="en-GB" dirty="0"/>
              <a:t>THIS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1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TRI-POL: the triangle of polarization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549990"/>
            <a:ext cx="5561428" cy="3894465"/>
          </a:xfrm>
        </p:spPr>
        <p:txBody>
          <a:bodyPr>
            <a:normAutofit/>
          </a:bodyPr>
          <a:lstStyle/>
          <a:p>
            <a:r>
              <a:rPr lang="en-GB" b="1" dirty="0"/>
              <a:t>Three wave survey</a:t>
            </a:r>
            <a:r>
              <a:rPr lang="en-GB" dirty="0"/>
              <a:t> combined with </a:t>
            </a:r>
            <a:r>
              <a:rPr lang="en-GB" b="1" dirty="0"/>
              <a:t>web tracking data </a:t>
            </a:r>
            <a:r>
              <a:rPr lang="en-GB" dirty="0"/>
              <a:t>at the individual level (both PC and mobile data)</a:t>
            </a:r>
          </a:p>
          <a:p>
            <a:endParaRPr lang="en-GB" dirty="0"/>
          </a:p>
          <a:p>
            <a:r>
              <a:rPr lang="en-GB" dirty="0"/>
              <a:t>Netquest metered panels </a:t>
            </a:r>
          </a:p>
          <a:p>
            <a:pPr lvl="1"/>
            <a:r>
              <a:rPr lang="en-GB" b="1" dirty="0"/>
              <a:t>Cross-quotas:</a:t>
            </a:r>
            <a:r>
              <a:rPr lang="en-GB" dirty="0"/>
              <a:t> gender, age, education and region</a:t>
            </a:r>
          </a:p>
          <a:p>
            <a:pPr lvl="1"/>
            <a:r>
              <a:rPr lang="en-GB" b="1" dirty="0"/>
              <a:t>Sample size: </a:t>
            </a:r>
            <a:r>
              <a:rPr lang="en-GB" dirty="0"/>
              <a:t>1,289 (Spain)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Spain, </a:t>
            </a:r>
            <a:r>
              <a:rPr lang="en-GB" dirty="0"/>
              <a:t>Portugal, Italy, Argentina and Chile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STUDY</a:t>
            </a:r>
            <a:endParaRPr lang="es-ES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68EB9CC2-0E69-114B-1CEA-7FA460E79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0" y="6126695"/>
            <a:ext cx="1731051" cy="43709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0E3A6AB2-1E07-916A-D60B-04BE141BB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31" y="6126694"/>
            <a:ext cx="1348483" cy="437089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24EDF19D-6025-0485-542E-943DA642B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23" y="6126694"/>
            <a:ext cx="2272715" cy="437090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469B87A9-A163-679D-8DED-315873170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46" y="5819480"/>
            <a:ext cx="893164" cy="744303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D453E13F-2314-75C8-DB50-DBDA6680E7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96" y="6129807"/>
            <a:ext cx="2432808" cy="437090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CF16D0E7-5E64-F922-B0C7-F4DF91EAD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00" y="5944773"/>
            <a:ext cx="719509" cy="638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45D331-48FD-C27F-BCCE-8E687B63A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5373" y="1625444"/>
            <a:ext cx="5084346" cy="347082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9623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for this presentation: Spain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3" y="1667436"/>
            <a:ext cx="4686014" cy="476164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The left-right dimension is very relevant in Spain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Spain has a highly partisan, pluralist media system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And a polarized multiparty system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STUDY</a:t>
            </a:r>
            <a:endParaRPr lang="es-E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4B20970-E36B-12A4-26DC-D6A12D48712B}"/>
              </a:ext>
            </a:extLst>
          </p:cNvPr>
          <p:cNvSpPr txBox="1">
            <a:spLocks/>
          </p:cNvSpPr>
          <p:nvPr/>
        </p:nvSpPr>
        <p:spPr>
          <a:xfrm>
            <a:off x="242707" y="6475316"/>
            <a:ext cx="11126385" cy="283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>
                <a:hlinkClick r:id="rId2"/>
              </a:rPr>
              <a:t>https://blogs.lse.ac.uk/eurocrisispress/2020/06/26/polarization-coronavirus/</a:t>
            </a:r>
            <a:r>
              <a:rPr lang="en-GB" sz="1000" dirty="0"/>
              <a:t> </a:t>
            </a:r>
          </a:p>
        </p:txBody>
      </p:sp>
      <p:pic>
        <p:nvPicPr>
          <p:cNvPr id="3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1BC6BDF0-3720-9968-30AB-7B2084DDF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18" y="1501611"/>
            <a:ext cx="6188832" cy="47625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7569B81-A030-D8AF-DD3A-D01651794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43" y="5476727"/>
            <a:ext cx="952353" cy="952353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ACC43EE-2E15-9127-1B3A-49489654D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34" y="4534764"/>
            <a:ext cx="858949" cy="858949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EF15AC11-C8A2-0CF8-2600-54C191569C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46" y="4531156"/>
            <a:ext cx="790334" cy="95235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C96DAAF-075A-3EBD-3435-FA7381B63A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13" y="5589112"/>
            <a:ext cx="1091376" cy="727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3B1733-F202-4332-9C31-ACFB9184A0C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5"/>
          <a:stretch/>
        </p:blipFill>
        <p:spPr>
          <a:xfrm>
            <a:off x="2308530" y="5589113"/>
            <a:ext cx="857060" cy="7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8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7" y="2887016"/>
            <a:ext cx="11002901" cy="628474"/>
          </a:xfrm>
        </p:spPr>
        <p:txBody>
          <a:bodyPr>
            <a:noAutofit/>
          </a:bodyPr>
          <a:lstStyle/>
          <a:p>
            <a:r>
              <a:rPr lang="en-GB" dirty="0"/>
              <a:t>ESTIMATING IDEOLOGY WITH WEB TRACKING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7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underlying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An individual’s (</a:t>
            </a:r>
            <a:r>
              <a:rPr lang="en-GB" sz="1800" i="1" dirty="0"/>
              <a:t>i</a:t>
            </a:r>
            <a:r>
              <a:rPr lang="en-GB" sz="1800" dirty="0"/>
              <a:t>) decision to read a specific media outlet (</a:t>
            </a:r>
            <a:r>
              <a:rPr lang="en-GB" sz="1800" i="1" dirty="0"/>
              <a:t>j</a:t>
            </a:r>
            <a:r>
              <a:rPr lang="en-GB" sz="1800" dirty="0"/>
              <a:t>) is a function of: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The ideological distance between them and the outlet (</a:t>
            </a:r>
            <a:r>
              <a:rPr lang="en-GB" sz="1800" i="1" dirty="0"/>
              <a:t>d</a:t>
            </a:r>
            <a:r>
              <a:rPr lang="en-GB" sz="1800" i="1" baseline="-25000" dirty="0"/>
              <a:t>ij</a:t>
            </a:r>
            <a:r>
              <a:rPr lang="en-GB" sz="1800" dirty="0"/>
              <a:t>).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Plus some user- and media- random effects (</a:t>
            </a:r>
            <a:r>
              <a:rPr lang="el-GR" sz="1800" i="1" dirty="0"/>
              <a:t>α</a:t>
            </a:r>
            <a:r>
              <a:rPr lang="en-GB" sz="1800" i="1" baseline="-25000" dirty="0"/>
              <a:t>i</a:t>
            </a:r>
            <a:r>
              <a:rPr lang="en-GB" sz="1800" dirty="0"/>
              <a:t> an </a:t>
            </a:r>
            <a:r>
              <a:rPr lang="el-GR" sz="1800" i="1" dirty="0"/>
              <a:t>β</a:t>
            </a:r>
            <a:r>
              <a:rPr lang="en-GB" sz="1800" i="1" baseline="-25000" dirty="0"/>
              <a:t>j</a:t>
            </a:r>
            <a:r>
              <a:rPr lang="en-GB" sz="1800" dirty="0"/>
              <a:t>), to account for differences in political interest and popularity of media. </a:t>
            </a:r>
          </a:p>
          <a:p>
            <a:endParaRPr lang="en-GB" sz="1800" b="1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b="1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CREATING THE SCALE</a:t>
            </a:r>
            <a:endParaRPr lang="es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6D2DE-CC75-3D67-582F-F892CAC9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84" y="3429000"/>
            <a:ext cx="5836831" cy="76078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47663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underlying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This approach has already been used to measure the ideology and socioeconomic status of individuals based on what accounts they follow on Twitter</a:t>
            </a:r>
          </a:p>
          <a:p>
            <a:endParaRPr lang="en-GB" sz="1800" b="1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b="1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CREATING THE SCALE</a:t>
            </a:r>
            <a:endParaRPr lang="es-E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FD43A-D319-EA55-87F5-374BAE6EB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95" y="2459115"/>
            <a:ext cx="4525079" cy="410467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8B5659-BEB2-080F-2627-B54A345A0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428" y="2459115"/>
            <a:ext cx="4525079" cy="410467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20091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model to estimates: Correspondence Analysis</a:t>
            </a:r>
          </a:p>
        </p:txBody>
      </p:sp>
      <p:pic>
        <p:nvPicPr>
          <p:cNvPr id="3" name="Content Placeholder 2" descr="Chart, diagram&#10;&#10;Description automatically generated">
            <a:extLst>
              <a:ext uri="{FF2B5EF4-FFF2-40B4-BE49-F238E27FC236}">
                <a16:creationId xmlns:a16="http://schemas.microsoft.com/office/drawing/2014/main" id="{1A73BC6D-0260-AECD-D9EF-8129C747E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0" r="63503" b="59203"/>
          <a:stretch/>
        </p:blipFill>
        <p:spPr>
          <a:xfrm>
            <a:off x="3629683" y="2541414"/>
            <a:ext cx="4932634" cy="178977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CREATING THE SCALE</a:t>
            </a:r>
            <a:endParaRPr lang="es-E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25EC60D-567A-5829-C90A-A0C550354D9E}"/>
              </a:ext>
            </a:extLst>
          </p:cNvPr>
          <p:cNvSpPr txBox="1">
            <a:spLocks/>
          </p:cNvSpPr>
          <p:nvPr/>
        </p:nvSpPr>
        <p:spPr>
          <a:xfrm>
            <a:off x="534572" y="1667436"/>
            <a:ext cx="11126385" cy="476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0EE44FE-2C72-D12B-34DB-0EAE6C2476EC}"/>
              </a:ext>
            </a:extLst>
          </p:cNvPr>
          <p:cNvSpPr txBox="1">
            <a:spLocks/>
          </p:cNvSpPr>
          <p:nvPr/>
        </p:nvSpPr>
        <p:spPr>
          <a:xfrm>
            <a:off x="3312851" y="2746361"/>
            <a:ext cx="1722268" cy="2485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b="1" dirty="0"/>
              <a:t>Media outlets</a:t>
            </a:r>
            <a:endParaRPr lang="en-GB" sz="15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35D49FA-3B37-003F-F8CF-DB0B26B4B29E}"/>
              </a:ext>
            </a:extLst>
          </p:cNvPr>
          <p:cNvSpPr txBox="1">
            <a:spLocks/>
          </p:cNvSpPr>
          <p:nvPr/>
        </p:nvSpPr>
        <p:spPr>
          <a:xfrm>
            <a:off x="3312851" y="3764397"/>
            <a:ext cx="1491603" cy="3639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500" b="1" dirty="0"/>
              <a:t>Participants</a:t>
            </a:r>
            <a:endParaRPr lang="en-GB" sz="1500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524578B7-AE37-771B-9849-F28124BD9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258419"/>
              </p:ext>
            </p:extLst>
          </p:nvPr>
        </p:nvGraphicFramePr>
        <p:xfrm>
          <a:off x="1184125" y="4774011"/>
          <a:ext cx="3027285" cy="178977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34501">
                  <a:extLst>
                    <a:ext uri="{9D8B030D-6E8A-4147-A177-3AD203B41FA5}">
                      <a16:colId xmlns:a16="http://schemas.microsoft.com/office/drawing/2014/main" val="2687508014"/>
                    </a:ext>
                  </a:extLst>
                </a:gridCol>
                <a:gridCol w="541538">
                  <a:extLst>
                    <a:ext uri="{9D8B030D-6E8A-4147-A177-3AD203B41FA5}">
                      <a16:colId xmlns:a16="http://schemas.microsoft.com/office/drawing/2014/main" val="22264602"/>
                    </a:ext>
                  </a:extLst>
                </a:gridCol>
                <a:gridCol w="639192">
                  <a:extLst>
                    <a:ext uri="{9D8B030D-6E8A-4147-A177-3AD203B41FA5}">
                      <a16:colId xmlns:a16="http://schemas.microsoft.com/office/drawing/2014/main" val="2284137787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247836483"/>
                    </a:ext>
                  </a:extLst>
                </a:gridCol>
                <a:gridCol w="390617">
                  <a:extLst>
                    <a:ext uri="{9D8B030D-6E8A-4147-A177-3AD203B41FA5}">
                      <a16:colId xmlns:a16="http://schemas.microsoft.com/office/drawing/2014/main" val="2823047793"/>
                    </a:ext>
                  </a:extLst>
                </a:gridCol>
              </a:tblGrid>
              <a:tr h="255682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Oultet</a:t>
                      </a:r>
                      <a:r>
                        <a:rPr lang="en-GB" sz="800" baseline="-25000" dirty="0"/>
                        <a:t>1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Outlet</a:t>
                      </a:r>
                      <a:r>
                        <a:rPr lang="en-GB" sz="800" baseline="-25000" dirty="0"/>
                        <a:t>2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Outlet</a:t>
                      </a:r>
                      <a:r>
                        <a:rPr lang="en-GB" sz="800" baseline="-25000" dirty="0"/>
                        <a:t>3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23972"/>
                  </a:ext>
                </a:extLst>
              </a:tr>
              <a:tr h="255682">
                <a:tc>
                  <a:txBody>
                    <a:bodyPr/>
                    <a:lstStyle/>
                    <a:p>
                      <a:r>
                        <a:rPr lang="en-GB" sz="800" b="1" dirty="0"/>
                        <a:t>Participant</a:t>
                      </a:r>
                      <a:r>
                        <a:rPr lang="en-GB" sz="800" b="1" baseline="-25000" dirty="0"/>
                        <a:t>1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24184"/>
                  </a:ext>
                </a:extLst>
              </a:tr>
              <a:tr h="255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Participant</a:t>
                      </a:r>
                      <a:r>
                        <a:rPr lang="en-GB" sz="800" b="1" baseline="-25000" dirty="0"/>
                        <a:t>2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99006"/>
                  </a:ext>
                </a:extLst>
              </a:tr>
              <a:tr h="255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Participant</a:t>
                      </a:r>
                      <a:r>
                        <a:rPr lang="en-GB" sz="800" b="1" baseline="-25000" dirty="0"/>
                        <a:t>3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4034"/>
                  </a:ext>
                </a:extLst>
              </a:tr>
              <a:tr h="255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Participant</a:t>
                      </a:r>
                      <a:r>
                        <a:rPr lang="en-GB" sz="800" b="1" baseline="-25000" dirty="0"/>
                        <a:t>4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287090"/>
                  </a:ext>
                </a:extLst>
              </a:tr>
              <a:tr h="255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Participant</a:t>
                      </a:r>
                      <a:r>
                        <a:rPr lang="en-GB" sz="800" b="1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109546"/>
                  </a:ext>
                </a:extLst>
              </a:tr>
              <a:tr h="255682">
                <a:tc>
                  <a:txBody>
                    <a:bodyPr/>
                    <a:lstStyle/>
                    <a:p>
                      <a:r>
                        <a:rPr lang="en-GB" sz="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832311"/>
                  </a:ext>
                </a:extLst>
              </a:tr>
            </a:tbl>
          </a:graphicData>
        </a:graphic>
      </p:graphicFrame>
      <p:pic>
        <p:nvPicPr>
          <p:cNvPr id="13" name="Content Placeholder 2" descr="Chart, diagram&#10;&#10;Description automatically generated">
            <a:extLst>
              <a:ext uri="{FF2B5EF4-FFF2-40B4-BE49-F238E27FC236}">
                <a16:creationId xmlns:a16="http://schemas.microsoft.com/office/drawing/2014/main" id="{BF982A87-5F3E-7135-FC7A-FE66DFF29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4" t="39226" r="41079" b="30298"/>
          <a:stretch/>
        </p:blipFill>
        <p:spPr>
          <a:xfrm>
            <a:off x="4656773" y="4879482"/>
            <a:ext cx="3027285" cy="1578832"/>
          </a:xfrm>
          <a:prstGeom prst="rect">
            <a:avLst/>
          </a:prstGeom>
        </p:spPr>
      </p:pic>
      <p:pic>
        <p:nvPicPr>
          <p:cNvPr id="14" name="Content Placeholder 2" descr="Chart, diagram&#10;&#10;Description automatically generated">
            <a:extLst>
              <a:ext uri="{FF2B5EF4-FFF2-40B4-BE49-F238E27FC236}">
                <a16:creationId xmlns:a16="http://schemas.microsoft.com/office/drawing/2014/main" id="{6B8C2422-8EC3-DF9A-C43E-E92A81A86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8" t="26345" r="1643" b="30298"/>
          <a:stretch/>
        </p:blipFill>
        <p:spPr>
          <a:xfrm>
            <a:off x="7985465" y="4207361"/>
            <a:ext cx="3633926" cy="2246137"/>
          </a:xfrm>
          <a:prstGeom prst="rect">
            <a:avLst/>
          </a:prstGeom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499F02A-C04C-16B8-2607-8DBCD3BDB145}"/>
              </a:ext>
            </a:extLst>
          </p:cNvPr>
          <p:cNvSpPr txBox="1">
            <a:spLocks/>
          </p:cNvSpPr>
          <p:nvPr/>
        </p:nvSpPr>
        <p:spPr>
          <a:xfrm>
            <a:off x="8562317" y="4459170"/>
            <a:ext cx="1240111" cy="2485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b="1" dirty="0"/>
              <a:t>Dimension 2</a:t>
            </a:r>
            <a:endParaRPr lang="en-GB" sz="11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B935B7C-0067-1444-9DBD-27B7FD907D65}"/>
              </a:ext>
            </a:extLst>
          </p:cNvPr>
          <p:cNvSpPr txBox="1">
            <a:spLocks/>
          </p:cNvSpPr>
          <p:nvPr/>
        </p:nvSpPr>
        <p:spPr>
          <a:xfrm>
            <a:off x="10218002" y="5477189"/>
            <a:ext cx="1240111" cy="2485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b="1" dirty="0"/>
              <a:t>Dimension 1</a:t>
            </a:r>
            <a:endParaRPr lang="en-GB" sz="1100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0483C725-1C04-0DCD-48D1-400E7918E201}"/>
              </a:ext>
            </a:extLst>
          </p:cNvPr>
          <p:cNvSpPr txBox="1">
            <a:spLocks/>
          </p:cNvSpPr>
          <p:nvPr/>
        </p:nvSpPr>
        <p:spPr>
          <a:xfrm>
            <a:off x="686972" y="1819836"/>
            <a:ext cx="11126385" cy="476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 adapt Pablo Barbera’s approach to measure ideology based on who users follow on Twitter, using </a:t>
            </a:r>
            <a:r>
              <a:rPr lang="en-GB" b="1" dirty="0"/>
              <a:t>Correspondence Analysis</a:t>
            </a:r>
          </a:p>
        </p:txBody>
      </p:sp>
    </p:spTree>
    <p:extLst>
      <p:ext uri="{BB962C8B-B14F-4D97-AF65-F5344CB8AC3E}">
        <p14:creationId xmlns:p14="http://schemas.microsoft.com/office/powerpoint/2010/main" val="2852974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2ABFBE-C817-C449-E9E6-699A31A8B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82" y="1395937"/>
            <a:ext cx="11410835" cy="3592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ideology of media outlets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VALIDATING THE SCALE</a:t>
            </a:r>
            <a:endParaRPr lang="es-E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CF297B2-157E-FE4A-CF38-F1619189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F97A81-17F8-CB48-4244-45744D6316D8}"/>
              </a:ext>
            </a:extLst>
          </p:cNvPr>
          <p:cNvSpPr txBox="1"/>
          <p:nvPr/>
        </p:nvSpPr>
        <p:spPr>
          <a:xfrm>
            <a:off x="1645418" y="1531228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Left space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76E84-0779-0C0F-D6C9-F19A1E433875}"/>
              </a:ext>
            </a:extLst>
          </p:cNvPr>
          <p:cNvSpPr txBox="1"/>
          <p:nvPr/>
        </p:nvSpPr>
        <p:spPr>
          <a:xfrm>
            <a:off x="7437155" y="1531228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Right space</a:t>
            </a:r>
          </a:p>
        </p:txBody>
      </p:sp>
    </p:spTree>
    <p:extLst>
      <p:ext uri="{BB962C8B-B14F-4D97-AF65-F5344CB8AC3E}">
        <p14:creationId xmlns:p14="http://schemas.microsoft.com/office/powerpoint/2010/main" val="138296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6EFDD2-8C3F-C118-A487-8087E8FD4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445" y="1789307"/>
            <a:ext cx="8209109" cy="477447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Predictive validity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VALIDATING THE SCALE</a:t>
            </a:r>
            <a:endParaRPr lang="es-E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CF297B2-157E-FE4A-CF38-F1619189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             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499EFB-7984-C0F1-DF3D-6824130CB6E2}"/>
              </a:ext>
            </a:extLst>
          </p:cNvPr>
          <p:cNvSpPr txBox="1"/>
          <p:nvPr/>
        </p:nvSpPr>
        <p:spPr>
          <a:xfrm>
            <a:off x="4014303" y="1298104"/>
            <a:ext cx="45996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Political attitudes</a:t>
            </a:r>
          </a:p>
        </p:txBody>
      </p:sp>
    </p:spTree>
    <p:extLst>
      <p:ext uri="{BB962C8B-B14F-4D97-AF65-F5344CB8AC3E}">
        <p14:creationId xmlns:p14="http://schemas.microsoft.com/office/powerpoint/2010/main" val="403856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7" y="2887016"/>
            <a:ext cx="10699629" cy="628474"/>
          </a:xfrm>
        </p:spPr>
        <p:txBody>
          <a:bodyPr>
            <a:noAutofit/>
          </a:bodyPr>
          <a:lstStyle/>
          <a:p>
            <a:r>
              <a:rPr lang="en-GB" dirty="0"/>
              <a:t>HIDDEN MARKOV MODEL:</a:t>
            </a:r>
            <a:br>
              <a:rPr lang="en-GB" dirty="0"/>
            </a:br>
            <a:r>
              <a:rPr lang="en-GB" sz="3000" i="1" dirty="0"/>
              <a:t>WHAT CAN WE LEARN BY COMBINING BOTH ESTIMATES?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113408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we measure ideology with web tracking data?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6512773" cy="4761644"/>
          </a:xfrm>
        </p:spPr>
        <p:txBody>
          <a:bodyPr/>
          <a:lstStyle/>
          <a:p>
            <a:pPr marL="0" indent="0" algn="ctr">
              <a:buNone/>
            </a:pPr>
            <a:r>
              <a:rPr lang="en-GB" sz="1800" dirty="0">
                <a:latin typeface="+mj-lt"/>
                <a:ea typeface="Cambria" panose="02040503050406030204" pitchFamily="18" charset="0"/>
              </a:rPr>
              <a:t>Direct observations of online behaviours using tracking solutions, or </a:t>
            </a:r>
            <a:r>
              <a:rPr lang="en-GB" sz="1800" i="1" dirty="0">
                <a:latin typeface="+mj-lt"/>
                <a:ea typeface="Cambria" panose="02040503050406030204" pitchFamily="18" charset="0"/>
              </a:rPr>
              <a:t>meters.</a:t>
            </a:r>
          </a:p>
          <a:p>
            <a:endParaRPr lang="en-GB" sz="1800" i="1" dirty="0">
              <a:latin typeface="+mj-lt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GB" sz="1800" b="1" dirty="0">
                <a:effectLst/>
                <a:latin typeface="+mj-lt"/>
                <a:ea typeface="Cambria" panose="02040503050406030204" pitchFamily="18" charset="0"/>
              </a:rPr>
              <a:t>Group of tracking technologies (plug-ins, apps, proxies, etc)</a:t>
            </a:r>
          </a:p>
          <a:p>
            <a:pPr marL="0" indent="0" algn="ctr">
              <a:buNone/>
            </a:pPr>
            <a:endParaRPr lang="en-GB" sz="1800" b="1" dirty="0">
              <a:latin typeface="+mj-lt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en-GB" sz="1800" b="1" dirty="0">
              <a:effectLst/>
              <a:latin typeface="+mj-lt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GB" sz="1800" b="1" dirty="0">
                <a:latin typeface="+mj-lt"/>
                <a:ea typeface="Cambria" panose="02040503050406030204" pitchFamily="18" charset="0"/>
              </a:rPr>
              <a:t>Installed on participants devices</a:t>
            </a:r>
          </a:p>
          <a:p>
            <a:pPr marL="0" indent="0" algn="ctr">
              <a:buNone/>
            </a:pPr>
            <a:endParaRPr lang="en-GB" sz="1800" b="1" dirty="0">
              <a:effectLst/>
              <a:latin typeface="+mj-lt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GB" sz="1800" b="1" dirty="0">
                <a:latin typeface="+mj-lt"/>
                <a:ea typeface="Cambria" panose="02040503050406030204" pitchFamily="18" charset="0"/>
              </a:rPr>
              <a:t>Collect </a:t>
            </a:r>
            <a:r>
              <a:rPr lang="en-GB" sz="1800" b="1" dirty="0">
                <a:effectLst/>
                <a:latin typeface="+mj-lt"/>
                <a:ea typeface="Cambria" panose="02040503050406030204" pitchFamily="18" charset="0"/>
              </a:rPr>
              <a:t>traces </a:t>
            </a:r>
            <a:r>
              <a:rPr lang="en-GB" sz="1800" dirty="0">
                <a:effectLst/>
                <a:latin typeface="+mj-lt"/>
                <a:ea typeface="Cambria" panose="02040503050406030204" pitchFamily="18" charset="0"/>
              </a:rPr>
              <a:t>left by participants when </a:t>
            </a:r>
            <a:r>
              <a:rPr lang="en-GB" sz="1800" b="1" dirty="0">
                <a:effectLst/>
                <a:latin typeface="+mj-lt"/>
                <a:ea typeface="Cambria" panose="02040503050406030204" pitchFamily="18" charset="0"/>
              </a:rPr>
              <a:t>interacting with               their devices online: URLs, apps visited, content that they saw…</a:t>
            </a:r>
          </a:p>
          <a:p>
            <a:pPr marL="0" indent="0">
              <a:buNone/>
            </a:pPr>
            <a:endParaRPr lang="en-GB" sz="1800" b="1" dirty="0">
              <a:effectLst/>
              <a:latin typeface="+mj-lt"/>
              <a:ea typeface="Cambria" panose="02040503050406030204" pitchFamily="18" charset="0"/>
            </a:endParaRPr>
          </a:p>
          <a:p>
            <a:endParaRPr lang="en-GB" sz="1800" i="1" dirty="0">
              <a:latin typeface="+mj-lt"/>
              <a:ea typeface="Cambria" panose="02040503050406030204" pitchFamily="18" charset="0"/>
            </a:endParaRPr>
          </a:p>
          <a:p>
            <a:endParaRPr lang="en-GB" sz="1800" i="1" dirty="0">
              <a:latin typeface="+mj-lt"/>
              <a:ea typeface="Cambria" panose="02040503050406030204" pitchFamily="18" charset="0"/>
            </a:endParaRPr>
          </a:p>
          <a:p>
            <a:endParaRPr lang="en-GB" sz="1800" i="1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IDEOLOGY</a:t>
            </a:r>
            <a:endParaRPr lang="es-E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F8EC408-AEFD-8F04-1F2A-0E736007B6C4}"/>
              </a:ext>
            </a:extLst>
          </p:cNvPr>
          <p:cNvSpPr/>
          <p:nvPr/>
        </p:nvSpPr>
        <p:spPr>
          <a:xfrm>
            <a:off x="3674967" y="2274930"/>
            <a:ext cx="220004" cy="364384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CB22A2A-9063-DE41-A3C9-E393BCDFFCF1}"/>
              </a:ext>
            </a:extLst>
          </p:cNvPr>
          <p:cNvSpPr/>
          <p:nvPr/>
        </p:nvSpPr>
        <p:spPr>
          <a:xfrm>
            <a:off x="3674967" y="3429000"/>
            <a:ext cx="220004" cy="364384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7B90021-F70F-6A81-1989-B981ABB39AD1}"/>
              </a:ext>
            </a:extLst>
          </p:cNvPr>
          <p:cNvSpPr/>
          <p:nvPr/>
        </p:nvSpPr>
        <p:spPr>
          <a:xfrm>
            <a:off x="3674967" y="4390765"/>
            <a:ext cx="220004" cy="364384"/>
          </a:xfrm>
          <a:prstGeom prst="downArrow">
            <a:avLst>
              <a:gd name="adj1" fmla="val 6891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 descr="A picture containing chart&#10;&#10;Description automatically generated">
            <a:extLst>
              <a:ext uri="{FF2B5EF4-FFF2-40B4-BE49-F238E27FC236}">
                <a16:creationId xmlns:a16="http://schemas.microsoft.com/office/drawing/2014/main" id="{66B9167B-D737-42B1-BC75-558A9DE09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18" y="1157596"/>
            <a:ext cx="5406189" cy="5406189"/>
          </a:xfrm>
          <a:prstGeom prst="rect">
            <a:avLst/>
          </a:prstGeom>
        </p:spPr>
      </p:pic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0D4083E-AD21-7EF6-FBF4-38054A65E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34" y="1894103"/>
            <a:ext cx="2310062" cy="39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7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CEBBF3-5EBC-5B77-152F-A4115DA532A5}"/>
              </a:ext>
            </a:extLst>
          </p:cNvPr>
          <p:cNvSpPr/>
          <p:nvPr/>
        </p:nvSpPr>
        <p:spPr>
          <a:xfrm>
            <a:off x="6959618" y="4181449"/>
            <a:ext cx="1052004" cy="480270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000000"/>
                </a:solidFill>
                <a:latin typeface="+mj-lt"/>
              </a:rPr>
              <a:t>Ideo</a:t>
            </a:r>
            <a:r>
              <a:rPr lang="es-ES" b="1" kern="0" baseline="-25000" dirty="0">
                <a:solidFill>
                  <a:srgbClr val="000000"/>
                </a:solidFill>
                <a:latin typeface="+mj-lt"/>
              </a:rPr>
              <a:t>3</a:t>
            </a:r>
            <a:endParaRPr kumimoji="0" lang="es-ES" b="1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87DDF2-392D-EFCF-0B8A-1565EDB4594E}"/>
              </a:ext>
            </a:extLst>
          </p:cNvPr>
          <p:cNvSpPr/>
          <p:nvPr/>
        </p:nvSpPr>
        <p:spPr>
          <a:xfrm>
            <a:off x="5186437" y="4181474"/>
            <a:ext cx="1052004" cy="480270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000000"/>
                </a:solidFill>
                <a:latin typeface="+mj-lt"/>
              </a:rPr>
              <a:t>Ideo</a:t>
            </a:r>
            <a:r>
              <a:rPr lang="es-ES" b="1" kern="0" baseline="-25000" dirty="0">
                <a:solidFill>
                  <a:srgbClr val="000000"/>
                </a:solidFill>
                <a:latin typeface="+mj-lt"/>
              </a:rPr>
              <a:t>2</a:t>
            </a:r>
            <a:endParaRPr kumimoji="0" lang="es-ES" b="1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93889"/>
            <a:ext cx="11126385" cy="433633"/>
          </a:xfrm>
        </p:spPr>
        <p:txBody>
          <a:bodyPr/>
          <a:lstStyle/>
          <a:p>
            <a:r>
              <a:rPr lang="en-GB" dirty="0"/>
              <a:t>Hidden Markov Models to estimate the quality of both sources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HIDDEN MARKOV MODEL</a:t>
            </a:r>
            <a:endParaRPr lang="es-E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EF5CE1-156E-9C1F-8F1E-9249C07BAE25}"/>
              </a:ext>
            </a:extLst>
          </p:cNvPr>
          <p:cNvSpPr/>
          <p:nvPr/>
        </p:nvSpPr>
        <p:spPr>
          <a:xfrm>
            <a:off x="3429422" y="4181449"/>
            <a:ext cx="1052004" cy="480270"/>
          </a:xfrm>
          <a:prstGeom prst="ellipse">
            <a:avLst/>
          </a:prstGeom>
          <a:solidFill>
            <a:schemeClr val="bg1"/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000000"/>
                </a:solidFill>
                <a:latin typeface="+mj-lt"/>
              </a:rPr>
              <a:t>Ideo</a:t>
            </a:r>
            <a:r>
              <a:rPr kumimoji="0" lang="es-ES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51E5F5-CE79-4E09-3A22-617AC70693EF}"/>
              </a:ext>
            </a:extLst>
          </p:cNvPr>
          <p:cNvSpPr/>
          <p:nvPr/>
        </p:nvSpPr>
        <p:spPr>
          <a:xfrm>
            <a:off x="3526685" y="3173717"/>
            <a:ext cx="848453" cy="63139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000000"/>
                </a:solidFill>
                <a:latin typeface="+mj-lt"/>
              </a:rPr>
              <a:t>Surv</a:t>
            </a:r>
            <a:r>
              <a:rPr kumimoji="0" lang="es-ES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088C1B-7BE5-637E-6487-0630CB8A470D}"/>
              </a:ext>
            </a:extLst>
          </p:cNvPr>
          <p:cNvSpPr/>
          <p:nvPr/>
        </p:nvSpPr>
        <p:spPr>
          <a:xfrm>
            <a:off x="5297425" y="3173715"/>
            <a:ext cx="848453" cy="63139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000000"/>
                </a:solidFill>
                <a:latin typeface="+mj-lt"/>
              </a:rPr>
              <a:t>Surv</a:t>
            </a:r>
            <a:r>
              <a:rPr kumimoji="0" lang="es-ES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0ADA78-97A2-2548-9360-060D8A64102D}"/>
              </a:ext>
            </a:extLst>
          </p:cNvPr>
          <p:cNvSpPr/>
          <p:nvPr/>
        </p:nvSpPr>
        <p:spPr>
          <a:xfrm>
            <a:off x="7061394" y="3173716"/>
            <a:ext cx="848453" cy="63139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000000"/>
                </a:solidFill>
                <a:latin typeface="+mj-lt"/>
              </a:rPr>
              <a:t>Surv</a:t>
            </a:r>
            <a:r>
              <a:rPr kumimoji="0" lang="es-ES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BA807C-63AC-8ECB-EC42-FF4F4A2687CF}"/>
              </a:ext>
            </a:extLst>
          </p:cNvPr>
          <p:cNvSpPr/>
          <p:nvPr/>
        </p:nvSpPr>
        <p:spPr>
          <a:xfrm>
            <a:off x="3526684" y="5079507"/>
            <a:ext cx="848453" cy="63139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000000"/>
                </a:solidFill>
                <a:latin typeface="+mj-lt"/>
              </a:rPr>
              <a:t>WT</a:t>
            </a:r>
            <a:r>
              <a:rPr kumimoji="0" lang="es-ES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D46C8A-AF27-5304-9819-8A5191F7CA03}"/>
              </a:ext>
            </a:extLst>
          </p:cNvPr>
          <p:cNvCxnSpPr>
            <a:cxnSpLocks/>
          </p:cNvCxnSpPr>
          <p:nvPr/>
        </p:nvCxnSpPr>
        <p:spPr>
          <a:xfrm flipV="1">
            <a:off x="3950910" y="3805114"/>
            <a:ext cx="4514" cy="37633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3E0635-D11D-7647-19A8-3F7C651D434C}"/>
              </a:ext>
            </a:extLst>
          </p:cNvPr>
          <p:cNvCxnSpPr>
            <a:cxnSpLocks/>
          </p:cNvCxnSpPr>
          <p:nvPr/>
        </p:nvCxnSpPr>
        <p:spPr>
          <a:xfrm flipV="1">
            <a:off x="7498053" y="3805112"/>
            <a:ext cx="0" cy="37937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2C2A88-D8AA-1EBD-8FCD-C026B9B391D3}"/>
              </a:ext>
            </a:extLst>
          </p:cNvPr>
          <p:cNvCxnSpPr>
            <a:cxnSpLocks/>
            <a:stCxn id="26" idx="0"/>
            <a:endCxn id="13" idx="2"/>
          </p:cNvCxnSpPr>
          <p:nvPr/>
        </p:nvCxnSpPr>
        <p:spPr>
          <a:xfrm flipV="1">
            <a:off x="5712439" y="3805114"/>
            <a:ext cx="9213" cy="376360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15EA01-56EA-5ED4-49EE-70E9D3C02910}"/>
              </a:ext>
            </a:extLst>
          </p:cNvPr>
          <p:cNvCxnSpPr>
            <a:cxnSpLocks/>
          </p:cNvCxnSpPr>
          <p:nvPr/>
        </p:nvCxnSpPr>
        <p:spPr>
          <a:xfrm>
            <a:off x="3950907" y="4683665"/>
            <a:ext cx="2" cy="398277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42E533B-0357-A915-EF2C-798B9CB49FED}"/>
              </a:ext>
            </a:extLst>
          </p:cNvPr>
          <p:cNvCxnSpPr>
            <a:cxnSpLocks/>
          </p:cNvCxnSpPr>
          <p:nvPr/>
        </p:nvCxnSpPr>
        <p:spPr>
          <a:xfrm flipH="1">
            <a:off x="5717300" y="4681225"/>
            <a:ext cx="962" cy="39828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9C2D6AB-8A36-7575-296A-62585C7BC96C}"/>
              </a:ext>
            </a:extLst>
          </p:cNvPr>
          <p:cNvCxnSpPr>
            <a:cxnSpLocks/>
          </p:cNvCxnSpPr>
          <p:nvPr/>
        </p:nvCxnSpPr>
        <p:spPr>
          <a:xfrm>
            <a:off x="7498053" y="4664758"/>
            <a:ext cx="0" cy="43916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C1D50E-53B0-8E7B-4EC3-48EC1492B084}"/>
              </a:ext>
            </a:extLst>
          </p:cNvPr>
          <p:cNvCxnSpPr>
            <a:cxnSpLocks/>
            <a:stCxn id="2" idx="6"/>
            <a:endCxn id="26" idx="2"/>
          </p:cNvCxnSpPr>
          <p:nvPr/>
        </p:nvCxnSpPr>
        <p:spPr>
          <a:xfrm>
            <a:off x="4481426" y="4421584"/>
            <a:ext cx="705011" cy="2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FC49287-FF3F-638F-6F85-1B90A42ADE03}"/>
              </a:ext>
            </a:extLst>
          </p:cNvPr>
          <p:cNvCxnSpPr>
            <a:cxnSpLocks/>
            <a:stCxn id="26" idx="6"/>
            <a:endCxn id="32" idx="2"/>
          </p:cNvCxnSpPr>
          <p:nvPr/>
        </p:nvCxnSpPr>
        <p:spPr>
          <a:xfrm flipV="1">
            <a:off x="6238441" y="4421584"/>
            <a:ext cx="721177" cy="2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D25E96DD-7BAC-CE92-01F5-8F1DBB2DB8F1}"/>
              </a:ext>
            </a:extLst>
          </p:cNvPr>
          <p:cNvCxnSpPr>
            <a:cxnSpLocks/>
            <a:stCxn id="32" idx="6"/>
            <a:endCxn id="46" idx="2"/>
          </p:cNvCxnSpPr>
          <p:nvPr/>
        </p:nvCxnSpPr>
        <p:spPr>
          <a:xfrm flipV="1">
            <a:off x="8011622" y="3716721"/>
            <a:ext cx="2474460" cy="704863"/>
          </a:xfrm>
          <a:prstGeom prst="curvedConnector2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46" name="CuadroTexto 3">
            <a:extLst>
              <a:ext uri="{FF2B5EF4-FFF2-40B4-BE49-F238E27FC236}">
                <a16:creationId xmlns:a16="http://schemas.microsoft.com/office/drawing/2014/main" id="{7AC56D75-0FF9-3A67-B0F1-F7A092B7FF0F}"/>
              </a:ext>
            </a:extLst>
          </p:cNvPr>
          <p:cNvSpPr txBox="1"/>
          <p:nvPr/>
        </p:nvSpPr>
        <p:spPr>
          <a:xfrm>
            <a:off x="9314735" y="3439722"/>
            <a:ext cx="2342693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latin typeface="+mj-lt"/>
              </a:rPr>
              <a:t>True score at wave </a:t>
            </a:r>
            <a:r>
              <a:rPr lang="en-GB" sz="1200" b="1" i="1" kern="0" dirty="0">
                <a:latin typeface="+mj-lt"/>
              </a:rPr>
              <a:t>i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uLnTx/>
              <a:uFillTx/>
              <a:latin typeface="+mj-lt"/>
            </a:endParaRPr>
          </a:p>
        </p:txBody>
      </p: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CB48F569-75D1-3E0F-131C-2639171BCDAD}"/>
              </a:ext>
            </a:extLst>
          </p:cNvPr>
          <p:cNvCxnSpPr>
            <a:cxnSpLocks/>
            <a:endCxn id="50" idx="0"/>
          </p:cNvCxnSpPr>
          <p:nvPr/>
        </p:nvCxnSpPr>
        <p:spPr>
          <a:xfrm rot="10800000" flipV="1">
            <a:off x="2353335" y="5419612"/>
            <a:ext cx="1166630" cy="533909"/>
          </a:xfrm>
          <a:prstGeom prst="curvedConnector2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66" name="CuadroTexto 3">
            <a:extLst>
              <a:ext uri="{FF2B5EF4-FFF2-40B4-BE49-F238E27FC236}">
                <a16:creationId xmlns:a16="http://schemas.microsoft.com/office/drawing/2014/main" id="{72CF5857-465B-E95D-F6BA-76ED9D879226}"/>
              </a:ext>
            </a:extLst>
          </p:cNvPr>
          <p:cNvSpPr txBox="1"/>
          <p:nvPr/>
        </p:nvSpPr>
        <p:spPr>
          <a:xfrm>
            <a:off x="1472547" y="4010741"/>
            <a:ext cx="17505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latin typeface="+mj-lt"/>
              </a:rPr>
              <a:t>Self-reported ideology at wave </a:t>
            </a:r>
            <a:r>
              <a:rPr lang="en-GB" sz="1200" b="1" i="1" kern="0" dirty="0">
                <a:latin typeface="+mj-lt"/>
              </a:rPr>
              <a:t>i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uLnTx/>
              <a:uFillTx/>
              <a:latin typeface="+mj-lt"/>
            </a:endParaRPr>
          </a:p>
        </p:txBody>
      </p: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876908B0-6CBA-ADAF-13AE-4A376BF03CE1}"/>
              </a:ext>
            </a:extLst>
          </p:cNvPr>
          <p:cNvCxnSpPr>
            <a:cxnSpLocks/>
            <a:endCxn id="66" idx="0"/>
          </p:cNvCxnSpPr>
          <p:nvPr/>
        </p:nvCxnSpPr>
        <p:spPr>
          <a:xfrm rot="10800000" flipV="1">
            <a:off x="2347837" y="3489417"/>
            <a:ext cx="1178848" cy="521324"/>
          </a:xfrm>
          <a:prstGeom prst="curvedConnector2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20A43BC-2D69-BAE9-D44B-6E9CE66A203C}"/>
              </a:ext>
            </a:extLst>
          </p:cNvPr>
          <p:cNvSpPr/>
          <p:nvPr/>
        </p:nvSpPr>
        <p:spPr>
          <a:xfrm>
            <a:off x="7073826" y="5103921"/>
            <a:ext cx="848453" cy="63139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000000"/>
                </a:solidFill>
                <a:latin typeface="+mj-lt"/>
              </a:rPr>
              <a:t>WT</a:t>
            </a:r>
            <a:r>
              <a:rPr kumimoji="0" lang="es-ES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3E7FC5-CB8A-F3B2-71D1-97C35E8C4D90}"/>
              </a:ext>
            </a:extLst>
          </p:cNvPr>
          <p:cNvSpPr/>
          <p:nvPr/>
        </p:nvSpPr>
        <p:spPr>
          <a:xfrm>
            <a:off x="5294035" y="5079506"/>
            <a:ext cx="848453" cy="63139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000000"/>
                </a:solidFill>
                <a:latin typeface="+mj-lt"/>
              </a:rPr>
              <a:t>WT</a:t>
            </a:r>
            <a:r>
              <a:rPr kumimoji="0" lang="es-ES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50" name="CuadroTexto 3">
            <a:extLst>
              <a:ext uri="{FF2B5EF4-FFF2-40B4-BE49-F238E27FC236}">
                <a16:creationId xmlns:a16="http://schemas.microsoft.com/office/drawing/2014/main" id="{29C28AB3-C4BB-4E9D-F857-9C0E2F7C7C97}"/>
              </a:ext>
            </a:extLst>
          </p:cNvPr>
          <p:cNvSpPr txBox="1"/>
          <p:nvPr/>
        </p:nvSpPr>
        <p:spPr>
          <a:xfrm>
            <a:off x="1478045" y="5953522"/>
            <a:ext cx="17505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GB" sz="1200" b="1" kern="0" dirty="0">
                <a:latin typeface="+mj-lt"/>
              </a:rPr>
              <a:t>Web tracking-based ideology</a:t>
            </a:r>
            <a:r>
              <a:rPr lang="en-GB" sz="1200" b="1" i="1" kern="0" dirty="0">
                <a:latin typeface="+mj-lt"/>
              </a:rPr>
              <a:t> </a:t>
            </a:r>
            <a:r>
              <a:rPr lang="en-GB" sz="1200" b="1" kern="0" dirty="0">
                <a:latin typeface="+mj-lt"/>
              </a:rPr>
              <a:t>at wave </a:t>
            </a:r>
            <a:r>
              <a:rPr lang="en-GB" sz="1200" b="1" i="1" kern="0" dirty="0">
                <a:latin typeface="+mj-lt"/>
              </a:rPr>
              <a:t>i</a:t>
            </a:r>
            <a:endParaRPr kumimoji="0" lang="en-GB" sz="1200" b="1" i="1" u="none" strike="noStrike" kern="0" cap="none" spc="0" normalizeH="0" baseline="0" noProof="0" dirty="0">
              <a:ln>
                <a:noFill/>
              </a:ln>
              <a:uLnTx/>
              <a:uFillTx/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9C2002-292C-E2F1-3F39-A94459163E37}"/>
              </a:ext>
            </a:extLst>
          </p:cNvPr>
          <p:cNvSpPr txBox="1"/>
          <p:nvPr/>
        </p:nvSpPr>
        <p:spPr>
          <a:xfrm>
            <a:off x="528271" y="1236063"/>
            <a:ext cx="112740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latin typeface="+mn-lt"/>
              </a:rPr>
              <a:t>Group of latent class models used to </a:t>
            </a:r>
            <a:r>
              <a:rPr lang="en-GB" b="1" i="0" u="none" strike="noStrike" baseline="0" dirty="0">
                <a:latin typeface="+mn-lt"/>
              </a:rPr>
              <a:t>estimate and correct for measurement error </a:t>
            </a:r>
            <a:r>
              <a:rPr lang="en-GB" b="0" i="0" u="none" strike="noStrike" baseline="0" dirty="0">
                <a:latin typeface="+mn-lt"/>
              </a:rPr>
              <a:t>in categorical, longitudinal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u="none" strike="noStrike" baseline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latin typeface="+mn-lt"/>
              </a:rPr>
              <a:t>Do </a:t>
            </a:r>
            <a:r>
              <a:rPr lang="en-GB" b="1" i="0" u="none" strike="noStrike" baseline="0" dirty="0">
                <a:latin typeface="+mn-lt"/>
              </a:rPr>
              <a:t>not require any of data sources to be error-free </a:t>
            </a:r>
          </a:p>
        </p:txBody>
      </p:sp>
    </p:spTree>
    <p:extLst>
      <p:ext uri="{BB962C8B-B14F-4D97-AF65-F5344CB8AC3E}">
        <p14:creationId xmlns:p14="http://schemas.microsoft.com/office/powerpoint/2010/main" val="1110133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Misclassification error (5 categories)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HIDDEN MARKOV MODEL</a:t>
            </a:r>
            <a:endParaRPr lang="es-ES" dirty="0"/>
          </a:p>
        </p:txBody>
      </p:sp>
      <p:graphicFrame>
        <p:nvGraphicFramePr>
          <p:cNvPr id="8" name="Table 17">
            <a:extLst>
              <a:ext uri="{FF2B5EF4-FFF2-40B4-BE49-F238E27FC236}">
                <a16:creationId xmlns:a16="http://schemas.microsoft.com/office/drawing/2014/main" id="{4DDCCBAD-4D7A-8628-B764-1D40424C5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748887"/>
              </p:ext>
            </p:extLst>
          </p:nvPr>
        </p:nvGraphicFramePr>
        <p:xfrm>
          <a:off x="815334" y="1145814"/>
          <a:ext cx="10561332" cy="541797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60222">
                  <a:extLst>
                    <a:ext uri="{9D8B030D-6E8A-4147-A177-3AD203B41FA5}">
                      <a16:colId xmlns:a16="http://schemas.microsoft.com/office/drawing/2014/main" val="3844055456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3145119401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1202860471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1791526152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3607936089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2678134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Hidden classes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80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Class 1 (Far-left)</a:t>
                      </a:r>
                      <a:endParaRPr lang="en-GB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Class 2 (Left)</a:t>
                      </a:r>
                      <a:endParaRPr lang="en-GB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Class 3 (Centre)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Class 4 (Right)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Class 5 (Far-right)</a:t>
                      </a:r>
                      <a:endParaRPr lang="en-GB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00803"/>
                  </a:ext>
                </a:extLst>
              </a:tr>
              <a:tr h="388771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41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Far-left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08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Left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44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Centre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552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Right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63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Far-right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0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Web 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3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Far-left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92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Left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03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Centre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89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Right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02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Far-right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07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17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Misclassification error (5 categories)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HIDDEN MARKOV MODEL</a:t>
            </a:r>
            <a:endParaRPr lang="es-ES" dirty="0"/>
          </a:p>
        </p:txBody>
      </p:sp>
      <p:graphicFrame>
        <p:nvGraphicFramePr>
          <p:cNvPr id="8" name="Table 17">
            <a:extLst>
              <a:ext uri="{FF2B5EF4-FFF2-40B4-BE49-F238E27FC236}">
                <a16:creationId xmlns:a16="http://schemas.microsoft.com/office/drawing/2014/main" id="{4DDCCBAD-4D7A-8628-B764-1D40424C5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561035"/>
              </p:ext>
            </p:extLst>
          </p:nvPr>
        </p:nvGraphicFramePr>
        <p:xfrm>
          <a:off x="815334" y="1145814"/>
          <a:ext cx="10561332" cy="541797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60222">
                  <a:extLst>
                    <a:ext uri="{9D8B030D-6E8A-4147-A177-3AD203B41FA5}">
                      <a16:colId xmlns:a16="http://schemas.microsoft.com/office/drawing/2014/main" val="3844055456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3145119401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1202860471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1791526152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3607936089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2678134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Hidden classes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80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Class 1 (Far-left)</a:t>
                      </a:r>
                      <a:endParaRPr lang="en-GB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Class 2 (Left)</a:t>
                      </a:r>
                      <a:endParaRPr lang="en-GB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Class 3 (Centre)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Class 4 (Right)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Class 5 (Far-right)</a:t>
                      </a:r>
                      <a:endParaRPr lang="en-GB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00803"/>
                  </a:ext>
                </a:extLst>
              </a:tr>
              <a:tr h="388771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41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Far-left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.82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08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Left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44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Centre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.87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552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Right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63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Far-right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.89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0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Web 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3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Far-left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92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Left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03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Centre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89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Right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02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Far-right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07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276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Misclassification error (5 categories)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HIDDEN MARKOV MODEL</a:t>
            </a:r>
            <a:endParaRPr lang="es-ES" dirty="0"/>
          </a:p>
        </p:txBody>
      </p:sp>
      <p:graphicFrame>
        <p:nvGraphicFramePr>
          <p:cNvPr id="8" name="Table 17">
            <a:extLst>
              <a:ext uri="{FF2B5EF4-FFF2-40B4-BE49-F238E27FC236}">
                <a16:creationId xmlns:a16="http://schemas.microsoft.com/office/drawing/2014/main" id="{4DDCCBAD-4D7A-8628-B764-1D40424C5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267"/>
              </p:ext>
            </p:extLst>
          </p:nvPr>
        </p:nvGraphicFramePr>
        <p:xfrm>
          <a:off x="815334" y="1145814"/>
          <a:ext cx="10561332" cy="541797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60222">
                  <a:extLst>
                    <a:ext uri="{9D8B030D-6E8A-4147-A177-3AD203B41FA5}">
                      <a16:colId xmlns:a16="http://schemas.microsoft.com/office/drawing/2014/main" val="3844055456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3145119401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1202860471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1791526152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3607936089"/>
                    </a:ext>
                  </a:extLst>
                </a:gridCol>
                <a:gridCol w="1760222">
                  <a:extLst>
                    <a:ext uri="{9D8B030D-6E8A-4147-A177-3AD203B41FA5}">
                      <a16:colId xmlns:a16="http://schemas.microsoft.com/office/drawing/2014/main" val="2678134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Hidden classes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80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Class 1 (Far-left)</a:t>
                      </a:r>
                      <a:endParaRPr lang="en-GB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Class 2 (Left)</a:t>
                      </a:r>
                      <a:endParaRPr lang="en-GB" sz="16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Class 3 (Centre)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Class 4 (Right)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Class 5 (Far-right)</a:t>
                      </a:r>
                      <a:endParaRPr lang="en-GB" sz="1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00803"/>
                  </a:ext>
                </a:extLst>
              </a:tr>
              <a:tr h="388771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41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Far-left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.82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08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Left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644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Centre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.87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552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Right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63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Far-right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.89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0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Web 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3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Far-left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.01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92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Left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03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Centre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.16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89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Right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02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Far-right</a:t>
                      </a:r>
                      <a:endParaRPr lang="en-GB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/>
                        <a:t>.02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07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585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How do they compare to the latent “true” ideology?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HIDDEN MARKOV MODEL</a:t>
            </a:r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787D8-FCA4-3348-F643-DAB7D9DEF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6" y="1339544"/>
            <a:ext cx="9192319" cy="48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24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7" y="2887016"/>
            <a:ext cx="10699629" cy="628474"/>
          </a:xfrm>
        </p:spPr>
        <p:txBody>
          <a:bodyPr>
            <a:noAutofit/>
          </a:bodyPr>
          <a:lstStyle/>
          <a:p>
            <a:r>
              <a:rPr lang="en-GB" dirty="0"/>
              <a:t>CAN WE IMPROVE THE SELF-REPORT?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77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759140-B0A0-3625-48C9-D4422281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79" y="1789306"/>
            <a:ext cx="9215020" cy="477447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Predictive validity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CAN WE IMPROVE THE SELF-REPORT?</a:t>
            </a:r>
            <a:endParaRPr lang="es-E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CF297B2-157E-FE4A-CF38-F1619189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             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499EFB-7984-C0F1-DF3D-6824130CB6E2}"/>
              </a:ext>
            </a:extLst>
          </p:cNvPr>
          <p:cNvSpPr txBox="1"/>
          <p:nvPr/>
        </p:nvSpPr>
        <p:spPr>
          <a:xfrm>
            <a:off x="3796190" y="1298104"/>
            <a:ext cx="45996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Political attitudes</a:t>
            </a:r>
          </a:p>
        </p:txBody>
      </p:sp>
    </p:spTree>
    <p:extLst>
      <p:ext uri="{BB962C8B-B14F-4D97-AF65-F5344CB8AC3E}">
        <p14:creationId xmlns:p14="http://schemas.microsoft.com/office/powerpoint/2010/main" val="2068213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599C23-1FDC-460B-8492-FBCFA182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" y="2887016"/>
            <a:ext cx="9332224" cy="628474"/>
          </a:xfrm>
        </p:spPr>
        <p:txBody>
          <a:bodyPr>
            <a:noAutofit/>
          </a:bodyPr>
          <a:lstStyle/>
          <a:p>
            <a:r>
              <a:rPr lang="en-GB"/>
              <a:t>CONCLUSIONS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70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Take-home messages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19072" cy="4761644"/>
          </a:xfrm>
        </p:spPr>
        <p:txBody>
          <a:bodyPr>
            <a:normAutofit/>
          </a:bodyPr>
          <a:lstStyle/>
          <a:p>
            <a:r>
              <a:rPr lang="en-GB" dirty="0"/>
              <a:t>Promising approach to combine surveys and web tracking data</a:t>
            </a:r>
          </a:p>
          <a:p>
            <a:endParaRPr lang="en-GB" dirty="0"/>
          </a:p>
          <a:p>
            <a:r>
              <a:rPr lang="en-GB" dirty="0"/>
              <a:t>It is possible to create a measure of ideology using web tracking data, but is far from perfect!</a:t>
            </a:r>
          </a:p>
          <a:p>
            <a:endParaRPr lang="en-GB" dirty="0"/>
          </a:p>
          <a:p>
            <a:r>
              <a:rPr lang="en-GB" dirty="0"/>
              <a:t>Although survey self-reports do seem to have more problems identifying people on the extremes and the centre, the overall quality of the measure is very high</a:t>
            </a:r>
          </a:p>
          <a:p>
            <a:endParaRPr lang="en-GB" dirty="0"/>
          </a:p>
          <a:p>
            <a:r>
              <a:rPr lang="en-GB" dirty="0"/>
              <a:t>There might be avenues for improvement, but the results suggest that surveys do a very good job</a:t>
            </a:r>
          </a:p>
          <a:p>
            <a:pPr lvl="2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CONCLUSIONS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557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19072" cy="4761644"/>
          </a:xfrm>
        </p:spPr>
        <p:txBody>
          <a:bodyPr>
            <a:normAutofit/>
          </a:bodyPr>
          <a:lstStyle/>
          <a:p>
            <a:r>
              <a:rPr lang="en-GB" dirty="0"/>
              <a:t>Improve the model</a:t>
            </a:r>
          </a:p>
          <a:p>
            <a:endParaRPr lang="en-GB" dirty="0"/>
          </a:p>
          <a:p>
            <a:r>
              <a:rPr lang="en-GB" dirty="0"/>
              <a:t>Understand what we could do better with web-tracking data</a:t>
            </a:r>
          </a:p>
          <a:p>
            <a:pPr lvl="2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CONCLUSIONS</a:t>
            </a:r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E7451-A424-8CFB-068B-F68367D8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34" y="3120271"/>
            <a:ext cx="8739531" cy="344351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6022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tracking data: a new source to measure ideology?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+mj-lt"/>
                <a:ea typeface="Cambria" panose="02040503050406030204" pitchFamily="18" charset="0"/>
              </a:rPr>
              <a:t>Web tracking data can be used to obtain </a:t>
            </a:r>
            <a:r>
              <a:rPr lang="en-GB" sz="1800" b="1" dirty="0">
                <a:latin typeface="+mj-lt"/>
                <a:ea typeface="Cambria" panose="02040503050406030204" pitchFamily="18" charset="0"/>
              </a:rPr>
              <a:t>“objective” measures of participants’ media diets</a:t>
            </a:r>
          </a:p>
          <a:p>
            <a:pPr marL="0" indent="0">
              <a:buNone/>
            </a:pPr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s-ES" dirty="0">
              <a:latin typeface="+mj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IDEOLOGY</a:t>
            </a:r>
            <a:endParaRPr lang="es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8240E-59E3-A19C-1175-7405675FA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66" y="3016577"/>
            <a:ext cx="4141509" cy="333105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2C656F-9565-BE31-C248-3BB9FF74B7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5062" y="3016577"/>
            <a:ext cx="4141510" cy="333105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374881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F666052-6DFA-42F1-A656-E5FD45099E0E}"/>
              </a:ext>
            </a:extLst>
          </p:cNvPr>
          <p:cNvSpPr/>
          <p:nvPr/>
        </p:nvSpPr>
        <p:spPr>
          <a:xfrm>
            <a:off x="240251" y="3638615"/>
            <a:ext cx="7676527" cy="160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34308-6142-4D94-80B2-3B4CE24E6391}"/>
              </a:ext>
            </a:extLst>
          </p:cNvPr>
          <p:cNvSpPr/>
          <p:nvPr/>
        </p:nvSpPr>
        <p:spPr>
          <a:xfrm>
            <a:off x="1" y="5614674"/>
            <a:ext cx="4824536" cy="1123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8BBB3A-41DB-476B-97B4-E9499A7D5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Thanks!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1AB4A5-C22F-4685-93C6-5EA06A6F3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0076BC-1323-4596-A5F1-63160A7EAB0E}"/>
              </a:ext>
            </a:extLst>
          </p:cNvPr>
          <p:cNvSpPr txBox="1">
            <a:spLocks/>
          </p:cNvSpPr>
          <p:nvPr/>
        </p:nvSpPr>
        <p:spPr>
          <a:xfrm>
            <a:off x="431800" y="3801342"/>
            <a:ext cx="7676527" cy="28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Oriol J. </a:t>
            </a:r>
            <a:r>
              <a:rPr lang="en-US" b="1" err="1"/>
              <a:t>Bosch</a:t>
            </a:r>
            <a:r>
              <a:rPr lang="en-US" err="1"/>
              <a:t>|Department</a:t>
            </a:r>
            <a:r>
              <a:rPr lang="en-US"/>
              <a:t> of Methodology, LSE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33B0E542-5E6B-4BA8-B900-A89FF3DDD840}"/>
              </a:ext>
            </a:extLst>
          </p:cNvPr>
          <p:cNvSpPr txBox="1">
            <a:spLocks/>
          </p:cNvSpPr>
          <p:nvPr/>
        </p:nvSpPr>
        <p:spPr>
          <a:xfrm>
            <a:off x="431800" y="3998961"/>
            <a:ext cx="4824536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>
                <a:solidFill>
                  <a:schemeClr val="bg1"/>
                </a:solidFill>
                <a:latin typeface="Calibri"/>
              </a:rPr>
              <a:t>ORIOL J. BOSCH </a:t>
            </a:r>
            <a:r>
              <a:rPr lang="es-ES" sz="1200">
                <a:solidFill>
                  <a:schemeClr val="bg1"/>
                </a:solidFill>
                <a:latin typeface="Calibri"/>
              </a:rPr>
              <a:t>| THE LONDON SCHOOL OF ECONOMICS / RECSM-UPF</a:t>
            </a:r>
          </a:p>
          <a:p>
            <a:r>
              <a:rPr lang="es-ES" sz="120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es-ES" sz="1200">
                <a:solidFill>
                  <a:srgbClr val="000000"/>
                </a:solidFill>
                <a:latin typeface="+mj-lt"/>
              </a:rPr>
              <a:t>o.bosch-jover@lse.ac.uk </a:t>
            </a:r>
          </a:p>
          <a:p>
            <a:r>
              <a:rPr lang="es-ES" sz="120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s-ES" sz="1200" err="1">
                <a:solidFill>
                  <a:srgbClr val="000000"/>
                </a:solidFill>
                <a:latin typeface="+mj-lt"/>
              </a:rPr>
              <a:t>orioljbosch</a:t>
            </a:r>
            <a:endParaRPr lang="es-ES" sz="1200">
              <a:solidFill>
                <a:srgbClr val="000000"/>
              </a:solidFill>
              <a:latin typeface="+mj-lt"/>
            </a:endParaRPr>
          </a:p>
          <a:p>
            <a:r>
              <a:rPr lang="es-ES" sz="1125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>
                <a:solidFill>
                  <a:srgbClr val="002D7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Graphic 14" descr="Email with solid fill">
            <a:extLst>
              <a:ext uri="{FF2B5EF4-FFF2-40B4-BE49-F238E27FC236}">
                <a16:creationId xmlns:a16="http://schemas.microsoft.com/office/drawing/2014/main" id="{606986FD-8E84-4F33-AFED-3BD429E91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378" y="4266896"/>
            <a:ext cx="244436" cy="244436"/>
          </a:xfrm>
          <a:prstGeom prst="rect">
            <a:avLst/>
          </a:prstGeom>
        </p:spPr>
      </p:pic>
      <p:pic>
        <p:nvPicPr>
          <p:cNvPr id="16" name="Graphic 15" descr="Internet with solid fill">
            <a:extLst>
              <a:ext uri="{FF2B5EF4-FFF2-40B4-BE49-F238E27FC236}">
                <a16:creationId xmlns:a16="http://schemas.microsoft.com/office/drawing/2014/main" id="{D9080323-8516-4B0D-A03C-D8C438C28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004" y="4827572"/>
            <a:ext cx="313184" cy="313184"/>
          </a:xfrm>
          <a:prstGeom prst="rect">
            <a:avLst/>
          </a:prstGeom>
        </p:spPr>
      </p:pic>
      <p:pic>
        <p:nvPicPr>
          <p:cNvPr id="17" name="Picture 16" descr="Resultat d'imatges de twitter icon black">
            <a:extLst>
              <a:ext uri="{FF2B5EF4-FFF2-40B4-BE49-F238E27FC236}">
                <a16:creationId xmlns:a16="http://schemas.microsoft.com/office/drawing/2014/main" id="{526E2138-4D9D-44D3-8DAC-464C4B0E594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2" y="4613674"/>
            <a:ext cx="202228" cy="195517"/>
          </a:xfrm>
          <a:prstGeom prst="rect">
            <a:avLst/>
          </a:prstGeom>
          <a:noFill/>
        </p:spPr>
      </p:pic>
      <p:pic>
        <p:nvPicPr>
          <p:cNvPr id="19" name="Picture 18" descr="London School of Economics – Nine Feet Tall">
            <a:extLst>
              <a:ext uri="{FF2B5EF4-FFF2-40B4-BE49-F238E27FC236}">
                <a16:creationId xmlns:a16="http://schemas.microsoft.com/office/drawing/2014/main" id="{40C7D3C7-9E75-4D92-9C20-26D0410E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3" y="5829455"/>
            <a:ext cx="2241302" cy="7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EAC408-43CC-3CBA-6219-2C404EEE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242" y="3378945"/>
            <a:ext cx="3000507" cy="212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689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Self-reported and predicted ideology, by party proximity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VALIDATING THE SCALE</a:t>
            </a:r>
            <a:endParaRPr lang="es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BF3B3-A8F9-5A8B-DA43-3782DBA60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5" y="1708527"/>
            <a:ext cx="5245704" cy="40701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601A7F-4C9C-B979-9CE9-2888BEBC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291" y="1708528"/>
            <a:ext cx="5245704" cy="4070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929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E26B8A-CA8D-6D85-2259-6C4E5CCE8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" r="16863"/>
          <a:stretch/>
        </p:blipFill>
        <p:spPr>
          <a:xfrm>
            <a:off x="6474441" y="1636548"/>
            <a:ext cx="5134657" cy="4873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6B742E-A710-6D63-51E0-258BC8FE7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46"/>
          <a:stretch/>
        </p:blipFill>
        <p:spPr>
          <a:xfrm>
            <a:off x="334964" y="1729211"/>
            <a:ext cx="5134657" cy="4785391"/>
          </a:xfrm>
          <a:prstGeom prst="rect">
            <a:avLst/>
          </a:prstGeom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Predictive validity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VALIDATING THE SCALE</a:t>
            </a:r>
            <a:endParaRPr lang="es-E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CF297B2-157E-FE4A-CF38-F1619189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             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499EFB-7984-C0F1-DF3D-6824130CB6E2}"/>
              </a:ext>
            </a:extLst>
          </p:cNvPr>
          <p:cNvSpPr txBox="1"/>
          <p:nvPr/>
        </p:nvSpPr>
        <p:spPr>
          <a:xfrm>
            <a:off x="1539392" y="1293762"/>
            <a:ext cx="3209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Voting intention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8B870B-DD6C-6058-AEDD-2542D38364B8}"/>
              </a:ext>
            </a:extLst>
          </p:cNvPr>
          <p:cNvSpPr txBox="1"/>
          <p:nvPr/>
        </p:nvSpPr>
        <p:spPr>
          <a:xfrm>
            <a:off x="7008735" y="1293762"/>
            <a:ext cx="467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Attitudes towards candidates from…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7AF2EB-194A-DC45-76D4-9A0F335229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523" t="39070" r="352" b="40945"/>
          <a:stretch/>
        </p:blipFill>
        <p:spPr>
          <a:xfrm>
            <a:off x="5733577" y="3570085"/>
            <a:ext cx="521709" cy="956345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1F7BE1-3327-EC75-DEFB-51D5E0CA6D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5" t="1468" r="16495" b="-141"/>
          <a:stretch/>
        </p:blipFill>
        <p:spPr>
          <a:xfrm>
            <a:off x="334964" y="1724868"/>
            <a:ext cx="5134657" cy="47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A3772-3C97-B7F9-A370-8AAD44758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445" y="1789305"/>
            <a:ext cx="8209109" cy="476164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Predictive validity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CAN WE IMPROVE THE SELF-REPORT?</a:t>
            </a:r>
            <a:endParaRPr lang="es-E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CF297B2-157E-FE4A-CF38-F1619189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             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499EFB-7984-C0F1-DF3D-6824130CB6E2}"/>
              </a:ext>
            </a:extLst>
          </p:cNvPr>
          <p:cNvSpPr txBox="1"/>
          <p:nvPr/>
        </p:nvSpPr>
        <p:spPr>
          <a:xfrm>
            <a:off x="3796189" y="1298104"/>
            <a:ext cx="45996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Voting intention</a:t>
            </a:r>
          </a:p>
        </p:txBody>
      </p:sp>
    </p:spTree>
    <p:extLst>
      <p:ext uri="{BB962C8B-B14F-4D97-AF65-F5344CB8AC3E}">
        <p14:creationId xmlns:p14="http://schemas.microsoft.com/office/powerpoint/2010/main" val="3836775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Correspondence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CAN WE IMPROVE THE SELF-REPORT?</a:t>
            </a:r>
            <a:endParaRPr lang="es-E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CF297B2-157E-FE4A-CF38-F1619189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0BEF5-A0F6-E790-95F8-66A0B8F01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43050"/>
            <a:ext cx="109347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tracking data: a new source to measure ideology?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+mj-lt"/>
                <a:ea typeface="Cambria" panose="02040503050406030204" pitchFamily="18" charset="0"/>
              </a:rPr>
              <a:t>Web tracking data can be used to obtain </a:t>
            </a:r>
            <a:r>
              <a:rPr lang="en-GB" sz="1800" b="1" dirty="0">
                <a:latin typeface="+mj-lt"/>
                <a:ea typeface="Cambria" panose="02040503050406030204" pitchFamily="18" charset="0"/>
              </a:rPr>
              <a:t>“objective” measures of participants’ media diets</a:t>
            </a:r>
          </a:p>
          <a:p>
            <a:pPr marL="0" indent="0">
              <a:buNone/>
            </a:pPr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s-ES" dirty="0">
              <a:latin typeface="+mj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IDEOLOGY</a:t>
            </a:r>
            <a:endParaRPr lang="es-E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8240E-59E3-A19C-1175-7405675FA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66" y="3016577"/>
            <a:ext cx="4141509" cy="333105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2C656F-9565-BE31-C248-3BB9FF74B7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5062" y="3016577"/>
            <a:ext cx="4141510" cy="333105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4C0CA8-A74F-8EC1-3861-9B776E892542}"/>
              </a:ext>
            </a:extLst>
          </p:cNvPr>
          <p:cNvSpPr txBox="1"/>
          <p:nvPr/>
        </p:nvSpPr>
        <p:spPr>
          <a:xfrm>
            <a:off x="3290424" y="2256404"/>
            <a:ext cx="479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might allow us to measure ideology</a:t>
            </a: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61BBB041-19CA-226A-4B71-062D936D45AE}"/>
              </a:ext>
            </a:extLst>
          </p:cNvPr>
          <p:cNvCxnSpPr>
            <a:cxnSpLocks/>
          </p:cNvCxnSpPr>
          <p:nvPr/>
        </p:nvCxnSpPr>
        <p:spPr>
          <a:xfrm>
            <a:off x="2324096" y="2022302"/>
            <a:ext cx="966328" cy="468204"/>
          </a:xfrm>
          <a:prstGeom prst="curvedConnector3">
            <a:avLst>
              <a:gd name="adj1" fmla="val -4692"/>
            </a:avLst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3564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observed media diets to ideology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/>
              <a:t>We can assume that individuals prefer to read media </a:t>
            </a:r>
            <a:r>
              <a:rPr lang="en-GB" sz="1800" dirty="0"/>
              <a:t>outlets that they perceive to be </a:t>
            </a:r>
            <a:r>
              <a:rPr lang="en-GB" sz="1800" b="1" dirty="0"/>
              <a:t>“close” to them in the (latent) left-right dimension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b="1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b="1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IDEOLOGY</a:t>
            </a:r>
            <a:endParaRPr lang="es-E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E065E1A-4169-EE60-EA55-B295DBDF33C1}"/>
              </a:ext>
            </a:extLst>
          </p:cNvPr>
          <p:cNvSpPr txBox="1">
            <a:spLocks/>
          </p:cNvSpPr>
          <p:nvPr/>
        </p:nvSpPr>
        <p:spPr>
          <a:xfrm>
            <a:off x="216074" y="6457021"/>
            <a:ext cx="11126385" cy="613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800" dirty="0">
                <a:hlinkClick r:id="rId2"/>
              </a:rPr>
              <a:t>https://www.surveymonkey.com/curiosity/cable-news-partisanship-drives-trust/</a:t>
            </a:r>
            <a:r>
              <a:rPr lang="en-GB" sz="8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800" dirty="0">
                <a:hlinkClick r:id="rId3"/>
              </a:rPr>
              <a:t>https://www.pewresearch.org/global/fact-sheet/news-media-and-political-attitudes-in-spain/</a:t>
            </a:r>
            <a:r>
              <a:rPr lang="en-GB" sz="800" dirty="0"/>
              <a:t> </a:t>
            </a:r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4DF10A0F-79EB-1CA6-019D-C19F77EC2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03" y="2678029"/>
            <a:ext cx="4094278" cy="359108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ACD911-08FB-5035-FA4E-EEC489A3AF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102"/>
          <a:stretch/>
        </p:blipFill>
        <p:spPr>
          <a:xfrm>
            <a:off x="6465711" y="2678029"/>
            <a:ext cx="4094276" cy="359108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2713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would we want to measure ideology with web tracking data?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ea typeface="Cambria" panose="02040503050406030204" pitchFamily="18" charset="0"/>
            </a:endParaRPr>
          </a:p>
          <a:p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IDEOLOGY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747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would we want to measure ideology with web tracking data?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+mj-lt"/>
                <a:ea typeface="Cambria" panose="02040503050406030204" pitchFamily="18" charset="0"/>
              </a:rPr>
              <a:t>Supplement (online) behavioural data </a:t>
            </a:r>
            <a:r>
              <a:rPr lang="en-GB" sz="1800" dirty="0">
                <a:latin typeface="+mj-lt"/>
                <a:ea typeface="Cambria" panose="02040503050406030204" pitchFamily="18" charset="0"/>
              </a:rPr>
              <a:t>with attitudinal information without the need of self-reports (not always feasible) 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s-ES" dirty="0">
              <a:latin typeface="+mj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IDEOLOGY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978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would we want to measure ideology with web tracking data?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+mj-lt"/>
                <a:ea typeface="Cambria" panose="02040503050406030204" pitchFamily="18" charset="0"/>
              </a:rPr>
              <a:t>Supplement (online) behavioural data </a:t>
            </a:r>
            <a:r>
              <a:rPr lang="en-GB" sz="1800" dirty="0">
                <a:latin typeface="+mj-lt"/>
                <a:ea typeface="Cambria" panose="02040503050406030204" pitchFamily="18" charset="0"/>
              </a:rPr>
              <a:t>with attitudinal information without the need of self-reports (not always feasible) 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+mj-lt"/>
                <a:ea typeface="Cambria" panose="02040503050406030204" pitchFamily="18" charset="0"/>
              </a:rPr>
              <a:t>Even if of lower quality than self-reports (my expectation), </a:t>
            </a:r>
            <a:r>
              <a:rPr lang="en-GB" sz="1800" b="1" dirty="0">
                <a:latin typeface="+mj-lt"/>
                <a:ea typeface="Cambria" panose="02040503050406030204" pitchFamily="18" charset="0"/>
              </a:rPr>
              <a:t>combining self-reports and web-tracking </a:t>
            </a:r>
            <a:r>
              <a:rPr lang="en-GB" sz="1800" dirty="0">
                <a:latin typeface="+mj-lt"/>
                <a:ea typeface="Cambria" panose="02040503050406030204" pitchFamily="18" charset="0"/>
              </a:rPr>
              <a:t>data could </a:t>
            </a:r>
            <a:r>
              <a:rPr lang="en-GB" sz="1800" b="1" dirty="0">
                <a:latin typeface="+mj-lt"/>
                <a:ea typeface="Cambria" panose="02040503050406030204" pitchFamily="18" charset="0"/>
              </a:rPr>
              <a:t>improve</a:t>
            </a:r>
            <a:r>
              <a:rPr lang="en-GB" sz="1800" dirty="0">
                <a:latin typeface="+mj-lt"/>
                <a:ea typeface="Cambria" panose="02040503050406030204" pitchFamily="18" charset="0"/>
              </a:rPr>
              <a:t> our </a:t>
            </a:r>
            <a:r>
              <a:rPr lang="en-GB" sz="1800" b="1" dirty="0">
                <a:latin typeface="+mj-lt"/>
                <a:ea typeface="Cambria" panose="02040503050406030204" pitchFamily="18" charset="0"/>
              </a:rPr>
              <a:t>understanding of the errors of self-reports</a:t>
            </a:r>
            <a:r>
              <a:rPr lang="en-GB" sz="1800" dirty="0">
                <a:latin typeface="+mj-lt"/>
                <a:ea typeface="Cambria" panose="02040503050406030204" pitchFamily="18" charset="0"/>
              </a:rPr>
              <a:t>, and the </a:t>
            </a:r>
            <a:r>
              <a:rPr lang="en-GB" sz="1800" b="1" dirty="0">
                <a:latin typeface="+mj-lt"/>
                <a:ea typeface="Cambria" panose="02040503050406030204" pitchFamily="18" charset="0"/>
              </a:rPr>
              <a:t>overall quality </a:t>
            </a:r>
            <a:r>
              <a:rPr lang="en-GB" sz="1800" dirty="0">
                <a:latin typeface="+mj-lt"/>
                <a:ea typeface="Cambria" panose="02040503050406030204" pitchFamily="18" charset="0"/>
              </a:rPr>
              <a:t>of the estimates we use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s-ES" dirty="0">
              <a:latin typeface="+mj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IDEOLOGY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593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+mj-lt"/>
                <a:ea typeface="Cambria" panose="02040503050406030204" pitchFamily="18" charset="0"/>
              </a:rPr>
              <a:t>Supplement (online) behavioural data </a:t>
            </a:r>
            <a:r>
              <a:rPr lang="en-GB" sz="1800" dirty="0">
                <a:latin typeface="+mj-lt"/>
                <a:ea typeface="Cambria" panose="02040503050406030204" pitchFamily="18" charset="0"/>
              </a:rPr>
              <a:t>with attitudinal information without the need of self-reports (not always feasible) 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+mj-lt"/>
                <a:ea typeface="Cambria" panose="02040503050406030204" pitchFamily="18" charset="0"/>
              </a:rPr>
              <a:t>Even if of lower quality than self-reports (my expectation), </a:t>
            </a:r>
            <a:r>
              <a:rPr lang="en-GB" sz="1800" b="1" dirty="0">
                <a:latin typeface="+mj-lt"/>
                <a:ea typeface="Cambria" panose="02040503050406030204" pitchFamily="18" charset="0"/>
              </a:rPr>
              <a:t>combining self-reports and web-tracking </a:t>
            </a:r>
            <a:r>
              <a:rPr lang="en-GB" sz="1800" dirty="0">
                <a:latin typeface="+mj-lt"/>
                <a:ea typeface="Cambria" panose="02040503050406030204" pitchFamily="18" charset="0"/>
              </a:rPr>
              <a:t>data could </a:t>
            </a:r>
            <a:r>
              <a:rPr lang="en-GB" sz="1800" b="1" dirty="0">
                <a:latin typeface="+mj-lt"/>
                <a:ea typeface="Cambria" panose="02040503050406030204" pitchFamily="18" charset="0"/>
              </a:rPr>
              <a:t>improve</a:t>
            </a:r>
            <a:r>
              <a:rPr lang="en-GB" sz="1800" dirty="0">
                <a:latin typeface="+mj-lt"/>
                <a:ea typeface="Cambria" panose="02040503050406030204" pitchFamily="18" charset="0"/>
              </a:rPr>
              <a:t> our </a:t>
            </a:r>
            <a:r>
              <a:rPr lang="en-GB" sz="1800" b="1" dirty="0">
                <a:latin typeface="+mj-lt"/>
                <a:ea typeface="Cambria" panose="02040503050406030204" pitchFamily="18" charset="0"/>
              </a:rPr>
              <a:t>understanding of the errors of self-reports</a:t>
            </a:r>
            <a:r>
              <a:rPr lang="en-GB" sz="1800" dirty="0">
                <a:latin typeface="+mj-lt"/>
                <a:ea typeface="Cambria" panose="02040503050406030204" pitchFamily="18" charset="0"/>
              </a:rPr>
              <a:t>, and the </a:t>
            </a:r>
            <a:r>
              <a:rPr lang="en-GB" sz="1800" b="1" dirty="0">
                <a:latin typeface="+mj-lt"/>
                <a:ea typeface="Cambria" panose="02040503050406030204" pitchFamily="18" charset="0"/>
              </a:rPr>
              <a:t>overall quality </a:t>
            </a:r>
            <a:r>
              <a:rPr lang="en-GB" sz="1800" dirty="0">
                <a:latin typeface="+mj-lt"/>
                <a:ea typeface="Cambria" panose="02040503050406030204" pitchFamily="18" charset="0"/>
              </a:rPr>
              <a:t>of the estimates we use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pPr lvl="1"/>
            <a:r>
              <a:rPr lang="en-GB" sz="1800" dirty="0">
                <a:latin typeface="+mj-lt"/>
                <a:ea typeface="Cambria" panose="02040503050406030204" pitchFamily="18" charset="0"/>
              </a:rPr>
              <a:t>Understand and quantify potential errors of self-reports: </a:t>
            </a:r>
            <a:r>
              <a:rPr lang="en-GB" sz="1800" b="1" dirty="0">
                <a:latin typeface="+mj-lt"/>
                <a:ea typeface="Cambria" panose="02040503050406030204" pitchFamily="18" charset="0"/>
              </a:rPr>
              <a:t>problems in the centre and the extremes</a:t>
            </a:r>
          </a:p>
          <a:p>
            <a:pPr marL="457200" lvl="1" indent="0">
              <a:buNone/>
            </a:pPr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pPr lvl="1"/>
            <a:r>
              <a:rPr lang="en-GB" sz="1600" b="1" dirty="0">
                <a:latin typeface="+mj-lt"/>
                <a:ea typeface="Cambria" panose="02040503050406030204" pitchFamily="18" charset="0"/>
              </a:rPr>
              <a:t>Create a new, hopefully, better measure of ideology</a:t>
            </a:r>
          </a:p>
          <a:p>
            <a:pPr marL="0" indent="0">
              <a:buNone/>
            </a:pPr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+mj-lt"/>
              <a:ea typeface="Cambria" panose="02040503050406030204" pitchFamily="18" charset="0"/>
            </a:endParaRPr>
          </a:p>
          <a:p>
            <a:endParaRPr lang="en-GB" sz="1800" dirty="0">
              <a:latin typeface="+mj-lt"/>
              <a:ea typeface="Cambria" panose="02040503050406030204" pitchFamily="18" charset="0"/>
            </a:endParaRPr>
          </a:p>
          <a:p>
            <a:endParaRPr lang="es-ES" dirty="0">
              <a:latin typeface="+mj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would we want to measure ideology with web tracking data?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MEASURING IDEOLOGY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5161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ebdata fonts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2015</TotalTime>
  <Words>1595</Words>
  <Application>Microsoft Office PowerPoint</Application>
  <PresentationFormat>Widescreen</PresentationFormat>
  <Paragraphs>507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Georgia</vt:lpstr>
      <vt:lpstr>Times New Roman</vt:lpstr>
      <vt:lpstr>Office Theme</vt:lpstr>
      <vt:lpstr>Are centrists even real?   Combining survey self-reports and web tracking data to improve our understanding of left-right ideology. </vt:lpstr>
      <vt:lpstr>Can we measure ideology with web tracking data?</vt:lpstr>
      <vt:lpstr>Web tracking data: a new source to measure ideology?</vt:lpstr>
      <vt:lpstr>Web tracking data: a new source to measure ideology?</vt:lpstr>
      <vt:lpstr>From observed media diets to ideology</vt:lpstr>
      <vt:lpstr>Why would we want to measure ideology with web tracking data?</vt:lpstr>
      <vt:lpstr>Why would we want to measure ideology with web tracking data?</vt:lpstr>
      <vt:lpstr>Why would we want to measure ideology with web tracking data?</vt:lpstr>
      <vt:lpstr>Why would we want to measure ideology with web tracking data?</vt:lpstr>
      <vt:lpstr>THIS STUDY</vt:lpstr>
      <vt:lpstr>TRI-POL: the triangle of polarization</vt:lpstr>
      <vt:lpstr>Case study for this presentation: Spain</vt:lpstr>
      <vt:lpstr>ESTIMATING IDEOLOGY WITH WEB TRACKING DATA</vt:lpstr>
      <vt:lpstr>The underlying model</vt:lpstr>
      <vt:lpstr>The underlying model</vt:lpstr>
      <vt:lpstr>From model to estimates: Correspondence Analysis</vt:lpstr>
      <vt:lpstr>The ideology of media outlets</vt:lpstr>
      <vt:lpstr>Predictive validity</vt:lpstr>
      <vt:lpstr>HIDDEN MARKOV MODEL: WHAT CAN WE LEARN BY COMBINING BOTH ESTIMATES?</vt:lpstr>
      <vt:lpstr>Hidden Markov Models to estimate the quality of both sources</vt:lpstr>
      <vt:lpstr>Misclassification error (5 categories)</vt:lpstr>
      <vt:lpstr>Misclassification error (5 categories)</vt:lpstr>
      <vt:lpstr>Misclassification error (5 categories)</vt:lpstr>
      <vt:lpstr>How do they compare to the latent “true” ideology?</vt:lpstr>
      <vt:lpstr>CAN WE IMPROVE THE SELF-REPORT?</vt:lpstr>
      <vt:lpstr>Predictive validity</vt:lpstr>
      <vt:lpstr>CONCLUSIONS</vt:lpstr>
      <vt:lpstr>Take-home messages</vt:lpstr>
      <vt:lpstr>Next steps</vt:lpstr>
      <vt:lpstr>Thanks!</vt:lpstr>
      <vt:lpstr>Self-reported and predicted ideology, by party proximity</vt:lpstr>
      <vt:lpstr>Predictive validity</vt:lpstr>
      <vt:lpstr>Predictive validity</vt:lpstr>
      <vt:lpstr>Correspondence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Ochoa</dc:creator>
  <cp:lastModifiedBy>Oriol Bosch</cp:lastModifiedBy>
  <cp:revision>2</cp:revision>
  <dcterms:created xsi:type="dcterms:W3CDTF">2021-05-03T14:28:46Z</dcterms:created>
  <dcterms:modified xsi:type="dcterms:W3CDTF">2023-05-10T17:14:35Z</dcterms:modified>
</cp:coreProperties>
</file>