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6"/>
  </p:notesMasterIdLst>
  <p:handoutMasterIdLst>
    <p:handoutMasterId r:id="rId37"/>
  </p:handoutMasterIdLst>
  <p:sldIdLst>
    <p:sldId id="620" r:id="rId5"/>
    <p:sldId id="591" r:id="rId6"/>
    <p:sldId id="627" r:id="rId7"/>
    <p:sldId id="590" r:id="rId8"/>
    <p:sldId id="592" r:id="rId9"/>
    <p:sldId id="593" r:id="rId10"/>
    <p:sldId id="594" r:id="rId11"/>
    <p:sldId id="595" r:id="rId12"/>
    <p:sldId id="596" r:id="rId13"/>
    <p:sldId id="597" r:id="rId14"/>
    <p:sldId id="598" r:id="rId15"/>
    <p:sldId id="628" r:id="rId16"/>
    <p:sldId id="600" r:id="rId17"/>
    <p:sldId id="602" r:id="rId18"/>
    <p:sldId id="603" r:id="rId19"/>
    <p:sldId id="606" r:id="rId20"/>
    <p:sldId id="604" r:id="rId21"/>
    <p:sldId id="605" r:id="rId22"/>
    <p:sldId id="607" r:id="rId23"/>
    <p:sldId id="608" r:id="rId24"/>
    <p:sldId id="609" r:id="rId25"/>
    <p:sldId id="610" r:id="rId26"/>
    <p:sldId id="611" r:id="rId27"/>
    <p:sldId id="612" r:id="rId28"/>
    <p:sldId id="613" r:id="rId29"/>
    <p:sldId id="629" r:id="rId30"/>
    <p:sldId id="614" r:id="rId31"/>
    <p:sldId id="615" r:id="rId32"/>
    <p:sldId id="617" r:id="rId33"/>
    <p:sldId id="616" r:id="rId34"/>
    <p:sldId id="621" r:id="rId35"/>
  </p:sldIdLst>
  <p:sldSz cx="6858000" cy="51435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D1AC143-0CFF-4E15-9543-C77BD076105E}">
          <p14:sldIdLst>
            <p14:sldId id="620"/>
            <p14:sldId id="591"/>
            <p14:sldId id="627"/>
            <p14:sldId id="590"/>
            <p14:sldId id="592"/>
            <p14:sldId id="593"/>
            <p14:sldId id="594"/>
            <p14:sldId id="595"/>
            <p14:sldId id="596"/>
            <p14:sldId id="597"/>
            <p14:sldId id="598"/>
            <p14:sldId id="628"/>
            <p14:sldId id="600"/>
            <p14:sldId id="602"/>
            <p14:sldId id="603"/>
            <p14:sldId id="606"/>
            <p14:sldId id="604"/>
            <p14:sldId id="605"/>
            <p14:sldId id="607"/>
            <p14:sldId id="608"/>
            <p14:sldId id="609"/>
            <p14:sldId id="610"/>
            <p14:sldId id="611"/>
            <p14:sldId id="612"/>
            <p14:sldId id="613"/>
            <p14:sldId id="629"/>
            <p14:sldId id="614"/>
            <p14:sldId id="615"/>
            <p14:sldId id="617"/>
            <p14:sldId id="616"/>
            <p14:sldId id="6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castro" initials="vc" lastIdx="6" clrIdx="0"/>
  <p:cmAuthor id="1" name="acaballero" initials="a" lastIdx="5" clrIdx="1"/>
  <p:cmAuthor id="2" name="vcastro@netquest.com" initials="v" lastIdx="6" clrIdx="2"/>
  <p:cmAuthor id="3" name="x" initials="xx" lastIdx="130" clrIdx="3"/>
  <p:cmAuthor id="4" name="Oriol Bosch" initials="OB" lastIdx="23" clrIdx="4">
    <p:extLst>
      <p:ext uri="{19B8F6BF-5375-455C-9EA6-DF929625EA0E}">
        <p15:presenceInfo xmlns:p15="http://schemas.microsoft.com/office/powerpoint/2012/main" userId="caa23be66c79fee6" providerId="Windows Live"/>
      </p:ext>
    </p:extLst>
  </p:cmAuthor>
  <p:cmAuthor id="5" name="Bosch Jover, Oriol" initials="BJO" lastIdx="3" clrIdx="5">
    <p:extLst>
      <p:ext uri="{19B8F6BF-5375-455C-9EA6-DF929625EA0E}">
        <p15:presenceInfo xmlns:p15="http://schemas.microsoft.com/office/powerpoint/2012/main" userId="Bosch Jover, Oriol" providerId="None"/>
      </p:ext>
    </p:extLst>
  </p:cmAuthor>
  <p:cmAuthor id="6" name="Bosch-Jover,O (pgr)" initials="B(" lastIdx="2" clrIdx="6">
    <p:extLst>
      <p:ext uri="{19B8F6BF-5375-455C-9EA6-DF929625EA0E}">
        <p15:presenceInfo xmlns:p15="http://schemas.microsoft.com/office/powerpoint/2012/main" userId="Bosch-Jover,O (pgr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00"/>
    <a:srgbClr val="C00000"/>
    <a:srgbClr val="FFFFFF"/>
    <a:srgbClr val="F5F5F5"/>
    <a:srgbClr val="CCD5E3"/>
    <a:srgbClr val="3A3D3F"/>
    <a:srgbClr val="8474E6"/>
    <a:srgbClr val="ED1C2E"/>
    <a:srgbClr val="002D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ADEA54-6A55-4A51-88ED-99F8FA2B3AEC}" v="8" dt="2023-03-13T12:10:52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3321" autoAdjust="0"/>
  </p:normalViewPr>
  <p:slideViewPr>
    <p:cSldViewPr>
      <p:cViewPr varScale="1">
        <p:scale>
          <a:sx n="140" d="100"/>
          <a:sy n="140" d="100"/>
        </p:scale>
        <p:origin x="1920" y="8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4-19T15:24:54.613" idx="125">
    <p:pos x="998" y="2264"/>
    <p:text>aqui separaria un poco mas porque realmente los numeros no hablan d elo mismo; los 2 primeros hay que comaprarlos entre ellos, el tercero va por si mismo. Quizas anadir algo tipo flecha doble entre los 2 primeros para indicar eso de que esos 2 se tienen que comaprar?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08DC0-40CA-45F0-9D60-A6D790B0E18D}" type="datetimeFigureOut">
              <a:rPr lang="es-ES" smtClean="0"/>
              <a:pPr/>
              <a:t>13/03/2023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72CC1-25C6-4E4D-8480-DA965DE3038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784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D0F6B-7555-495E-B9CF-6DA6C158B4D8}" type="datetimeFigureOut">
              <a:rPr lang="es-ES" smtClean="0"/>
              <a:pPr/>
              <a:t>13/03/2023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7EF0-789E-4D44-95A4-576B08EA3E6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2350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122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6577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796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667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461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16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352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355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3204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460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29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6106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06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425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8581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53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8976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1405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1915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19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4720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21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593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84609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05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54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282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484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2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331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A7EF0-789E-4D44-95A4-576B08EA3E6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72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8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88640" y="1994800"/>
            <a:ext cx="3726414" cy="864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" sz="2400"/>
              <a:t>Title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38135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973" y="0"/>
            <a:ext cx="2681078" cy="2252734"/>
          </a:xfrm>
          <a:prstGeom prst="rect">
            <a:avLst/>
          </a:prstGeom>
        </p:spPr>
      </p:pic>
      <p:grpSp>
        <p:nvGrpSpPr>
          <p:cNvPr id="2" name="Agrupar 1"/>
          <p:cNvGrpSpPr/>
          <p:nvPr userDrawn="1"/>
        </p:nvGrpSpPr>
        <p:grpSpPr>
          <a:xfrm>
            <a:off x="14086" y="-20538"/>
            <a:ext cx="6861967" cy="5199479"/>
            <a:chOff x="6808" y="252591"/>
            <a:chExt cx="9149289" cy="5199479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5004047" y="267494"/>
              <a:ext cx="4139952" cy="257367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  <p:pic>
          <p:nvPicPr>
            <p:cNvPr id="3" name="Imagen 2"/>
            <p:cNvPicPr preferRelativeResize="0">
              <a:picLocks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18"/>
                      </a14:imgEffect>
                      <a14:imgEffect>
                        <a14:saturation sat="32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" y="252591"/>
              <a:ext cx="9149289" cy="5199479"/>
            </a:xfrm>
            <a:prstGeom prst="rect">
              <a:avLst/>
            </a:prstGeom>
          </p:spPr>
        </p:pic>
        <p:sp>
          <p:nvSpPr>
            <p:cNvPr id="13" name="Triángulo rectángulo 12"/>
            <p:cNvSpPr/>
            <p:nvPr userDrawn="1"/>
          </p:nvSpPr>
          <p:spPr>
            <a:xfrm rot="10800000">
              <a:off x="7740352" y="273129"/>
              <a:ext cx="1415745" cy="1495233"/>
            </a:xfrm>
            <a:prstGeom prst="rt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/>
            </a:p>
          </p:txBody>
        </p:sp>
      </p:grpSp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80882" y="789243"/>
            <a:ext cx="3842184" cy="63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accent2"/>
                </a:solidFill>
                <a:latin typeface="+mn-lt"/>
              </a:defRPr>
            </a:lvl1pPr>
            <a:lvl2pPr marL="342884" indent="0">
              <a:buNone/>
              <a:defRPr/>
            </a:lvl2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0" name="Marcador de texto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0882" y="1499093"/>
            <a:ext cx="3842184" cy="360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884" indent="0">
              <a:buNone/>
              <a:defRPr sz="1500"/>
            </a:lvl2pPr>
            <a:lvl3pPr marL="685766" indent="0">
              <a:buNone/>
              <a:defRPr/>
            </a:lvl3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1" name="Marcador de texto 12"/>
          <p:cNvSpPr>
            <a:spLocks noGrp="1"/>
          </p:cNvSpPr>
          <p:nvPr>
            <p:ph type="body" sz="quarter" idx="15" hasCustomPrompt="1"/>
          </p:nvPr>
        </p:nvSpPr>
        <p:spPr>
          <a:xfrm>
            <a:off x="180882" y="1930693"/>
            <a:ext cx="3842184" cy="2657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884" indent="0">
              <a:buNone/>
              <a:defRPr/>
            </a:lvl2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14" name="1 Título"/>
          <p:cNvSpPr>
            <a:spLocks noGrp="1"/>
          </p:cNvSpPr>
          <p:nvPr>
            <p:ph type="title" hasCustomPrompt="1"/>
          </p:nvPr>
        </p:nvSpPr>
        <p:spPr>
          <a:xfrm>
            <a:off x="180882" y="483525"/>
            <a:ext cx="3842184" cy="2775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 dirty="0" err="1"/>
              <a:t>Section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6" y="4515966"/>
            <a:ext cx="4320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0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85ABF6-C0A5-40E6-82BB-FE476D1ABABF}"/>
              </a:ext>
            </a:extLst>
          </p:cNvPr>
          <p:cNvSpPr/>
          <p:nvPr userDrawn="1"/>
        </p:nvSpPr>
        <p:spPr>
          <a:xfrm>
            <a:off x="116632" y="123478"/>
            <a:ext cx="6624736" cy="48965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14A359-E399-43AF-9F30-3E88749F0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t="11231" r="12562" b="12200"/>
          <a:stretch/>
        </p:blipFill>
        <p:spPr>
          <a:xfrm>
            <a:off x="6294109" y="193358"/>
            <a:ext cx="386539" cy="49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5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9" name="Imagen 8" descr="PWP_13_Netquest-2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6" y="4515966"/>
            <a:ext cx="432048" cy="288032"/>
          </a:xfrm>
          <a:prstGeom prst="rect">
            <a:avLst/>
          </a:prstGeom>
        </p:spPr>
      </p:pic>
      <p:sp>
        <p:nvSpPr>
          <p:cNvPr id="7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88640" y="1994800"/>
            <a:ext cx="3726414" cy="8649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" sz="2400"/>
              <a:t>Title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8035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s contenid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3067" y="-5636"/>
            <a:ext cx="2852984" cy="2119867"/>
          </a:xfrm>
          <a:prstGeom prst="rect">
            <a:avLst/>
          </a:prstGeom>
        </p:spPr>
      </p:pic>
      <p:grpSp>
        <p:nvGrpSpPr>
          <p:cNvPr id="2" name="Agrupar 1"/>
          <p:cNvGrpSpPr/>
          <p:nvPr userDrawn="1"/>
        </p:nvGrpSpPr>
        <p:grpSpPr>
          <a:xfrm>
            <a:off x="14086" y="-20538"/>
            <a:ext cx="6861967" cy="5199479"/>
            <a:chOff x="6808" y="252591"/>
            <a:chExt cx="9149289" cy="5199479"/>
          </a:xfrm>
        </p:grpSpPr>
        <p:sp>
          <p:nvSpPr>
            <p:cNvPr id="12" name="Rectángulo 11"/>
            <p:cNvSpPr/>
            <p:nvPr userDrawn="1"/>
          </p:nvSpPr>
          <p:spPr>
            <a:xfrm>
              <a:off x="5004047" y="267494"/>
              <a:ext cx="4139952" cy="257367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1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solidFill>
                  <a:schemeClr val="tx1"/>
                </a:solidFill>
              </a:endParaRPr>
            </a:p>
          </p:txBody>
        </p:sp>
        <p:pic>
          <p:nvPicPr>
            <p:cNvPr id="3" name="Imagen 2"/>
            <p:cNvPicPr preferRelativeResize="0">
              <a:picLocks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218"/>
                      </a14:imgEffect>
                      <a14:imgEffect>
                        <a14:saturation sat="32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" y="252591"/>
              <a:ext cx="9149289" cy="5199479"/>
            </a:xfrm>
            <a:prstGeom prst="rect">
              <a:avLst/>
            </a:prstGeom>
          </p:spPr>
        </p:pic>
        <p:sp>
          <p:nvSpPr>
            <p:cNvPr id="13" name="Triángulo rectángulo 12"/>
            <p:cNvSpPr/>
            <p:nvPr userDrawn="1"/>
          </p:nvSpPr>
          <p:spPr>
            <a:xfrm rot="10800000">
              <a:off x="7740352" y="273129"/>
              <a:ext cx="1415745" cy="1495233"/>
            </a:xfrm>
            <a:prstGeom prst="rtTriangl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solidFill>
                  <a:schemeClr val="tx1"/>
                </a:solidFill>
              </a:endParaRPr>
            </a:p>
          </p:txBody>
        </p:sp>
      </p:grpSp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80882" y="789243"/>
            <a:ext cx="3842184" cy="637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accent2"/>
                </a:solidFill>
                <a:latin typeface="+mn-lt"/>
              </a:defRPr>
            </a:lvl1pPr>
            <a:lvl2pPr marL="342884" indent="0">
              <a:buNone/>
              <a:defRPr/>
            </a:lvl2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10" name="Marcador de texto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0882" y="1499093"/>
            <a:ext cx="3842184" cy="360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 marL="342884" indent="0">
              <a:buNone/>
              <a:defRPr sz="1500"/>
            </a:lvl2pPr>
            <a:lvl3pPr marL="685766" indent="0">
              <a:buNone/>
              <a:defRPr/>
            </a:lvl3pPr>
          </a:lstStyle>
          <a:p>
            <a:pPr lvl="0"/>
            <a:r>
              <a:rPr lang="es-ES" dirty="0" err="1"/>
              <a:t>Subtitle</a:t>
            </a:r>
            <a:endParaRPr lang="es-ES" dirty="0"/>
          </a:p>
        </p:txBody>
      </p:sp>
      <p:sp>
        <p:nvSpPr>
          <p:cNvPr id="11" name="Marcador de texto 12"/>
          <p:cNvSpPr>
            <a:spLocks noGrp="1"/>
          </p:cNvSpPr>
          <p:nvPr>
            <p:ph type="body" sz="quarter" idx="15" hasCustomPrompt="1"/>
          </p:nvPr>
        </p:nvSpPr>
        <p:spPr>
          <a:xfrm>
            <a:off x="180882" y="1930693"/>
            <a:ext cx="3842184" cy="2657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884" indent="0">
              <a:buNone/>
              <a:defRPr/>
            </a:lvl2pPr>
          </a:lstStyle>
          <a:p>
            <a:pPr lvl="0"/>
            <a:r>
              <a:rPr lang="es-ES" dirty="0"/>
              <a:t>Text</a:t>
            </a:r>
          </a:p>
        </p:txBody>
      </p:sp>
      <p:sp>
        <p:nvSpPr>
          <p:cNvPr id="14" name="1 Título"/>
          <p:cNvSpPr>
            <a:spLocks noGrp="1"/>
          </p:cNvSpPr>
          <p:nvPr>
            <p:ph type="title" hasCustomPrompt="1"/>
          </p:nvPr>
        </p:nvSpPr>
        <p:spPr>
          <a:xfrm>
            <a:off x="180882" y="483525"/>
            <a:ext cx="3842184" cy="27753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 dirty="0" err="1"/>
              <a:t>Section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6" y="4515966"/>
            <a:ext cx="432048" cy="288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+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188640" y="1419600"/>
            <a:ext cx="3564396" cy="2952350"/>
          </a:xfrm>
          <a:prstGeom prst="rect">
            <a:avLst/>
          </a:prstGeom>
        </p:spPr>
        <p:txBody>
          <a:bodyPr>
            <a:normAutofit/>
          </a:bodyPr>
          <a:lstStyle>
            <a:lvl1pPr marL="257162" indent="-257162">
              <a:buFont typeface="Wingdings" charset="2"/>
              <a:buChar char="§"/>
              <a:defRPr sz="1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Bullet</a:t>
            </a:r>
            <a:r>
              <a:rPr lang="es-ES" dirty="0"/>
              <a:t> </a:t>
            </a:r>
            <a:r>
              <a:rPr lang="es-ES" dirty="0" err="1"/>
              <a:t>points</a:t>
            </a:r>
            <a:r>
              <a:rPr lang="es-ES" dirty="0"/>
              <a:t> </a:t>
            </a:r>
            <a:r>
              <a:rPr lang="es-ES" dirty="0" err="1"/>
              <a:t>list</a:t>
            </a:r>
            <a:endParaRPr lang="es-ES" dirty="0"/>
          </a:p>
        </p:txBody>
      </p:sp>
      <p:sp>
        <p:nvSpPr>
          <p:cNvPr id="19" name="Marcador de posición de imagen 18"/>
          <p:cNvSpPr>
            <a:spLocks noGrp="1"/>
          </p:cNvSpPr>
          <p:nvPr>
            <p:ph type="pic" sz="quarter" idx="19"/>
          </p:nvPr>
        </p:nvSpPr>
        <p:spPr>
          <a:xfrm>
            <a:off x="3969063" y="1419622"/>
            <a:ext cx="2589773" cy="2951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2DCCD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1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88640" y="771552"/>
            <a:ext cx="2592288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2DCCD3"/>
                </a:solidFill>
                <a:latin typeface="+mn-lt"/>
              </a:defRPr>
            </a:lvl1pPr>
            <a:lvl2pPr marL="342884" indent="0">
              <a:buNone/>
              <a:defRPr/>
            </a:lvl2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24" name="1 Título"/>
          <p:cNvSpPr>
            <a:spLocks noGrp="1"/>
          </p:cNvSpPr>
          <p:nvPr>
            <p:ph type="title" hasCustomPrompt="1"/>
          </p:nvPr>
        </p:nvSpPr>
        <p:spPr>
          <a:xfrm>
            <a:off x="188640" y="464946"/>
            <a:ext cx="2592288" cy="2775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 dirty="0" err="1"/>
              <a:t>Section</a:t>
            </a:r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6" y="4515966"/>
            <a:ext cx="4320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7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188640" y="1419600"/>
            <a:ext cx="3564396" cy="2952350"/>
          </a:xfrm>
          <a:prstGeom prst="rect">
            <a:avLst/>
          </a:prstGeom>
        </p:spPr>
        <p:txBody>
          <a:bodyPr>
            <a:normAutofit/>
          </a:bodyPr>
          <a:lstStyle>
            <a:lvl1pPr marL="257162" indent="-257162">
              <a:buFont typeface="Wingdings" charset="2"/>
              <a:buChar char="§"/>
              <a:defRPr sz="15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err="1"/>
              <a:t>Bullet</a:t>
            </a:r>
            <a:r>
              <a:rPr lang="es-ES" dirty="0"/>
              <a:t> </a:t>
            </a:r>
            <a:r>
              <a:rPr lang="es-ES" dirty="0" err="1"/>
              <a:t>points</a:t>
            </a:r>
            <a:r>
              <a:rPr lang="es-ES" dirty="0"/>
              <a:t> </a:t>
            </a:r>
            <a:r>
              <a:rPr lang="es-ES" dirty="0" err="1"/>
              <a:t>list</a:t>
            </a:r>
            <a:endParaRPr lang="es-ES" dirty="0"/>
          </a:p>
        </p:txBody>
      </p:sp>
      <p:sp>
        <p:nvSpPr>
          <p:cNvPr id="5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188640" y="771552"/>
            <a:ext cx="2592288" cy="288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342884" indent="0">
              <a:buNone/>
              <a:defRPr/>
            </a:lvl2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 hasCustomPrompt="1"/>
          </p:nvPr>
        </p:nvSpPr>
        <p:spPr>
          <a:xfrm>
            <a:off x="188640" y="464946"/>
            <a:ext cx="2592288" cy="27753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s-ES" dirty="0" err="1"/>
              <a:t>Section</a:t>
            </a:r>
            <a:endParaRPr lang="es-ES" dirty="0"/>
          </a:p>
        </p:txBody>
      </p:sp>
      <p:sp>
        <p:nvSpPr>
          <p:cNvPr id="7" name="Rectángulo 6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2" name="Marcador de gráfico 11"/>
          <p:cNvSpPr>
            <a:spLocks noGrp="1"/>
          </p:cNvSpPr>
          <p:nvPr>
            <p:ph type="chart" sz="quarter" idx="20"/>
          </p:nvPr>
        </p:nvSpPr>
        <p:spPr>
          <a:xfrm>
            <a:off x="3969062" y="1419225"/>
            <a:ext cx="2591991" cy="2952750"/>
          </a:xfrm>
          <a:prstGeom prst="rect">
            <a:avLst/>
          </a:prstGeom>
        </p:spPr>
        <p:txBody>
          <a:bodyPr vert="horz"/>
          <a:lstStyle>
            <a:lvl1pPr>
              <a:defRPr sz="1500">
                <a:solidFill>
                  <a:srgbClr val="2DCCD3"/>
                </a:solidFill>
              </a:defRPr>
            </a:lvl1pPr>
          </a:lstStyle>
          <a:p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46" y="4515966"/>
            <a:ext cx="432048" cy="2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9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 y contacto pers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72214" cy="5135280"/>
          </a:xfrm>
          <a:prstGeom prst="rect">
            <a:avLst/>
          </a:prstGeom>
          <a:noFill/>
        </p:spPr>
      </p:pic>
      <p:sp>
        <p:nvSpPr>
          <p:cNvPr id="13" name="Rectángulo 12"/>
          <p:cNvSpPr/>
          <p:nvPr userDrawn="1"/>
        </p:nvSpPr>
        <p:spPr>
          <a:xfrm>
            <a:off x="384" y="-4110"/>
            <a:ext cx="6885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0000">
                <a:schemeClr val="bg1">
                  <a:alpha val="1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15" name="Triángulo rectángulo 14"/>
          <p:cNvSpPr/>
          <p:nvPr userDrawn="1"/>
        </p:nvSpPr>
        <p:spPr>
          <a:xfrm rot="10800000">
            <a:off x="4995177" y="0"/>
            <a:ext cx="1877411" cy="2643758"/>
          </a:xfrm>
          <a:prstGeom prst="rtTriangl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6" name="Imagen 15"/>
          <p:cNvPicPr>
            <a:picLocks/>
          </p:cNvPicPr>
          <p:nvPr userDrawn="1"/>
        </p:nvPicPr>
        <p:blipFill>
          <a:blip r:embed="rId3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15" y="-4110"/>
            <a:ext cx="6926580" cy="5196474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784" y="4299949"/>
            <a:ext cx="1539036" cy="53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texto 8"/>
          <p:cNvSpPr>
            <a:spLocks noGrp="1"/>
          </p:cNvSpPr>
          <p:nvPr>
            <p:ph type="body" sz="quarter" idx="10" hasCustomPrompt="1"/>
          </p:nvPr>
        </p:nvSpPr>
        <p:spPr>
          <a:xfrm>
            <a:off x="134634" y="1635646"/>
            <a:ext cx="1944216" cy="129614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25"/>
              </a:lnSpc>
              <a:buNone/>
              <a:defRPr sz="3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s-ES" dirty="0"/>
          </a:p>
          <a:p>
            <a:pPr lvl="0"/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much</a:t>
            </a:r>
            <a:r>
              <a:rPr lang="es-ES" dirty="0"/>
              <a:t>!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34636" y="3147814"/>
            <a:ext cx="2592549" cy="3603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s-ES" dirty="0"/>
              <a:t>NAME SURNAME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34636" y="3507113"/>
            <a:ext cx="2592549" cy="3607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975"/>
              </a:lnSpc>
              <a:buNone/>
              <a:defRPr sz="900" baseline="0"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lvl="0"/>
            <a:r>
              <a:rPr lang="es-ES" dirty="0" err="1"/>
              <a:t>Contact</a:t>
            </a:r>
            <a:r>
              <a:rPr lang="es-ES" dirty="0"/>
              <a:t> </a:t>
            </a:r>
            <a:r>
              <a:rPr lang="es-ES" dirty="0" err="1"/>
              <a:t>details</a:t>
            </a:r>
            <a:r>
              <a:rPr lang="es-ES" dirty="0"/>
              <a:t> (</a:t>
            </a:r>
            <a:r>
              <a:rPr lang="es-ES" dirty="0" err="1"/>
              <a:t>carge</a:t>
            </a:r>
            <a:r>
              <a:rPr lang="es-ES" dirty="0"/>
              <a:t>, email, </a:t>
            </a:r>
            <a:r>
              <a:rPr lang="es-ES" dirty="0" err="1"/>
              <a:t>phone</a:t>
            </a:r>
            <a:r>
              <a:rPr lang="es-ES" dirty="0"/>
              <a:t> </a:t>
            </a:r>
            <a:r>
              <a:rPr lang="es-ES" dirty="0" err="1"/>
              <a:t>num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049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5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3" r:id="rId2"/>
    <p:sldLayoutId id="2147483707" r:id="rId3"/>
    <p:sldLayoutId id="2147483706" r:id="rId4"/>
    <p:sldLayoutId id="2147483742" r:id="rId5"/>
    <p:sldLayoutId id="2147483689" r:id="rId6"/>
    <p:sldLayoutId id="2147483717" r:id="rId7"/>
    <p:sldLayoutId id="2147483738" r:id="rId8"/>
  </p:sldLayoutIdLst>
  <p:hf sldNum="0" hdr="0" ftr="0"/>
  <p:txStyles>
    <p:titleStyle>
      <a:lvl1pPr algn="ctr" defTabSz="68576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6857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svg"/><Relationship Id="rId4" Type="http://schemas.openxmlformats.org/officeDocument/2006/relationships/hyperlink" Target="https://orioljbosch.com/" TargetMode="External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6970EB-BA2D-4189-90D4-0FB6832B7AC0}"/>
              </a:ext>
            </a:extLst>
          </p:cNvPr>
          <p:cNvSpPr/>
          <p:nvPr/>
        </p:nvSpPr>
        <p:spPr>
          <a:xfrm>
            <a:off x="116632" y="123478"/>
            <a:ext cx="6624736" cy="35283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29D240-833C-47D7-95E0-606F1D43AA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2840" t="11703" r="12839" b="15000"/>
          <a:stretch/>
        </p:blipFill>
        <p:spPr>
          <a:xfrm>
            <a:off x="6034311" y="301670"/>
            <a:ext cx="576434" cy="685904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259196" y="1118863"/>
            <a:ext cx="5330044" cy="701939"/>
          </a:xfrm>
        </p:spPr>
        <p:txBody>
          <a:bodyPr/>
          <a:lstStyle/>
          <a:p>
            <a:pPr lvl="0">
              <a:lnSpc>
                <a:spcPts val="34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accent6"/>
                </a:solidFill>
                <a:latin typeface="Georgia" panose="02040502050405020303" pitchFamily="18" charset="0"/>
              </a:rPr>
              <a:t>Track me but not really: </a:t>
            </a:r>
            <a:endParaRPr lang="es-ES" sz="1500" i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664CBCD-1624-4BC2-9B55-DDEE3F2D2814}"/>
              </a:ext>
            </a:extLst>
          </p:cNvPr>
          <p:cNvSpPr txBox="1">
            <a:spLocks/>
          </p:cNvSpPr>
          <p:nvPr/>
        </p:nvSpPr>
        <p:spPr>
          <a:xfrm>
            <a:off x="259196" y="3075806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solidFill>
                  <a:schemeClr val="accent6"/>
                </a:solidFill>
              </a:rPr>
              <a:t>ORIOL J. BOSCH </a:t>
            </a:r>
            <a:r>
              <a:rPr lang="es-ES" sz="1200" dirty="0">
                <a:solidFill>
                  <a:schemeClr val="accent6"/>
                </a:solidFill>
              </a:rPr>
              <a:t>| THE LONDON SCHOOL OF ECONOMICS / RECSM-UPF </a:t>
            </a:r>
          </a:p>
          <a:p>
            <a:endParaRPr lang="es-ES" sz="1125" dirty="0">
              <a:solidFill>
                <a:schemeClr val="accent6"/>
              </a:solidFill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A63DFAC-FA8D-4CAD-9058-F4B83CDB6D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8766" y="3858236"/>
            <a:ext cx="1645799" cy="5857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596313-84EE-4451-A85D-16A33E1E5877}"/>
              </a:ext>
            </a:extLst>
          </p:cNvPr>
          <p:cNvSpPr txBox="1"/>
          <p:nvPr/>
        </p:nvSpPr>
        <p:spPr>
          <a:xfrm>
            <a:off x="259196" y="4512191"/>
            <a:ext cx="6266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1" dirty="0">
                <a:solidFill>
                  <a:schemeClr val="accent5"/>
                </a:solidFill>
              </a:rPr>
              <a:t>This project has received funding from 1) the European Research Council (ERC) under the European Union’s Horizon 2020 research and innovation programme (grant agreement No849165), PI: Melanie Revilla; 2) Ministry  of  Economy  and  Competitiveness,  State  Programme  for  the  Promotion  of Scientific and Technical Research of Excellence (PID2019-106867RB-I00 /AEI/10.13039/501100011033 (2020-2024), PI: Mariano </a:t>
            </a:r>
            <a:r>
              <a:rPr lang="en-GB" sz="800" i="1" dirty="0" err="1">
                <a:solidFill>
                  <a:schemeClr val="accent5"/>
                </a:solidFill>
              </a:rPr>
              <a:t>Torcal</a:t>
            </a:r>
            <a:r>
              <a:rPr lang="en-GB" sz="800" i="1" dirty="0">
                <a:solidFill>
                  <a:schemeClr val="accent5"/>
                </a:solidFill>
              </a:rPr>
              <a:t>; 3) AYUDAS FUNDACIÓN BBVA A EQUIPOS DE INVESTIGACIÓN CIENTÍFICA EN ECONOMÍA Y SOCIEDAD DIGITAL 2019, PI: Mariano </a:t>
            </a:r>
            <a:r>
              <a:rPr lang="en-GB" sz="800" i="1" dirty="0" err="1">
                <a:solidFill>
                  <a:schemeClr val="accent5"/>
                </a:solidFill>
              </a:rPr>
              <a:t>Torcal</a:t>
            </a:r>
            <a:r>
              <a:rPr lang="en-GB" sz="800" i="1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EA41662D-1788-418F-8459-04EA553BC885}"/>
              </a:ext>
            </a:extLst>
          </p:cNvPr>
          <p:cNvSpPr txBox="1">
            <a:spLocks/>
          </p:cNvSpPr>
          <p:nvPr/>
        </p:nvSpPr>
        <p:spPr>
          <a:xfrm>
            <a:off x="259196" y="1943706"/>
            <a:ext cx="5114020" cy="701939"/>
          </a:xfrm>
          <a:prstGeom prst="rect">
            <a:avLst/>
          </a:prstGeom>
        </p:spPr>
        <p:txBody>
          <a:bodyPr/>
          <a:lstStyle>
            <a:lvl1pPr marL="0" indent="0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i="1" dirty="0">
                <a:solidFill>
                  <a:schemeClr val="accent6"/>
                </a:solidFill>
                <a:latin typeface="Georgia" panose="02040502050405020303" pitchFamily="18" charset="0"/>
              </a:rPr>
              <a:t>Device </a:t>
            </a:r>
            <a:r>
              <a:rPr lang="en-GB" sz="1500" i="1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undercoverage</a:t>
            </a:r>
            <a:r>
              <a:rPr lang="en-GB" sz="1500" i="1" dirty="0">
                <a:solidFill>
                  <a:schemeClr val="accent6"/>
                </a:solidFill>
                <a:latin typeface="Georgia" panose="02040502050405020303" pitchFamily="18" charset="0"/>
              </a:rPr>
              <a:t> and its consequences when tracking online behaviours.</a:t>
            </a:r>
            <a:endParaRPr lang="es-ES" sz="1500" i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London School of Economics – Nine Feet Tall">
            <a:extLst>
              <a:ext uri="{FF2B5EF4-FFF2-40B4-BE49-F238E27FC236}">
                <a16:creationId xmlns:a16="http://schemas.microsoft.com/office/drawing/2014/main" id="{8EF68638-1274-4C40-A39A-6588430E5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4" y="3845084"/>
            <a:ext cx="1645799" cy="5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1B0388C-AE5F-4FF1-9503-75ED643EFF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3758" y="3858236"/>
            <a:ext cx="1521586" cy="5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67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1131591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Undercoverage</a:t>
            </a:r>
            <a:r>
              <a:rPr lang="en-GB" sz="1400" dirty="0">
                <a:solidFill>
                  <a:schemeClr val="accent6"/>
                </a:solidFill>
                <a:latin typeface="Georgia" panose="02040502050405020303" pitchFamily="18" charset="0"/>
              </a:rPr>
              <a:t> can prevent tracking the complete online </a:t>
            </a:r>
            <a:r>
              <a:rPr lang="en-GB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behavior</a:t>
            </a:r>
            <a:r>
              <a:rPr lang="en-GB" sz="1400" dirty="0">
                <a:solidFill>
                  <a:schemeClr val="accent6"/>
                </a:solidFill>
                <a:latin typeface="Georgia" panose="02040502050405020303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accent6"/>
                </a:solidFill>
                <a:latin typeface="Georgia" panose="02040502050405020303" pitchFamily="18" charset="0"/>
              </a:rPr>
              <a:t>Different levels of </a:t>
            </a:r>
            <a:r>
              <a:rPr lang="en-GB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undercoverage</a:t>
            </a:r>
            <a:r>
              <a:rPr lang="en-GB" sz="1400" dirty="0">
                <a:solidFill>
                  <a:schemeClr val="accent6"/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Device</a:t>
            </a:r>
            <a:r>
              <a:rPr lang="en-GB" sz="1400" dirty="0">
                <a:solidFill>
                  <a:schemeClr val="accent6"/>
                </a:solidFill>
                <a:latin typeface="Georgia" panose="02040502050405020303" pitchFamily="18" charset="0"/>
              </a:rPr>
              <a:t>: at least one device used by a participant is not tracked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Browser</a:t>
            </a:r>
            <a:r>
              <a:rPr lang="en-GB" sz="1400" dirty="0">
                <a:solidFill>
                  <a:schemeClr val="accent6"/>
                </a:solidFill>
                <a:latin typeface="Georgia" panose="02040502050405020303" pitchFamily="18" charset="0"/>
              </a:rPr>
              <a:t>: at least one web-browser used by a participant is not tracked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In-app</a:t>
            </a:r>
            <a:r>
              <a:rPr lang="en-GB" sz="1400" dirty="0">
                <a:solidFill>
                  <a:schemeClr val="accent6"/>
                </a:solidFill>
                <a:latin typeface="Georgia" panose="02040502050405020303" pitchFamily="18" charset="0"/>
              </a:rPr>
              <a:t>: the behaviours happening inside apps are not tracked.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Network</a:t>
            </a:r>
            <a:r>
              <a:rPr lang="en-GB" sz="1400" dirty="0">
                <a:solidFill>
                  <a:schemeClr val="accent6"/>
                </a:solidFill>
                <a:latin typeface="Georgia" panose="02040502050405020303" pitchFamily="18" charset="0"/>
              </a:rPr>
              <a:t>: at least one network from which a participant connect to the Internet is not tracked </a:t>
            </a:r>
          </a:p>
          <a:p>
            <a:pPr lvl="1"/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6"/>
                </a:solidFill>
              </a:rPr>
              <a:t>BACKGROUND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4A19C746-8D85-437A-9F02-E3063FE87E90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endParaRPr lang="en-GB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3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>
            <a:extLst>
              <a:ext uri="{FF2B5EF4-FFF2-40B4-BE49-F238E27FC236}">
                <a16:creationId xmlns:a16="http://schemas.microsoft.com/office/drawing/2014/main" id="{C79DB5EB-E8F5-47F9-96E3-F68CD964C312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6"/>
                </a:solidFill>
              </a:rPr>
              <a:t>BACKGROUND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3E7E9723-4A0A-4A9D-9F64-D03F707EC709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4A1CC0-B2F3-495A-BF85-773D4D1FAE5B}"/>
              </a:ext>
            </a:extLst>
          </p:cNvPr>
          <p:cNvSpPr/>
          <p:nvPr/>
        </p:nvSpPr>
        <p:spPr>
          <a:xfrm>
            <a:off x="3730713" y="2531818"/>
            <a:ext cx="743634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5">
                    <a:lumMod val="85000"/>
                  </a:schemeClr>
                </a:solidFill>
              </a:rPr>
              <a:t>Cafe</a:t>
            </a:r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 WIFI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FD94C7-60B9-4563-BB02-744B884A0B14}"/>
              </a:ext>
            </a:extLst>
          </p:cNvPr>
          <p:cNvSpPr/>
          <p:nvPr/>
        </p:nvSpPr>
        <p:spPr>
          <a:xfrm>
            <a:off x="3730713" y="1723692"/>
            <a:ext cx="743634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Home WIFI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C2CC9B-AFF7-43C2-94FD-2276FCA9AE8A}"/>
              </a:ext>
            </a:extLst>
          </p:cNvPr>
          <p:cNvSpPr/>
          <p:nvPr/>
        </p:nvSpPr>
        <p:spPr>
          <a:xfrm>
            <a:off x="3730713" y="1319629"/>
            <a:ext cx="743634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5">
                    <a:lumMod val="85000"/>
                  </a:schemeClr>
                </a:solidFill>
              </a:rPr>
              <a:t>Work</a:t>
            </a:r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 WIFI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318E7E-9EB2-49AC-8057-9DF01FD0455D}"/>
              </a:ext>
            </a:extLst>
          </p:cNvPr>
          <p:cNvSpPr/>
          <p:nvPr/>
        </p:nvSpPr>
        <p:spPr>
          <a:xfrm>
            <a:off x="3730713" y="2935881"/>
            <a:ext cx="743634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Home WIFI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43CA3A-23C5-464E-93BF-652C3CB8F817}"/>
              </a:ext>
            </a:extLst>
          </p:cNvPr>
          <p:cNvSpPr/>
          <p:nvPr/>
        </p:nvSpPr>
        <p:spPr>
          <a:xfrm>
            <a:off x="3730713" y="2127755"/>
            <a:ext cx="743634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Train WIFI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8E2959-F145-4722-94F7-96FBC463A6D3}"/>
              </a:ext>
            </a:extLst>
          </p:cNvPr>
          <p:cNvSpPr/>
          <p:nvPr/>
        </p:nvSpPr>
        <p:spPr>
          <a:xfrm>
            <a:off x="3730713" y="3339944"/>
            <a:ext cx="743634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5">
                    <a:lumMod val="85000"/>
                  </a:schemeClr>
                </a:solidFill>
              </a:rPr>
              <a:t>Work</a:t>
            </a:r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 WIFI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AD6048-04C9-4E32-9E89-62CFD643A19A}"/>
              </a:ext>
            </a:extLst>
          </p:cNvPr>
          <p:cNvSpPr/>
          <p:nvPr/>
        </p:nvSpPr>
        <p:spPr>
          <a:xfrm>
            <a:off x="3728615" y="4148070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Train WIFI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D943B3-2920-4D5E-B973-C6106F4EFB58}"/>
              </a:ext>
            </a:extLst>
          </p:cNvPr>
          <p:cNvSpPr/>
          <p:nvPr/>
        </p:nvSpPr>
        <p:spPr>
          <a:xfrm>
            <a:off x="3728615" y="3744007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Home WIFI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B06442-8E1C-4EE2-B2B9-C76D57F67706}"/>
              </a:ext>
            </a:extLst>
          </p:cNvPr>
          <p:cNvSpPr/>
          <p:nvPr/>
        </p:nvSpPr>
        <p:spPr>
          <a:xfrm>
            <a:off x="3728615" y="4552135"/>
            <a:ext cx="743634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5">
                    <a:lumMod val="85000"/>
                  </a:schemeClr>
                </a:solidFill>
              </a:rPr>
              <a:t>Cafe</a:t>
            </a:r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 WIFI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0940B3-E03C-4311-A30C-2E880CA4403F}"/>
              </a:ext>
            </a:extLst>
          </p:cNvPr>
          <p:cNvSpPr/>
          <p:nvPr/>
        </p:nvSpPr>
        <p:spPr>
          <a:xfrm>
            <a:off x="3728615" y="915566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4G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2EF362-6537-4249-9FD8-62C387F85626}"/>
              </a:ext>
            </a:extLst>
          </p:cNvPr>
          <p:cNvSpPr/>
          <p:nvPr/>
        </p:nvSpPr>
        <p:spPr>
          <a:xfrm>
            <a:off x="2276872" y="1318489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Safari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8A6BFA-3EC4-485C-94AA-8F9AA6965C83}"/>
              </a:ext>
            </a:extLst>
          </p:cNvPr>
          <p:cNvSpPr/>
          <p:nvPr/>
        </p:nvSpPr>
        <p:spPr>
          <a:xfrm>
            <a:off x="2276872" y="2063686"/>
            <a:ext cx="880690" cy="354969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Apps (</a:t>
            </a:r>
            <a:r>
              <a:rPr lang="es-ES" sz="1050" dirty="0" err="1">
                <a:solidFill>
                  <a:schemeClr val="accent5">
                    <a:lumMod val="85000"/>
                  </a:schemeClr>
                </a:solidFill>
              </a:rPr>
              <a:t>Fbk,Twitter</a:t>
            </a:r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…)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336EB8-C37F-4916-BC9D-7461B287FDB2}"/>
              </a:ext>
            </a:extLst>
          </p:cNvPr>
          <p:cNvSpPr/>
          <p:nvPr/>
        </p:nvSpPr>
        <p:spPr>
          <a:xfrm>
            <a:off x="2279743" y="3550737"/>
            <a:ext cx="880690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Safari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B3DE13-31F3-42B9-816A-12E69A519CEC}"/>
              </a:ext>
            </a:extLst>
          </p:cNvPr>
          <p:cNvSpPr/>
          <p:nvPr/>
        </p:nvSpPr>
        <p:spPr>
          <a:xfrm>
            <a:off x="2279743" y="4358863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Chrome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92D973-794D-4B39-91B8-6D9EF5ED5086}"/>
              </a:ext>
            </a:extLst>
          </p:cNvPr>
          <p:cNvSpPr/>
          <p:nvPr/>
        </p:nvSpPr>
        <p:spPr>
          <a:xfrm>
            <a:off x="2276872" y="2935881"/>
            <a:ext cx="880690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Chrome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4BD18D-1DD8-427F-BBF4-54FD831AD69F}"/>
              </a:ext>
            </a:extLst>
          </p:cNvPr>
          <p:cNvSpPr/>
          <p:nvPr/>
        </p:nvSpPr>
        <p:spPr>
          <a:xfrm>
            <a:off x="1149417" y="1675939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iPhone-Personal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CB2400-D724-47AA-9E4F-4F41904C2FA3}"/>
              </a:ext>
            </a:extLst>
          </p:cNvPr>
          <p:cNvSpPr/>
          <p:nvPr/>
        </p:nvSpPr>
        <p:spPr>
          <a:xfrm>
            <a:off x="1152288" y="3901581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MacBook </a:t>
            </a:r>
            <a:r>
              <a:rPr lang="es-ES" sz="1050" dirty="0" err="1">
                <a:solidFill>
                  <a:schemeClr val="accent6"/>
                </a:solidFill>
              </a:rPr>
              <a:t>Work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D1F660-3526-4B0A-A379-6914E86E080E}"/>
              </a:ext>
            </a:extLst>
          </p:cNvPr>
          <p:cNvSpPr/>
          <p:nvPr/>
        </p:nvSpPr>
        <p:spPr>
          <a:xfrm>
            <a:off x="1149417" y="2893469"/>
            <a:ext cx="666538" cy="305752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PC Home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9B66058-7351-4349-80A7-1FA8EDE80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" y="2832105"/>
            <a:ext cx="429247" cy="428479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D75686-4E57-49B5-AB9F-AC373D6F9145}"/>
              </a:ext>
            </a:extLst>
          </p:cNvPr>
          <p:cNvCxnSpPr>
            <a:stCxn id="33" idx="3"/>
            <a:endCxn id="32" idx="1"/>
          </p:cNvCxnSpPr>
          <p:nvPr/>
        </p:nvCxnSpPr>
        <p:spPr>
          <a:xfrm>
            <a:off x="745850" y="3046345"/>
            <a:ext cx="403567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516D5E-4819-4544-9191-649FD11EF134}"/>
              </a:ext>
            </a:extLst>
          </p:cNvPr>
          <p:cNvCxnSpPr>
            <a:cxnSpLocks/>
            <a:stCxn id="32" idx="3"/>
            <a:endCxn id="29" idx="1"/>
          </p:cNvCxnSpPr>
          <p:nvPr/>
        </p:nvCxnSpPr>
        <p:spPr>
          <a:xfrm>
            <a:off x="1815955" y="3046345"/>
            <a:ext cx="460917" cy="4092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09A467-5878-4B34-A96A-B03A9EEA2319}"/>
              </a:ext>
            </a:extLst>
          </p:cNvPr>
          <p:cNvCxnSpPr>
            <a:cxnSpLocks/>
            <a:stCxn id="29" idx="3"/>
            <a:endCxn id="18" idx="1"/>
          </p:cNvCxnSpPr>
          <p:nvPr/>
        </p:nvCxnSpPr>
        <p:spPr>
          <a:xfrm>
            <a:off x="3157562" y="3050437"/>
            <a:ext cx="573151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1314F7DE-9697-4EDB-92E9-7A9E5A0A2FD0}"/>
              </a:ext>
            </a:extLst>
          </p:cNvPr>
          <p:cNvCxnSpPr>
            <a:cxnSpLocks/>
            <a:stCxn id="30" idx="3"/>
            <a:endCxn id="25" idx="1"/>
          </p:cNvCxnSpPr>
          <p:nvPr/>
        </p:nvCxnSpPr>
        <p:spPr>
          <a:xfrm flipV="1">
            <a:off x="1815955" y="1433045"/>
            <a:ext cx="460917" cy="39577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D6856584-478C-4041-BD34-95BD4C05B018}"/>
              </a:ext>
            </a:extLst>
          </p:cNvPr>
          <p:cNvCxnSpPr>
            <a:cxnSpLocks/>
            <a:stCxn id="30" idx="3"/>
            <a:endCxn id="26" idx="1"/>
          </p:cNvCxnSpPr>
          <p:nvPr/>
        </p:nvCxnSpPr>
        <p:spPr>
          <a:xfrm>
            <a:off x="1815955" y="1828815"/>
            <a:ext cx="460917" cy="412356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549DC6C9-AF57-4277-AC70-069F7624B571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745850" y="3046345"/>
            <a:ext cx="406438" cy="100811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2AF6784B-FF4F-4274-8D4A-4296CFA95ED5}"/>
              </a:ext>
            </a:extLst>
          </p:cNvPr>
          <p:cNvCxnSpPr>
            <a:cxnSpLocks/>
            <a:stCxn id="33" idx="3"/>
            <a:endCxn id="30" idx="1"/>
          </p:cNvCxnSpPr>
          <p:nvPr/>
        </p:nvCxnSpPr>
        <p:spPr>
          <a:xfrm flipV="1">
            <a:off x="745850" y="1828815"/>
            <a:ext cx="403567" cy="121753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C149CC00-8BB2-49D5-A15D-EEA3CC9ADF56}"/>
              </a:ext>
            </a:extLst>
          </p:cNvPr>
          <p:cNvCxnSpPr>
            <a:cxnSpLocks/>
            <a:stCxn id="31" idx="3"/>
            <a:endCxn id="28" idx="1"/>
          </p:cNvCxnSpPr>
          <p:nvPr/>
        </p:nvCxnSpPr>
        <p:spPr>
          <a:xfrm>
            <a:off x="1818826" y="4054457"/>
            <a:ext cx="460917" cy="41896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3A8B5D66-6680-4369-BC1A-543FE3449B1D}"/>
              </a:ext>
            </a:extLst>
          </p:cNvPr>
          <p:cNvCxnSpPr>
            <a:cxnSpLocks/>
            <a:stCxn id="31" idx="3"/>
            <a:endCxn id="27" idx="1"/>
          </p:cNvCxnSpPr>
          <p:nvPr/>
        </p:nvCxnSpPr>
        <p:spPr>
          <a:xfrm flipV="1">
            <a:off x="1818826" y="3665293"/>
            <a:ext cx="460917" cy="389164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9A75C81-BEFA-4160-A991-A050BA93C285}"/>
              </a:ext>
            </a:extLst>
          </p:cNvPr>
          <p:cNvCxnSpPr>
            <a:cxnSpLocks/>
            <a:stCxn id="26" idx="3"/>
            <a:endCxn id="15" idx="1"/>
          </p:cNvCxnSpPr>
          <p:nvPr/>
        </p:nvCxnSpPr>
        <p:spPr>
          <a:xfrm>
            <a:off x="3157562" y="2241171"/>
            <a:ext cx="573151" cy="405203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6AA8C1F-24FE-4FB8-A80C-6B58D75ADDF0}"/>
              </a:ext>
            </a:extLst>
          </p:cNvPr>
          <p:cNvCxnSpPr>
            <a:cxnSpLocks/>
            <a:stCxn id="26" idx="3"/>
            <a:endCxn id="19" idx="1"/>
          </p:cNvCxnSpPr>
          <p:nvPr/>
        </p:nvCxnSpPr>
        <p:spPr>
          <a:xfrm>
            <a:off x="3157562" y="2241171"/>
            <a:ext cx="573151" cy="1140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A0DD5597-8FDB-42DC-9C09-1C029BF4212C}"/>
              </a:ext>
            </a:extLst>
          </p:cNvPr>
          <p:cNvCxnSpPr>
            <a:cxnSpLocks/>
            <a:stCxn id="25" idx="3"/>
            <a:endCxn id="16" idx="1"/>
          </p:cNvCxnSpPr>
          <p:nvPr/>
        </p:nvCxnSpPr>
        <p:spPr>
          <a:xfrm>
            <a:off x="3157562" y="1433045"/>
            <a:ext cx="573151" cy="405203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02DFECA-9E1C-44B1-B3B7-977871B1F359}"/>
              </a:ext>
            </a:extLst>
          </p:cNvPr>
          <p:cNvCxnSpPr>
            <a:cxnSpLocks/>
            <a:stCxn id="25" idx="3"/>
            <a:endCxn id="17" idx="1"/>
          </p:cNvCxnSpPr>
          <p:nvPr/>
        </p:nvCxnSpPr>
        <p:spPr>
          <a:xfrm>
            <a:off x="3157562" y="1433045"/>
            <a:ext cx="573151" cy="1140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27A5EA5-9F3F-49B2-9292-C7C931ECD878}"/>
              </a:ext>
            </a:extLst>
          </p:cNvPr>
          <p:cNvCxnSpPr>
            <a:cxnSpLocks/>
            <a:stCxn id="28" idx="3"/>
            <a:endCxn id="23" idx="1"/>
          </p:cNvCxnSpPr>
          <p:nvPr/>
        </p:nvCxnSpPr>
        <p:spPr>
          <a:xfrm>
            <a:off x="3160433" y="4473419"/>
            <a:ext cx="568182" cy="193272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D2D72C45-B024-4D4A-B256-716024F3CAA6}"/>
              </a:ext>
            </a:extLst>
          </p:cNvPr>
          <p:cNvCxnSpPr>
            <a:cxnSpLocks/>
            <a:stCxn id="28" idx="3"/>
            <a:endCxn id="21" idx="1"/>
          </p:cNvCxnSpPr>
          <p:nvPr/>
        </p:nvCxnSpPr>
        <p:spPr>
          <a:xfrm flipV="1">
            <a:off x="3160433" y="4262626"/>
            <a:ext cx="568182" cy="21079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90CE3A8C-665F-4F4C-9F60-7584A2C524B6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 flipV="1">
            <a:off x="3160433" y="3454500"/>
            <a:ext cx="570280" cy="210793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975C44C1-E358-4FCA-944C-003DA8DF774D}"/>
              </a:ext>
            </a:extLst>
          </p:cNvPr>
          <p:cNvCxnSpPr>
            <a:cxnSpLocks/>
            <a:stCxn id="27" idx="3"/>
            <a:endCxn id="22" idx="1"/>
          </p:cNvCxnSpPr>
          <p:nvPr/>
        </p:nvCxnSpPr>
        <p:spPr>
          <a:xfrm>
            <a:off x="3160433" y="3665293"/>
            <a:ext cx="568182" cy="19327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CE1AB58E-63D1-4F5E-A22C-3A442204EEA8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>
            <a:off x="3160433" y="3665293"/>
            <a:ext cx="568182" cy="59733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7EF0CF2-0211-42B0-AED8-7B0154AC276E}"/>
              </a:ext>
            </a:extLst>
          </p:cNvPr>
          <p:cNvCxnSpPr>
            <a:cxnSpLocks/>
          </p:cNvCxnSpPr>
          <p:nvPr/>
        </p:nvCxnSpPr>
        <p:spPr>
          <a:xfrm>
            <a:off x="4472232" y="1030122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8DE609A-DEF7-47E1-9956-BEA734595A9E}"/>
              </a:ext>
            </a:extLst>
          </p:cNvPr>
          <p:cNvCxnSpPr>
            <a:cxnSpLocks/>
          </p:cNvCxnSpPr>
          <p:nvPr/>
        </p:nvCxnSpPr>
        <p:spPr>
          <a:xfrm>
            <a:off x="4472232" y="1434185"/>
            <a:ext cx="36729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4368074-2C09-45CA-AF2A-A62635B8DE21}"/>
              </a:ext>
            </a:extLst>
          </p:cNvPr>
          <p:cNvCxnSpPr>
            <a:cxnSpLocks/>
          </p:cNvCxnSpPr>
          <p:nvPr/>
        </p:nvCxnSpPr>
        <p:spPr>
          <a:xfrm>
            <a:off x="4472232" y="1838248"/>
            <a:ext cx="36729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153AB11-2D28-45A5-B223-CE33BCF65801}"/>
              </a:ext>
            </a:extLst>
          </p:cNvPr>
          <p:cNvCxnSpPr>
            <a:cxnSpLocks/>
          </p:cNvCxnSpPr>
          <p:nvPr/>
        </p:nvCxnSpPr>
        <p:spPr>
          <a:xfrm>
            <a:off x="4472232" y="2242311"/>
            <a:ext cx="36729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2E45103-D210-4F33-B51E-984F7AACFF92}"/>
              </a:ext>
            </a:extLst>
          </p:cNvPr>
          <p:cNvCxnSpPr>
            <a:cxnSpLocks/>
          </p:cNvCxnSpPr>
          <p:nvPr/>
        </p:nvCxnSpPr>
        <p:spPr>
          <a:xfrm>
            <a:off x="4472232" y="2646374"/>
            <a:ext cx="36729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0CF8A4C-4D2A-4CCF-A6C3-6C9E0DBAAE9C}"/>
              </a:ext>
            </a:extLst>
          </p:cNvPr>
          <p:cNvCxnSpPr>
            <a:cxnSpLocks/>
          </p:cNvCxnSpPr>
          <p:nvPr/>
        </p:nvCxnSpPr>
        <p:spPr>
          <a:xfrm>
            <a:off x="4472232" y="3050437"/>
            <a:ext cx="36729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9CFFE10-E077-47C1-BE3D-C6EF946C09A8}"/>
              </a:ext>
            </a:extLst>
          </p:cNvPr>
          <p:cNvCxnSpPr>
            <a:cxnSpLocks/>
          </p:cNvCxnSpPr>
          <p:nvPr/>
        </p:nvCxnSpPr>
        <p:spPr>
          <a:xfrm>
            <a:off x="4472232" y="4666690"/>
            <a:ext cx="36729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07FD198-C5B7-48BE-BD61-119C2B2C921D}"/>
              </a:ext>
            </a:extLst>
          </p:cNvPr>
          <p:cNvCxnSpPr>
            <a:cxnSpLocks/>
          </p:cNvCxnSpPr>
          <p:nvPr/>
        </p:nvCxnSpPr>
        <p:spPr>
          <a:xfrm>
            <a:off x="4472232" y="3454500"/>
            <a:ext cx="36729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F2BAF55-DEFE-4056-A3D9-C5C757CA0B6C}"/>
              </a:ext>
            </a:extLst>
          </p:cNvPr>
          <p:cNvCxnSpPr>
            <a:cxnSpLocks/>
          </p:cNvCxnSpPr>
          <p:nvPr/>
        </p:nvCxnSpPr>
        <p:spPr>
          <a:xfrm>
            <a:off x="4472232" y="3858563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8CEF45D-6C3C-4CA5-AD5F-CF1126287A0A}"/>
              </a:ext>
            </a:extLst>
          </p:cNvPr>
          <p:cNvCxnSpPr>
            <a:cxnSpLocks/>
          </p:cNvCxnSpPr>
          <p:nvPr/>
        </p:nvCxnSpPr>
        <p:spPr>
          <a:xfrm>
            <a:off x="4472232" y="4262626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59471D67-D63E-4097-9DFA-0D2FEA1269BD}"/>
              </a:ext>
            </a:extLst>
          </p:cNvPr>
          <p:cNvSpPr/>
          <p:nvPr/>
        </p:nvSpPr>
        <p:spPr>
          <a:xfrm>
            <a:off x="4817032" y="900648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321BCC2B-167D-44D8-9499-0215BA866EE5}"/>
              </a:ext>
            </a:extLst>
          </p:cNvPr>
          <p:cNvSpPr/>
          <p:nvPr/>
        </p:nvSpPr>
        <p:spPr>
          <a:xfrm>
            <a:off x="4817032" y="1710524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5">
                    <a:lumMod val="85000"/>
                  </a:schemeClr>
                </a:solidFill>
              </a:rPr>
              <a:t>Online </a:t>
            </a:r>
            <a:r>
              <a:rPr lang="es-ES" sz="900" dirty="0" err="1">
                <a:solidFill>
                  <a:schemeClr val="accent5">
                    <a:lumMod val="85000"/>
                  </a:schemeClr>
                </a:solidFill>
              </a:rPr>
              <a:t>behaviour</a:t>
            </a:r>
            <a:endParaRPr lang="es-ES" sz="900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7074C395-656B-454E-95D5-C8F44F6C9A3F}"/>
              </a:ext>
            </a:extLst>
          </p:cNvPr>
          <p:cNvSpPr/>
          <p:nvPr/>
        </p:nvSpPr>
        <p:spPr>
          <a:xfrm>
            <a:off x="4817032" y="2115462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5">
                    <a:lumMod val="85000"/>
                  </a:schemeClr>
                </a:solidFill>
              </a:rPr>
              <a:t>Online </a:t>
            </a:r>
            <a:r>
              <a:rPr lang="es-ES" sz="900" dirty="0" err="1">
                <a:solidFill>
                  <a:schemeClr val="accent5">
                    <a:lumMod val="85000"/>
                  </a:schemeClr>
                </a:solidFill>
              </a:rPr>
              <a:t>behaviour</a:t>
            </a:r>
            <a:endParaRPr lang="es-ES" sz="900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3E6FE45B-C062-4478-A052-4B29AD4D376A}"/>
              </a:ext>
            </a:extLst>
          </p:cNvPr>
          <p:cNvSpPr/>
          <p:nvPr/>
        </p:nvSpPr>
        <p:spPr>
          <a:xfrm>
            <a:off x="4817032" y="2520400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5">
                    <a:lumMod val="85000"/>
                  </a:schemeClr>
                </a:solidFill>
              </a:rPr>
              <a:t>Online </a:t>
            </a:r>
            <a:r>
              <a:rPr lang="es-ES" sz="900" dirty="0" err="1">
                <a:solidFill>
                  <a:schemeClr val="accent5">
                    <a:lumMod val="85000"/>
                  </a:schemeClr>
                </a:solidFill>
              </a:rPr>
              <a:t>behaviour</a:t>
            </a:r>
            <a:endParaRPr lang="es-ES" sz="900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1429BA60-17D5-4ED2-905E-C688A6749772}"/>
              </a:ext>
            </a:extLst>
          </p:cNvPr>
          <p:cNvSpPr/>
          <p:nvPr/>
        </p:nvSpPr>
        <p:spPr>
          <a:xfrm>
            <a:off x="4817032" y="2925338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5">
                    <a:lumMod val="85000"/>
                  </a:schemeClr>
                </a:solidFill>
              </a:rPr>
              <a:t>Online </a:t>
            </a:r>
            <a:r>
              <a:rPr lang="es-ES" sz="900" dirty="0" err="1">
                <a:solidFill>
                  <a:schemeClr val="accent5">
                    <a:lumMod val="85000"/>
                  </a:schemeClr>
                </a:solidFill>
              </a:rPr>
              <a:t>behaviour</a:t>
            </a:r>
            <a:endParaRPr lang="es-ES" sz="900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FF4E4B2-A19A-433C-AF4F-7745BF4AB6F3}"/>
              </a:ext>
            </a:extLst>
          </p:cNvPr>
          <p:cNvSpPr/>
          <p:nvPr/>
        </p:nvSpPr>
        <p:spPr>
          <a:xfrm>
            <a:off x="4817032" y="3330276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5">
                    <a:lumMod val="85000"/>
                  </a:schemeClr>
                </a:solidFill>
              </a:rPr>
              <a:t>Online </a:t>
            </a:r>
            <a:r>
              <a:rPr lang="es-ES" sz="900" dirty="0" err="1">
                <a:solidFill>
                  <a:schemeClr val="accent5">
                    <a:lumMod val="85000"/>
                  </a:schemeClr>
                </a:solidFill>
              </a:rPr>
              <a:t>behaviour</a:t>
            </a:r>
            <a:endParaRPr lang="es-ES" sz="900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0604FE8B-26AA-4BC1-8F73-C60583551E09}"/>
              </a:ext>
            </a:extLst>
          </p:cNvPr>
          <p:cNvSpPr/>
          <p:nvPr/>
        </p:nvSpPr>
        <p:spPr>
          <a:xfrm>
            <a:off x="4817032" y="3735214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5A3910CF-28E0-48A8-B3CD-991240E43CBF}"/>
              </a:ext>
            </a:extLst>
          </p:cNvPr>
          <p:cNvSpPr/>
          <p:nvPr/>
        </p:nvSpPr>
        <p:spPr>
          <a:xfrm>
            <a:off x="4817032" y="4140152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51AEBC2-A68B-4432-9EBF-9BDF456E02D9}"/>
              </a:ext>
            </a:extLst>
          </p:cNvPr>
          <p:cNvSpPr/>
          <p:nvPr/>
        </p:nvSpPr>
        <p:spPr>
          <a:xfrm>
            <a:off x="4817032" y="4545087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5">
                    <a:lumMod val="85000"/>
                  </a:schemeClr>
                </a:solidFill>
              </a:rPr>
              <a:t>Online </a:t>
            </a:r>
            <a:r>
              <a:rPr lang="es-ES" sz="900" dirty="0" err="1">
                <a:solidFill>
                  <a:schemeClr val="accent5">
                    <a:lumMod val="85000"/>
                  </a:schemeClr>
                </a:solidFill>
              </a:rPr>
              <a:t>behaviour</a:t>
            </a:r>
            <a:endParaRPr lang="es-ES" sz="900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A1A54BE5-94BB-4B06-8E53-3C78F72CB2C0}"/>
              </a:ext>
            </a:extLst>
          </p:cNvPr>
          <p:cNvSpPr/>
          <p:nvPr/>
        </p:nvSpPr>
        <p:spPr>
          <a:xfrm>
            <a:off x="4821519" y="1305586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5">
                    <a:lumMod val="85000"/>
                  </a:schemeClr>
                </a:solidFill>
              </a:rPr>
              <a:t>Online </a:t>
            </a:r>
            <a:r>
              <a:rPr lang="es-ES" sz="900" dirty="0" err="1">
                <a:solidFill>
                  <a:schemeClr val="accent5">
                    <a:lumMod val="85000"/>
                  </a:schemeClr>
                </a:solidFill>
              </a:rPr>
              <a:t>behaviour</a:t>
            </a:r>
            <a:endParaRPr lang="es-ES" sz="900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2F3BA9E4-0D1A-4029-A021-07532FC9A8E8}"/>
              </a:ext>
            </a:extLst>
          </p:cNvPr>
          <p:cNvSpPr/>
          <p:nvPr/>
        </p:nvSpPr>
        <p:spPr>
          <a:xfrm>
            <a:off x="5581073" y="907696"/>
            <a:ext cx="194182" cy="3873550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b="1" dirty="0">
              <a:latin typeface="Georgia" panose="02040502050405020303" pitchFamily="18" charset="0"/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A8286D83-482C-4AB2-A7F4-B9EE1F954AE6}"/>
              </a:ext>
            </a:extLst>
          </p:cNvPr>
          <p:cNvSpPr/>
          <p:nvPr/>
        </p:nvSpPr>
        <p:spPr>
          <a:xfrm>
            <a:off x="5775556" y="2582837"/>
            <a:ext cx="766167" cy="523267"/>
          </a:xfrm>
          <a:prstGeom prst="roundRect">
            <a:avLst>
              <a:gd name="adj" fmla="val 35588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>
              <a:lnSpc>
                <a:spcPts val="800"/>
              </a:lnSpc>
            </a:pPr>
            <a:r>
              <a:rPr lang="es-ES" sz="1000" dirty="0">
                <a:solidFill>
                  <a:schemeClr val="accent6"/>
                </a:solidFill>
              </a:rPr>
              <a:t>Complete Online </a:t>
            </a:r>
            <a:r>
              <a:rPr lang="es-ES" sz="1000" dirty="0" err="1">
                <a:solidFill>
                  <a:schemeClr val="accent6"/>
                </a:solidFill>
              </a:rPr>
              <a:t>behaviour</a:t>
            </a:r>
            <a:endParaRPr lang="es-ES" sz="1000" b="1" dirty="0">
              <a:solidFill>
                <a:schemeClr val="accent6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CFBFADB-10A5-4771-A7B4-48E37D439F36}"/>
              </a:ext>
            </a:extLst>
          </p:cNvPr>
          <p:cNvSpPr/>
          <p:nvPr/>
        </p:nvSpPr>
        <p:spPr>
          <a:xfrm>
            <a:off x="220496" y="3332580"/>
            <a:ext cx="621459" cy="302889"/>
          </a:xfrm>
          <a:prstGeom prst="rect">
            <a:avLst/>
          </a:prstGeom>
          <a:solidFill>
            <a:schemeClr val="accent5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Individual i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244E7CF-B4FA-405E-9D4A-632779A1555D}"/>
              </a:ext>
            </a:extLst>
          </p:cNvPr>
          <p:cNvSpPr/>
          <p:nvPr/>
        </p:nvSpPr>
        <p:spPr>
          <a:xfrm>
            <a:off x="2666716" y="4118607"/>
            <a:ext cx="673203" cy="26335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1400" b="1" dirty="0">
                <a:solidFill>
                  <a:schemeClr val="accent5"/>
                </a:solidFill>
              </a:rPr>
              <a:t>Plug-in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1D4FE88-B0A1-4817-8479-5B1C3BEF076E}"/>
              </a:ext>
            </a:extLst>
          </p:cNvPr>
          <p:cNvSpPr/>
          <p:nvPr/>
        </p:nvSpPr>
        <p:spPr>
          <a:xfrm>
            <a:off x="4006171" y="670526"/>
            <a:ext cx="673203" cy="26335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1400" b="1" dirty="0">
                <a:solidFill>
                  <a:schemeClr val="accent5"/>
                </a:solidFill>
              </a:rPr>
              <a:t>Proxy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6DED1094-3F77-4369-BA24-FD2E177F2699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 flipV="1">
            <a:off x="3157562" y="1030122"/>
            <a:ext cx="571053" cy="40292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BE300CD4-1A1A-459A-8150-CE4F3ED415FB}"/>
              </a:ext>
            </a:extLst>
          </p:cNvPr>
          <p:cNvCxnSpPr>
            <a:cxnSpLocks/>
            <a:stCxn id="26" idx="3"/>
            <a:endCxn id="16" idx="1"/>
          </p:cNvCxnSpPr>
          <p:nvPr/>
        </p:nvCxnSpPr>
        <p:spPr>
          <a:xfrm flipV="1">
            <a:off x="3157562" y="1838248"/>
            <a:ext cx="573151" cy="402923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ADEC120-5B02-4E5D-A536-1499F846DC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5550" y="3467486"/>
            <a:ext cx="2634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3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>
            <a:extLst>
              <a:ext uri="{FF2B5EF4-FFF2-40B4-BE49-F238E27FC236}">
                <a16:creationId xmlns:a16="http://schemas.microsoft.com/office/drawing/2014/main" id="{C79DB5EB-E8F5-47F9-96E3-F68CD964C312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6"/>
                </a:solidFill>
              </a:rPr>
              <a:t>BACKGROUND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3E7E9723-4A0A-4A9D-9F64-D03F707EC709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4A1CC0-B2F3-495A-BF85-773D4D1FAE5B}"/>
              </a:ext>
            </a:extLst>
          </p:cNvPr>
          <p:cNvSpPr/>
          <p:nvPr/>
        </p:nvSpPr>
        <p:spPr>
          <a:xfrm>
            <a:off x="3730713" y="2531818"/>
            <a:ext cx="743634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5">
                    <a:lumMod val="85000"/>
                  </a:schemeClr>
                </a:solidFill>
              </a:rPr>
              <a:t>Cafe</a:t>
            </a:r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 WIFI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FD94C7-60B9-4563-BB02-744B884A0B14}"/>
              </a:ext>
            </a:extLst>
          </p:cNvPr>
          <p:cNvSpPr/>
          <p:nvPr/>
        </p:nvSpPr>
        <p:spPr>
          <a:xfrm>
            <a:off x="3730713" y="1723692"/>
            <a:ext cx="743634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Home WIFI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C2CC9B-AFF7-43C2-94FD-2276FCA9AE8A}"/>
              </a:ext>
            </a:extLst>
          </p:cNvPr>
          <p:cNvSpPr/>
          <p:nvPr/>
        </p:nvSpPr>
        <p:spPr>
          <a:xfrm>
            <a:off x="3730713" y="1319629"/>
            <a:ext cx="743634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5">
                    <a:lumMod val="85000"/>
                  </a:schemeClr>
                </a:solidFill>
              </a:rPr>
              <a:t>Work</a:t>
            </a:r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 WIFI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318E7E-9EB2-49AC-8057-9DF01FD0455D}"/>
              </a:ext>
            </a:extLst>
          </p:cNvPr>
          <p:cNvSpPr/>
          <p:nvPr/>
        </p:nvSpPr>
        <p:spPr>
          <a:xfrm>
            <a:off x="3730713" y="2935881"/>
            <a:ext cx="743634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Home WIFI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43CA3A-23C5-464E-93BF-652C3CB8F817}"/>
              </a:ext>
            </a:extLst>
          </p:cNvPr>
          <p:cNvSpPr/>
          <p:nvPr/>
        </p:nvSpPr>
        <p:spPr>
          <a:xfrm>
            <a:off x="3730713" y="2127755"/>
            <a:ext cx="743634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Train WIFI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8E2959-F145-4722-94F7-96FBC463A6D3}"/>
              </a:ext>
            </a:extLst>
          </p:cNvPr>
          <p:cNvSpPr/>
          <p:nvPr/>
        </p:nvSpPr>
        <p:spPr>
          <a:xfrm>
            <a:off x="3730713" y="3339944"/>
            <a:ext cx="743634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5">
                    <a:lumMod val="85000"/>
                  </a:schemeClr>
                </a:solidFill>
              </a:rPr>
              <a:t>Work</a:t>
            </a:r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 WIFI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AD6048-04C9-4E32-9E89-62CFD643A19A}"/>
              </a:ext>
            </a:extLst>
          </p:cNvPr>
          <p:cNvSpPr/>
          <p:nvPr/>
        </p:nvSpPr>
        <p:spPr>
          <a:xfrm>
            <a:off x="3728615" y="4148070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Train WIFI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D943B3-2920-4D5E-B973-C6106F4EFB58}"/>
              </a:ext>
            </a:extLst>
          </p:cNvPr>
          <p:cNvSpPr/>
          <p:nvPr/>
        </p:nvSpPr>
        <p:spPr>
          <a:xfrm>
            <a:off x="3728615" y="3744007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Home WIFI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B06442-8E1C-4EE2-B2B9-C76D57F67706}"/>
              </a:ext>
            </a:extLst>
          </p:cNvPr>
          <p:cNvSpPr/>
          <p:nvPr/>
        </p:nvSpPr>
        <p:spPr>
          <a:xfrm>
            <a:off x="3728615" y="4552135"/>
            <a:ext cx="743634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5">
                    <a:lumMod val="85000"/>
                  </a:schemeClr>
                </a:solidFill>
              </a:rPr>
              <a:t>Cafe</a:t>
            </a:r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 WIFI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0940B3-E03C-4311-A30C-2E880CA4403F}"/>
              </a:ext>
            </a:extLst>
          </p:cNvPr>
          <p:cNvSpPr/>
          <p:nvPr/>
        </p:nvSpPr>
        <p:spPr>
          <a:xfrm>
            <a:off x="3728615" y="915566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4G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2EF362-6537-4249-9FD8-62C387F85626}"/>
              </a:ext>
            </a:extLst>
          </p:cNvPr>
          <p:cNvSpPr/>
          <p:nvPr/>
        </p:nvSpPr>
        <p:spPr>
          <a:xfrm>
            <a:off x="2276872" y="1318489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Safari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8A6BFA-3EC4-485C-94AA-8F9AA6965C83}"/>
              </a:ext>
            </a:extLst>
          </p:cNvPr>
          <p:cNvSpPr/>
          <p:nvPr/>
        </p:nvSpPr>
        <p:spPr>
          <a:xfrm>
            <a:off x="2276872" y="2063686"/>
            <a:ext cx="880690" cy="354969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Apps (</a:t>
            </a:r>
            <a:r>
              <a:rPr lang="es-ES" sz="1050" dirty="0" err="1">
                <a:solidFill>
                  <a:schemeClr val="accent5">
                    <a:lumMod val="85000"/>
                  </a:schemeClr>
                </a:solidFill>
              </a:rPr>
              <a:t>Fbk,Twitter</a:t>
            </a:r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…)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336EB8-C37F-4916-BC9D-7461B287FDB2}"/>
              </a:ext>
            </a:extLst>
          </p:cNvPr>
          <p:cNvSpPr/>
          <p:nvPr/>
        </p:nvSpPr>
        <p:spPr>
          <a:xfrm>
            <a:off x="2279743" y="3550737"/>
            <a:ext cx="880690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Safari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B3DE13-31F3-42B9-816A-12E69A519CEC}"/>
              </a:ext>
            </a:extLst>
          </p:cNvPr>
          <p:cNvSpPr/>
          <p:nvPr/>
        </p:nvSpPr>
        <p:spPr>
          <a:xfrm>
            <a:off x="2279743" y="4358863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Chrome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92D973-794D-4B39-91B8-6D9EF5ED5086}"/>
              </a:ext>
            </a:extLst>
          </p:cNvPr>
          <p:cNvSpPr/>
          <p:nvPr/>
        </p:nvSpPr>
        <p:spPr>
          <a:xfrm>
            <a:off x="2276872" y="2935881"/>
            <a:ext cx="880690" cy="229111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Chrome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4BD18D-1DD8-427F-BBF4-54FD831AD69F}"/>
              </a:ext>
            </a:extLst>
          </p:cNvPr>
          <p:cNvSpPr/>
          <p:nvPr/>
        </p:nvSpPr>
        <p:spPr>
          <a:xfrm>
            <a:off x="1149417" y="1675939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iPhone-Personal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CB2400-D724-47AA-9E4F-4F41904C2FA3}"/>
              </a:ext>
            </a:extLst>
          </p:cNvPr>
          <p:cNvSpPr/>
          <p:nvPr/>
        </p:nvSpPr>
        <p:spPr>
          <a:xfrm>
            <a:off x="1152288" y="3901581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MacBook </a:t>
            </a:r>
            <a:r>
              <a:rPr lang="es-ES" sz="1050" dirty="0" err="1">
                <a:solidFill>
                  <a:schemeClr val="accent6"/>
                </a:solidFill>
              </a:rPr>
              <a:t>Work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D1F660-3526-4B0A-A379-6914E86E080E}"/>
              </a:ext>
            </a:extLst>
          </p:cNvPr>
          <p:cNvSpPr/>
          <p:nvPr/>
        </p:nvSpPr>
        <p:spPr>
          <a:xfrm>
            <a:off x="1149417" y="2893469"/>
            <a:ext cx="666538" cy="305752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5">
                    <a:lumMod val="85000"/>
                  </a:schemeClr>
                </a:solidFill>
              </a:rPr>
              <a:t>PC Home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9B66058-7351-4349-80A7-1FA8EDE80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" y="2832105"/>
            <a:ext cx="429247" cy="428479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D75686-4E57-49B5-AB9F-AC373D6F9145}"/>
              </a:ext>
            </a:extLst>
          </p:cNvPr>
          <p:cNvCxnSpPr>
            <a:stCxn id="33" idx="3"/>
            <a:endCxn id="32" idx="1"/>
          </p:cNvCxnSpPr>
          <p:nvPr/>
        </p:nvCxnSpPr>
        <p:spPr>
          <a:xfrm>
            <a:off x="745850" y="3046345"/>
            <a:ext cx="403567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516D5E-4819-4544-9191-649FD11EF134}"/>
              </a:ext>
            </a:extLst>
          </p:cNvPr>
          <p:cNvCxnSpPr>
            <a:cxnSpLocks/>
            <a:stCxn id="32" idx="3"/>
            <a:endCxn id="29" idx="1"/>
          </p:cNvCxnSpPr>
          <p:nvPr/>
        </p:nvCxnSpPr>
        <p:spPr>
          <a:xfrm>
            <a:off x="1815955" y="3046345"/>
            <a:ext cx="460917" cy="4092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09A467-5878-4B34-A96A-B03A9EEA2319}"/>
              </a:ext>
            </a:extLst>
          </p:cNvPr>
          <p:cNvCxnSpPr>
            <a:cxnSpLocks/>
            <a:stCxn id="29" idx="3"/>
            <a:endCxn id="18" idx="1"/>
          </p:cNvCxnSpPr>
          <p:nvPr/>
        </p:nvCxnSpPr>
        <p:spPr>
          <a:xfrm>
            <a:off x="3157562" y="3050437"/>
            <a:ext cx="573151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1314F7DE-9697-4EDB-92E9-7A9E5A0A2FD0}"/>
              </a:ext>
            </a:extLst>
          </p:cNvPr>
          <p:cNvCxnSpPr>
            <a:cxnSpLocks/>
            <a:stCxn id="30" idx="3"/>
            <a:endCxn id="25" idx="1"/>
          </p:cNvCxnSpPr>
          <p:nvPr/>
        </p:nvCxnSpPr>
        <p:spPr>
          <a:xfrm flipV="1">
            <a:off x="1815955" y="1433045"/>
            <a:ext cx="460917" cy="39577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D6856584-478C-4041-BD34-95BD4C05B018}"/>
              </a:ext>
            </a:extLst>
          </p:cNvPr>
          <p:cNvCxnSpPr>
            <a:cxnSpLocks/>
            <a:stCxn id="30" idx="3"/>
            <a:endCxn id="26" idx="1"/>
          </p:cNvCxnSpPr>
          <p:nvPr/>
        </p:nvCxnSpPr>
        <p:spPr>
          <a:xfrm>
            <a:off x="1815955" y="1828815"/>
            <a:ext cx="460917" cy="412356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549DC6C9-AF57-4277-AC70-069F7624B571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745850" y="3046345"/>
            <a:ext cx="406438" cy="100811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2AF6784B-FF4F-4274-8D4A-4296CFA95ED5}"/>
              </a:ext>
            </a:extLst>
          </p:cNvPr>
          <p:cNvCxnSpPr>
            <a:cxnSpLocks/>
            <a:stCxn id="33" idx="3"/>
            <a:endCxn id="30" idx="1"/>
          </p:cNvCxnSpPr>
          <p:nvPr/>
        </p:nvCxnSpPr>
        <p:spPr>
          <a:xfrm flipV="1">
            <a:off x="745850" y="1828815"/>
            <a:ext cx="403567" cy="121753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C149CC00-8BB2-49D5-A15D-EEA3CC9ADF56}"/>
              </a:ext>
            </a:extLst>
          </p:cNvPr>
          <p:cNvCxnSpPr>
            <a:cxnSpLocks/>
            <a:stCxn id="31" idx="3"/>
            <a:endCxn id="28" idx="1"/>
          </p:cNvCxnSpPr>
          <p:nvPr/>
        </p:nvCxnSpPr>
        <p:spPr>
          <a:xfrm>
            <a:off x="1818826" y="4054457"/>
            <a:ext cx="460917" cy="41896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3A8B5D66-6680-4369-BC1A-543FE3449B1D}"/>
              </a:ext>
            </a:extLst>
          </p:cNvPr>
          <p:cNvCxnSpPr>
            <a:cxnSpLocks/>
            <a:stCxn id="31" idx="3"/>
            <a:endCxn id="27" idx="1"/>
          </p:cNvCxnSpPr>
          <p:nvPr/>
        </p:nvCxnSpPr>
        <p:spPr>
          <a:xfrm flipV="1">
            <a:off x="1818826" y="3665293"/>
            <a:ext cx="460917" cy="389164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9A75C81-BEFA-4160-A991-A050BA93C285}"/>
              </a:ext>
            </a:extLst>
          </p:cNvPr>
          <p:cNvCxnSpPr>
            <a:cxnSpLocks/>
            <a:stCxn id="26" idx="3"/>
            <a:endCxn id="15" idx="1"/>
          </p:cNvCxnSpPr>
          <p:nvPr/>
        </p:nvCxnSpPr>
        <p:spPr>
          <a:xfrm>
            <a:off x="3157562" y="2241171"/>
            <a:ext cx="573151" cy="405203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6AA8C1F-24FE-4FB8-A80C-6B58D75ADDF0}"/>
              </a:ext>
            </a:extLst>
          </p:cNvPr>
          <p:cNvCxnSpPr>
            <a:cxnSpLocks/>
            <a:stCxn id="26" idx="3"/>
            <a:endCxn id="19" idx="1"/>
          </p:cNvCxnSpPr>
          <p:nvPr/>
        </p:nvCxnSpPr>
        <p:spPr>
          <a:xfrm>
            <a:off x="3157562" y="2241171"/>
            <a:ext cx="573151" cy="1140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A0DD5597-8FDB-42DC-9C09-1C029BF4212C}"/>
              </a:ext>
            </a:extLst>
          </p:cNvPr>
          <p:cNvCxnSpPr>
            <a:cxnSpLocks/>
            <a:stCxn id="25" idx="3"/>
            <a:endCxn id="16" idx="1"/>
          </p:cNvCxnSpPr>
          <p:nvPr/>
        </p:nvCxnSpPr>
        <p:spPr>
          <a:xfrm>
            <a:off x="3157562" y="1433045"/>
            <a:ext cx="573151" cy="405203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02DFECA-9E1C-44B1-B3B7-977871B1F359}"/>
              </a:ext>
            </a:extLst>
          </p:cNvPr>
          <p:cNvCxnSpPr>
            <a:cxnSpLocks/>
            <a:stCxn id="25" idx="3"/>
            <a:endCxn id="17" idx="1"/>
          </p:cNvCxnSpPr>
          <p:nvPr/>
        </p:nvCxnSpPr>
        <p:spPr>
          <a:xfrm>
            <a:off x="3157562" y="1433045"/>
            <a:ext cx="573151" cy="1140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27A5EA5-9F3F-49B2-9292-C7C931ECD878}"/>
              </a:ext>
            </a:extLst>
          </p:cNvPr>
          <p:cNvCxnSpPr>
            <a:cxnSpLocks/>
            <a:stCxn id="28" idx="3"/>
            <a:endCxn id="23" idx="1"/>
          </p:cNvCxnSpPr>
          <p:nvPr/>
        </p:nvCxnSpPr>
        <p:spPr>
          <a:xfrm>
            <a:off x="3160433" y="4473419"/>
            <a:ext cx="568182" cy="193272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D2D72C45-B024-4D4A-B256-716024F3CAA6}"/>
              </a:ext>
            </a:extLst>
          </p:cNvPr>
          <p:cNvCxnSpPr>
            <a:cxnSpLocks/>
            <a:stCxn id="28" idx="3"/>
            <a:endCxn id="21" idx="1"/>
          </p:cNvCxnSpPr>
          <p:nvPr/>
        </p:nvCxnSpPr>
        <p:spPr>
          <a:xfrm flipV="1">
            <a:off x="3160433" y="4262626"/>
            <a:ext cx="568182" cy="21079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90CE3A8C-665F-4F4C-9F60-7584A2C524B6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 flipV="1">
            <a:off x="3160433" y="3454500"/>
            <a:ext cx="570280" cy="210793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975C44C1-E358-4FCA-944C-003DA8DF774D}"/>
              </a:ext>
            </a:extLst>
          </p:cNvPr>
          <p:cNvCxnSpPr>
            <a:cxnSpLocks/>
            <a:stCxn id="27" idx="3"/>
            <a:endCxn id="22" idx="1"/>
          </p:cNvCxnSpPr>
          <p:nvPr/>
        </p:nvCxnSpPr>
        <p:spPr>
          <a:xfrm>
            <a:off x="3160433" y="3665293"/>
            <a:ext cx="568182" cy="19327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CE1AB58E-63D1-4F5E-A22C-3A442204EEA8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>
            <a:off x="3160433" y="3665293"/>
            <a:ext cx="568182" cy="59733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7EF0CF2-0211-42B0-AED8-7B0154AC276E}"/>
              </a:ext>
            </a:extLst>
          </p:cNvPr>
          <p:cNvCxnSpPr>
            <a:cxnSpLocks/>
          </p:cNvCxnSpPr>
          <p:nvPr/>
        </p:nvCxnSpPr>
        <p:spPr>
          <a:xfrm>
            <a:off x="4472232" y="1030122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8DE609A-DEF7-47E1-9956-BEA734595A9E}"/>
              </a:ext>
            </a:extLst>
          </p:cNvPr>
          <p:cNvCxnSpPr>
            <a:cxnSpLocks/>
          </p:cNvCxnSpPr>
          <p:nvPr/>
        </p:nvCxnSpPr>
        <p:spPr>
          <a:xfrm>
            <a:off x="4472232" y="1434185"/>
            <a:ext cx="36729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4368074-2C09-45CA-AF2A-A62635B8DE21}"/>
              </a:ext>
            </a:extLst>
          </p:cNvPr>
          <p:cNvCxnSpPr>
            <a:cxnSpLocks/>
          </p:cNvCxnSpPr>
          <p:nvPr/>
        </p:nvCxnSpPr>
        <p:spPr>
          <a:xfrm>
            <a:off x="4472232" y="1838248"/>
            <a:ext cx="36729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153AB11-2D28-45A5-B223-CE33BCF65801}"/>
              </a:ext>
            </a:extLst>
          </p:cNvPr>
          <p:cNvCxnSpPr>
            <a:cxnSpLocks/>
          </p:cNvCxnSpPr>
          <p:nvPr/>
        </p:nvCxnSpPr>
        <p:spPr>
          <a:xfrm>
            <a:off x="4472232" y="2242311"/>
            <a:ext cx="36729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2E45103-D210-4F33-B51E-984F7AACFF92}"/>
              </a:ext>
            </a:extLst>
          </p:cNvPr>
          <p:cNvCxnSpPr>
            <a:cxnSpLocks/>
          </p:cNvCxnSpPr>
          <p:nvPr/>
        </p:nvCxnSpPr>
        <p:spPr>
          <a:xfrm>
            <a:off x="4472232" y="2646374"/>
            <a:ext cx="36729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0CF8A4C-4D2A-4CCF-A6C3-6C9E0DBAAE9C}"/>
              </a:ext>
            </a:extLst>
          </p:cNvPr>
          <p:cNvCxnSpPr>
            <a:cxnSpLocks/>
          </p:cNvCxnSpPr>
          <p:nvPr/>
        </p:nvCxnSpPr>
        <p:spPr>
          <a:xfrm>
            <a:off x="4472232" y="3050437"/>
            <a:ext cx="36729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9CFFE10-E077-47C1-BE3D-C6EF946C09A8}"/>
              </a:ext>
            </a:extLst>
          </p:cNvPr>
          <p:cNvCxnSpPr>
            <a:cxnSpLocks/>
          </p:cNvCxnSpPr>
          <p:nvPr/>
        </p:nvCxnSpPr>
        <p:spPr>
          <a:xfrm>
            <a:off x="4472232" y="4666690"/>
            <a:ext cx="36729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07FD198-C5B7-48BE-BD61-119C2B2C921D}"/>
              </a:ext>
            </a:extLst>
          </p:cNvPr>
          <p:cNvCxnSpPr>
            <a:cxnSpLocks/>
          </p:cNvCxnSpPr>
          <p:nvPr/>
        </p:nvCxnSpPr>
        <p:spPr>
          <a:xfrm>
            <a:off x="4472232" y="3454500"/>
            <a:ext cx="367298" cy="0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F2BAF55-DEFE-4056-A3D9-C5C757CA0B6C}"/>
              </a:ext>
            </a:extLst>
          </p:cNvPr>
          <p:cNvCxnSpPr>
            <a:cxnSpLocks/>
          </p:cNvCxnSpPr>
          <p:nvPr/>
        </p:nvCxnSpPr>
        <p:spPr>
          <a:xfrm>
            <a:off x="4472232" y="3858563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8CEF45D-6C3C-4CA5-AD5F-CF1126287A0A}"/>
              </a:ext>
            </a:extLst>
          </p:cNvPr>
          <p:cNvCxnSpPr>
            <a:cxnSpLocks/>
          </p:cNvCxnSpPr>
          <p:nvPr/>
        </p:nvCxnSpPr>
        <p:spPr>
          <a:xfrm>
            <a:off x="4472232" y="4262626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59471D67-D63E-4097-9DFA-0D2FEA1269BD}"/>
              </a:ext>
            </a:extLst>
          </p:cNvPr>
          <p:cNvSpPr/>
          <p:nvPr/>
        </p:nvSpPr>
        <p:spPr>
          <a:xfrm>
            <a:off x="4817032" y="900648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321BCC2B-167D-44D8-9499-0215BA866EE5}"/>
              </a:ext>
            </a:extLst>
          </p:cNvPr>
          <p:cNvSpPr/>
          <p:nvPr/>
        </p:nvSpPr>
        <p:spPr>
          <a:xfrm>
            <a:off x="4817032" y="1710524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5">
                    <a:lumMod val="85000"/>
                  </a:schemeClr>
                </a:solidFill>
              </a:rPr>
              <a:t>Online </a:t>
            </a:r>
            <a:r>
              <a:rPr lang="es-ES" sz="900" dirty="0" err="1">
                <a:solidFill>
                  <a:schemeClr val="accent5">
                    <a:lumMod val="85000"/>
                  </a:schemeClr>
                </a:solidFill>
              </a:rPr>
              <a:t>behaviour</a:t>
            </a:r>
            <a:endParaRPr lang="es-ES" sz="900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7074C395-656B-454E-95D5-C8F44F6C9A3F}"/>
              </a:ext>
            </a:extLst>
          </p:cNvPr>
          <p:cNvSpPr/>
          <p:nvPr/>
        </p:nvSpPr>
        <p:spPr>
          <a:xfrm>
            <a:off x="4817032" y="2115462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5">
                    <a:lumMod val="85000"/>
                  </a:schemeClr>
                </a:solidFill>
              </a:rPr>
              <a:t>Online </a:t>
            </a:r>
            <a:r>
              <a:rPr lang="es-ES" sz="900" dirty="0" err="1">
                <a:solidFill>
                  <a:schemeClr val="accent5">
                    <a:lumMod val="85000"/>
                  </a:schemeClr>
                </a:solidFill>
              </a:rPr>
              <a:t>behaviour</a:t>
            </a:r>
            <a:endParaRPr lang="es-ES" sz="900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3E6FE45B-C062-4478-A052-4B29AD4D376A}"/>
              </a:ext>
            </a:extLst>
          </p:cNvPr>
          <p:cNvSpPr/>
          <p:nvPr/>
        </p:nvSpPr>
        <p:spPr>
          <a:xfrm>
            <a:off x="4817032" y="2520400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5">
                    <a:lumMod val="85000"/>
                  </a:schemeClr>
                </a:solidFill>
              </a:rPr>
              <a:t>Online </a:t>
            </a:r>
            <a:r>
              <a:rPr lang="es-ES" sz="900" dirty="0" err="1">
                <a:solidFill>
                  <a:schemeClr val="accent5">
                    <a:lumMod val="85000"/>
                  </a:schemeClr>
                </a:solidFill>
              </a:rPr>
              <a:t>behaviour</a:t>
            </a:r>
            <a:endParaRPr lang="es-ES" sz="900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1429BA60-17D5-4ED2-905E-C688A6749772}"/>
              </a:ext>
            </a:extLst>
          </p:cNvPr>
          <p:cNvSpPr/>
          <p:nvPr/>
        </p:nvSpPr>
        <p:spPr>
          <a:xfrm>
            <a:off x="4817032" y="2925338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5">
                    <a:lumMod val="85000"/>
                  </a:schemeClr>
                </a:solidFill>
              </a:rPr>
              <a:t>Online </a:t>
            </a:r>
            <a:r>
              <a:rPr lang="es-ES" sz="900" dirty="0" err="1">
                <a:solidFill>
                  <a:schemeClr val="accent5">
                    <a:lumMod val="85000"/>
                  </a:schemeClr>
                </a:solidFill>
              </a:rPr>
              <a:t>behaviour</a:t>
            </a:r>
            <a:endParaRPr lang="es-ES" sz="900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FF4E4B2-A19A-433C-AF4F-7745BF4AB6F3}"/>
              </a:ext>
            </a:extLst>
          </p:cNvPr>
          <p:cNvSpPr/>
          <p:nvPr/>
        </p:nvSpPr>
        <p:spPr>
          <a:xfrm>
            <a:off x="4817032" y="3330276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5">
                    <a:lumMod val="85000"/>
                  </a:schemeClr>
                </a:solidFill>
              </a:rPr>
              <a:t>Online </a:t>
            </a:r>
            <a:r>
              <a:rPr lang="es-ES" sz="900" dirty="0" err="1">
                <a:solidFill>
                  <a:schemeClr val="accent5">
                    <a:lumMod val="85000"/>
                  </a:schemeClr>
                </a:solidFill>
              </a:rPr>
              <a:t>behaviour</a:t>
            </a:r>
            <a:endParaRPr lang="es-ES" sz="900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0604FE8B-26AA-4BC1-8F73-C60583551E09}"/>
              </a:ext>
            </a:extLst>
          </p:cNvPr>
          <p:cNvSpPr/>
          <p:nvPr/>
        </p:nvSpPr>
        <p:spPr>
          <a:xfrm>
            <a:off x="4817032" y="3735214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5A3910CF-28E0-48A8-B3CD-991240E43CBF}"/>
              </a:ext>
            </a:extLst>
          </p:cNvPr>
          <p:cNvSpPr/>
          <p:nvPr/>
        </p:nvSpPr>
        <p:spPr>
          <a:xfrm>
            <a:off x="4817032" y="4140152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51AEBC2-A68B-4432-9EBF-9BDF456E02D9}"/>
              </a:ext>
            </a:extLst>
          </p:cNvPr>
          <p:cNvSpPr/>
          <p:nvPr/>
        </p:nvSpPr>
        <p:spPr>
          <a:xfrm>
            <a:off x="4817032" y="4545087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5">
                    <a:lumMod val="85000"/>
                  </a:schemeClr>
                </a:solidFill>
              </a:rPr>
              <a:t>Online </a:t>
            </a:r>
            <a:r>
              <a:rPr lang="es-ES" sz="900" dirty="0" err="1">
                <a:solidFill>
                  <a:schemeClr val="accent5">
                    <a:lumMod val="85000"/>
                  </a:schemeClr>
                </a:solidFill>
              </a:rPr>
              <a:t>behaviour</a:t>
            </a:r>
            <a:endParaRPr lang="es-ES" sz="900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A1A54BE5-94BB-4B06-8E53-3C78F72CB2C0}"/>
              </a:ext>
            </a:extLst>
          </p:cNvPr>
          <p:cNvSpPr/>
          <p:nvPr/>
        </p:nvSpPr>
        <p:spPr>
          <a:xfrm>
            <a:off x="4821519" y="1305586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5">
                    <a:lumMod val="85000"/>
                  </a:schemeClr>
                </a:solidFill>
              </a:rPr>
              <a:t>Online </a:t>
            </a:r>
            <a:r>
              <a:rPr lang="es-ES" sz="900" dirty="0" err="1">
                <a:solidFill>
                  <a:schemeClr val="accent5">
                    <a:lumMod val="85000"/>
                  </a:schemeClr>
                </a:solidFill>
              </a:rPr>
              <a:t>behaviour</a:t>
            </a:r>
            <a:endParaRPr lang="es-ES" sz="900" dirty="0">
              <a:solidFill>
                <a:schemeClr val="accent5">
                  <a:lumMod val="85000"/>
                </a:schemeClr>
              </a:solidFill>
            </a:endParaRP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2F3BA9E4-0D1A-4029-A021-07532FC9A8E8}"/>
              </a:ext>
            </a:extLst>
          </p:cNvPr>
          <p:cNvSpPr/>
          <p:nvPr/>
        </p:nvSpPr>
        <p:spPr>
          <a:xfrm>
            <a:off x="5581073" y="907696"/>
            <a:ext cx="194182" cy="3873550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b="1" dirty="0">
              <a:latin typeface="Georgia" panose="02040502050405020303" pitchFamily="18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CFBFADB-10A5-4771-A7B4-48E37D439F36}"/>
              </a:ext>
            </a:extLst>
          </p:cNvPr>
          <p:cNvSpPr/>
          <p:nvPr/>
        </p:nvSpPr>
        <p:spPr>
          <a:xfrm>
            <a:off x="220496" y="3332580"/>
            <a:ext cx="621459" cy="302889"/>
          </a:xfrm>
          <a:prstGeom prst="rect">
            <a:avLst/>
          </a:prstGeom>
          <a:solidFill>
            <a:schemeClr val="accent5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Individual i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244E7CF-B4FA-405E-9D4A-632779A1555D}"/>
              </a:ext>
            </a:extLst>
          </p:cNvPr>
          <p:cNvSpPr/>
          <p:nvPr/>
        </p:nvSpPr>
        <p:spPr>
          <a:xfrm>
            <a:off x="2666716" y="4118607"/>
            <a:ext cx="673203" cy="26335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1400" b="1" dirty="0">
                <a:solidFill>
                  <a:schemeClr val="accent5"/>
                </a:solidFill>
              </a:rPr>
              <a:t>Plug-in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1D4FE88-B0A1-4817-8479-5B1C3BEF076E}"/>
              </a:ext>
            </a:extLst>
          </p:cNvPr>
          <p:cNvSpPr/>
          <p:nvPr/>
        </p:nvSpPr>
        <p:spPr>
          <a:xfrm>
            <a:off x="4006171" y="670526"/>
            <a:ext cx="673203" cy="26335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1400" b="1" dirty="0">
                <a:solidFill>
                  <a:schemeClr val="accent5"/>
                </a:solidFill>
              </a:rPr>
              <a:t>Proxy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6DED1094-3F77-4369-BA24-FD2E177F2699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 flipV="1">
            <a:off x="3157562" y="1030122"/>
            <a:ext cx="571053" cy="40292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BE300CD4-1A1A-459A-8150-CE4F3ED415FB}"/>
              </a:ext>
            </a:extLst>
          </p:cNvPr>
          <p:cNvCxnSpPr>
            <a:cxnSpLocks/>
            <a:stCxn id="26" idx="3"/>
            <a:endCxn id="16" idx="1"/>
          </p:cNvCxnSpPr>
          <p:nvPr/>
        </p:nvCxnSpPr>
        <p:spPr>
          <a:xfrm flipV="1">
            <a:off x="3157562" y="1838248"/>
            <a:ext cx="573151" cy="402923"/>
          </a:xfrm>
          <a:prstGeom prst="bentConnector3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ADEC120-5B02-4E5D-A536-1499F846DC6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5550" y="3467486"/>
            <a:ext cx="263450" cy="428625"/>
          </a:xfrm>
          <a:prstGeom prst="rect">
            <a:avLst/>
          </a:prstGeom>
        </p:spPr>
      </p:pic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B86CCF3-58F2-4013-A708-ABDF177393DE}"/>
              </a:ext>
            </a:extLst>
          </p:cNvPr>
          <p:cNvSpPr/>
          <p:nvPr/>
        </p:nvSpPr>
        <p:spPr>
          <a:xfrm>
            <a:off x="5775555" y="2582837"/>
            <a:ext cx="890103" cy="523267"/>
          </a:xfrm>
          <a:prstGeom prst="roundRect">
            <a:avLst>
              <a:gd name="adj" fmla="val 35588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>
              <a:lnSpc>
                <a:spcPts val="800"/>
              </a:lnSpc>
            </a:pPr>
            <a:r>
              <a:rPr lang="es-ES" sz="1000" dirty="0">
                <a:solidFill>
                  <a:schemeClr val="accent6"/>
                </a:solidFill>
              </a:rPr>
              <a:t>Complete Online </a:t>
            </a:r>
            <a:r>
              <a:rPr lang="es-ES" sz="1000" dirty="0" err="1">
                <a:solidFill>
                  <a:schemeClr val="accent6"/>
                </a:solidFill>
              </a:rPr>
              <a:t>behaviour</a:t>
            </a:r>
            <a:endParaRPr lang="es-ES" sz="1000" b="1" dirty="0">
              <a:solidFill>
                <a:schemeClr val="accent6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2336C76-D6C4-45EE-8731-33705FED0E16}"/>
              </a:ext>
            </a:extLst>
          </p:cNvPr>
          <p:cNvSpPr txBox="1"/>
          <p:nvPr/>
        </p:nvSpPr>
        <p:spPr>
          <a:xfrm>
            <a:off x="6280162" y="2504047"/>
            <a:ext cx="38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accent6"/>
                </a:solidFill>
                <a:latin typeface="Georgia" panose="020405020504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0834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accent6"/>
                </a:solidFill>
              </a:rPr>
              <a:t>BACKGROUND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4A19C746-8D85-437A-9F02-E3063FE87E90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endParaRPr lang="en-GB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FFE54-ADEF-4DB6-96C5-A2E24062F611}"/>
              </a:ext>
            </a:extLst>
          </p:cNvPr>
          <p:cNvSpPr txBox="1"/>
          <p:nvPr/>
        </p:nvSpPr>
        <p:spPr>
          <a:xfrm>
            <a:off x="620688" y="1277411"/>
            <a:ext cx="1152128" cy="841531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lIns="36000" tIns="0" rIns="36000" bIns="108000" anchor="ctr" anchorCtr="0">
            <a:noAutofit/>
          </a:bodyPr>
          <a:lstStyle/>
          <a:p>
            <a:pPr algn="ctr"/>
            <a:r>
              <a:rPr lang="es-ES" sz="3600" dirty="0">
                <a:solidFill>
                  <a:schemeClr val="accent5"/>
                </a:solidFill>
                <a:latin typeface="Georgia" panose="02040502050405020303" pitchFamily="18" charset="0"/>
              </a:rPr>
              <a:t>57%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E3BE9F-0276-4838-B9EC-FDDA8884C738}"/>
              </a:ext>
            </a:extLst>
          </p:cNvPr>
          <p:cNvSpPr txBox="1"/>
          <p:nvPr/>
        </p:nvSpPr>
        <p:spPr>
          <a:xfrm>
            <a:off x="620688" y="2303193"/>
            <a:ext cx="1152128" cy="841531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lIns="36000" tIns="0" rIns="36000" bIns="108000" anchor="ctr" anchorCtr="0">
            <a:noAutofit/>
          </a:bodyPr>
          <a:lstStyle/>
          <a:p>
            <a:pPr algn="ctr"/>
            <a:r>
              <a:rPr lang="es-ES" sz="3600" dirty="0">
                <a:solidFill>
                  <a:schemeClr val="accent5"/>
                </a:solidFill>
                <a:latin typeface="Georgia" panose="02040502050405020303" pitchFamily="18" charset="0"/>
              </a:rPr>
              <a:t>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C93963-0169-4EA6-9883-685A84220710}"/>
              </a:ext>
            </a:extLst>
          </p:cNvPr>
          <p:cNvSpPr txBox="1"/>
          <p:nvPr/>
        </p:nvSpPr>
        <p:spPr>
          <a:xfrm>
            <a:off x="620688" y="3746443"/>
            <a:ext cx="1152128" cy="841531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txBody>
          <a:bodyPr wrap="square" lIns="36000" tIns="0" rIns="36000" bIns="108000" anchor="ctr" anchorCtr="0">
            <a:noAutofit/>
          </a:bodyPr>
          <a:lstStyle/>
          <a:p>
            <a:pPr algn="ctr"/>
            <a:r>
              <a:rPr lang="es-ES" sz="3600" dirty="0">
                <a:solidFill>
                  <a:schemeClr val="accent5"/>
                </a:solidFill>
                <a:latin typeface="Georgia" panose="02040502050405020303" pitchFamily="18" charset="0"/>
              </a:rPr>
              <a:t>28%</a:t>
            </a:r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DA3A7780-5E73-4C42-8ED2-0BCB4EA1DE0B}"/>
              </a:ext>
            </a:extLst>
          </p:cNvPr>
          <p:cNvSpPr txBox="1"/>
          <p:nvPr/>
        </p:nvSpPr>
        <p:spPr>
          <a:xfrm>
            <a:off x="1844824" y="1277411"/>
            <a:ext cx="1512168" cy="8415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meter </a:t>
            </a:r>
            <a:r>
              <a:rPr lang="en-US" sz="1400" u="sng" dirty="0">
                <a:solidFill>
                  <a:schemeClr val="accent6"/>
                </a:solidFill>
                <a:latin typeface="Georgia" panose="02040502050405020303" pitchFamily="18" charset="0"/>
              </a:rPr>
              <a:t>installed in only one 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device.</a:t>
            </a:r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CuadroTexto 3">
            <a:extLst>
              <a:ext uri="{FF2B5EF4-FFF2-40B4-BE49-F238E27FC236}">
                <a16:creationId xmlns:a16="http://schemas.microsoft.com/office/drawing/2014/main" id="{57343D63-230F-4964-9A20-BB2E3EC50952}"/>
              </a:ext>
            </a:extLst>
          </p:cNvPr>
          <p:cNvSpPr txBox="1"/>
          <p:nvPr/>
        </p:nvSpPr>
        <p:spPr>
          <a:xfrm>
            <a:off x="3566534" y="1277411"/>
            <a:ext cx="2867724" cy="1867313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Netquest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(Spain)</a:t>
            </a:r>
          </a:p>
          <a:p>
            <a:pPr>
              <a:spcAft>
                <a:spcPts val="600"/>
              </a:spcAft>
            </a:pPr>
            <a:r>
              <a:rPr lang="en-US" sz="1400" i="1" dirty="0">
                <a:solidFill>
                  <a:schemeClr val="accent6"/>
                </a:solidFill>
                <a:latin typeface="Georgia" panose="02040502050405020303" pitchFamily="18" charset="0"/>
              </a:rPr>
              <a:t>(Revilla, Ochoa and Loewe, 2017) </a:t>
            </a:r>
          </a:p>
          <a:p>
            <a:pPr lvl="1"/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CuadroTexto 3">
            <a:extLst>
              <a:ext uri="{FF2B5EF4-FFF2-40B4-BE49-F238E27FC236}">
                <a16:creationId xmlns:a16="http://schemas.microsoft.com/office/drawing/2014/main" id="{8F41B68F-92C8-478B-B276-A9056491BCA4}"/>
              </a:ext>
            </a:extLst>
          </p:cNvPr>
          <p:cNvSpPr txBox="1"/>
          <p:nvPr/>
        </p:nvSpPr>
        <p:spPr>
          <a:xfrm>
            <a:off x="1880828" y="2303193"/>
            <a:ext cx="1512168" cy="8415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u="sng" dirty="0">
                <a:solidFill>
                  <a:schemeClr val="accent6"/>
                </a:solidFill>
                <a:latin typeface="Georgia" panose="02040502050405020303" pitchFamily="18" charset="0"/>
              </a:rPr>
              <a:t>used only one device 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to access the Internet.</a:t>
            </a:r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CuadroTexto 3">
            <a:extLst>
              <a:ext uri="{FF2B5EF4-FFF2-40B4-BE49-F238E27FC236}">
                <a16:creationId xmlns:a16="http://schemas.microsoft.com/office/drawing/2014/main" id="{C6B62B47-759F-4D74-BB65-D83EFCC246BA}"/>
              </a:ext>
            </a:extLst>
          </p:cNvPr>
          <p:cNvSpPr txBox="1"/>
          <p:nvPr/>
        </p:nvSpPr>
        <p:spPr>
          <a:xfrm>
            <a:off x="1916832" y="3746442"/>
            <a:ext cx="1512168" cy="84153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u="sng" dirty="0">
                <a:solidFill>
                  <a:schemeClr val="accent6"/>
                </a:solidFill>
                <a:latin typeface="Georgia" panose="02040502050405020303" pitchFamily="18" charset="0"/>
              </a:rPr>
              <a:t>fully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covered.</a:t>
            </a:r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CuadroTexto 3">
            <a:extLst>
              <a:ext uri="{FF2B5EF4-FFF2-40B4-BE49-F238E27FC236}">
                <a16:creationId xmlns:a16="http://schemas.microsoft.com/office/drawing/2014/main" id="{0166FC5B-2C69-499D-8F69-8D23EF1EEA80}"/>
              </a:ext>
            </a:extLst>
          </p:cNvPr>
          <p:cNvSpPr txBox="1"/>
          <p:nvPr/>
        </p:nvSpPr>
        <p:spPr>
          <a:xfrm>
            <a:off x="3566534" y="3746441"/>
            <a:ext cx="2867724" cy="8415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Ipsos Knowledge Panel 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(USA)</a:t>
            </a:r>
          </a:p>
          <a:p>
            <a:pPr>
              <a:spcAft>
                <a:spcPts val="600"/>
              </a:spcAft>
            </a:pPr>
            <a:r>
              <a:rPr lang="en-US" sz="1400" i="1" dirty="0">
                <a:solidFill>
                  <a:schemeClr val="accent6"/>
                </a:solidFill>
                <a:latin typeface="Georgia" panose="02040502050405020303" pitchFamily="18" charset="0"/>
              </a:rPr>
              <a:t>(Pew Research Center, 2020)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</a:p>
          <a:p>
            <a:pPr lvl="1"/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2E0908-255A-4E58-B208-34A1449D153A}"/>
              </a:ext>
            </a:extLst>
          </p:cNvPr>
          <p:cNvCxnSpPr>
            <a:cxnSpLocks/>
          </p:cNvCxnSpPr>
          <p:nvPr/>
        </p:nvCxnSpPr>
        <p:spPr>
          <a:xfrm>
            <a:off x="3401094" y="1277411"/>
            <a:ext cx="0" cy="18673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FAEE99-920B-4854-A344-A4B57A759AE9}"/>
              </a:ext>
            </a:extLst>
          </p:cNvPr>
          <p:cNvCxnSpPr>
            <a:cxnSpLocks/>
          </p:cNvCxnSpPr>
          <p:nvPr/>
        </p:nvCxnSpPr>
        <p:spPr>
          <a:xfrm>
            <a:off x="3401094" y="3746442"/>
            <a:ext cx="0" cy="8415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07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1131591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#1 </a:t>
            </a:r>
            <a:r>
              <a:rPr lang="en-US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Assess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prevalence of device, browser and in-app </a:t>
            </a: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undercoverage</a:t>
            </a:r>
            <a:endParaRPr lang="en-US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Who is fully covered?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How does </a:t>
            </a: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undercoverage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look like?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What drives </a:t>
            </a: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undercoverage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?</a:t>
            </a:r>
          </a:p>
          <a:p>
            <a:pPr>
              <a:spcAft>
                <a:spcPts val="600"/>
              </a:spcAft>
            </a:pPr>
            <a:endParaRPr lang="en-US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#2 </a:t>
            </a:r>
            <a:r>
              <a:rPr lang="en-US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Investigate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how to deal with the consequences of </a:t>
            </a: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undercoverage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.</a:t>
            </a:r>
          </a:p>
          <a:p>
            <a:pPr lvl="1"/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4A19C746-8D85-437A-9F02-E3063FE87E90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Main goals</a:t>
            </a:r>
          </a:p>
        </p:txBody>
      </p:sp>
    </p:spTree>
    <p:extLst>
      <p:ext uri="{BB962C8B-B14F-4D97-AF65-F5344CB8AC3E}">
        <p14:creationId xmlns:p14="http://schemas.microsoft.com/office/powerpoint/2010/main" val="312149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1131591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Data from TRI-POL project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Data collection planned for the end of this spring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Surveys, metered data and </a:t>
            </a: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paradata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Netquest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metered panels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Italy, Portugal and Spain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Questionnaire about polarization, political trust and political communication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Focus on 6 questions asked to assess </a:t>
            </a: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undercoverage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and its consequences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Survey information is combined with device </a:t>
            </a: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paradata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and metered data</a:t>
            </a:r>
          </a:p>
          <a:p>
            <a:pPr lvl="1"/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4A19C746-8D85-437A-9F02-E3063FE87E90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C00000"/>
                </a:solidFill>
                <a:latin typeface="Georgia" panose="02040502050405020303" pitchFamily="18" charset="0"/>
              </a:rPr>
              <a:t>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C2CB68-112F-4B2D-839D-E1D4724D53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4227934"/>
            <a:ext cx="2411581" cy="6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31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4A19C746-8D85-437A-9F02-E3063FE87E90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Assess prevalence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(of device, browser and in-app </a:t>
            </a:r>
            <a:r>
              <a:rPr lang="en-US" sz="1200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endParaRPr lang="en-US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1ADA7738-3955-43C1-AE30-1434D0478E27}"/>
              </a:ext>
            </a:extLst>
          </p:cNvPr>
          <p:cNvSpPr txBox="1"/>
          <p:nvPr/>
        </p:nvSpPr>
        <p:spPr>
          <a:xfrm>
            <a:off x="404664" y="915566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Combining survey and </a:t>
            </a:r>
            <a:r>
              <a:rPr lang="en-US" sz="14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paradata</a:t>
            </a:r>
            <a:endParaRPr lang="en-US" sz="1400" b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68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915566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Combining survey and </a:t>
            </a:r>
            <a:r>
              <a:rPr lang="en-US" sz="14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paradata</a:t>
            </a:r>
            <a:endParaRPr lang="en-US" sz="1400" b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4A19C746-8D85-437A-9F02-E3063FE87E90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Assess prevalence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(of device, browser and in-app </a:t>
            </a:r>
            <a:r>
              <a:rPr lang="en-US" sz="1200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endParaRPr lang="en-US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3C4C4-21F9-4A4A-997F-86E979BE0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9" y="1347613"/>
            <a:ext cx="5516861" cy="1708505"/>
          </a:xfrm>
          <a:prstGeom prst="rect">
            <a:avLst/>
          </a:prstGeom>
          <a:ln>
            <a:solidFill>
              <a:schemeClr val="accent5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45342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915566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Combining survey and </a:t>
            </a:r>
            <a:r>
              <a:rPr lang="en-US" sz="14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paradata</a:t>
            </a:r>
            <a:endParaRPr lang="en-US" sz="1400" b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4A19C746-8D85-437A-9F02-E3063FE87E90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Assess prevalence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(of device, browser and in-app </a:t>
            </a:r>
            <a:r>
              <a:rPr lang="en-US" sz="1200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endParaRPr lang="en-US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3C4C4-21F9-4A4A-997F-86E979BE0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9" y="1347613"/>
            <a:ext cx="5516861" cy="1708505"/>
          </a:xfrm>
          <a:prstGeom prst="rect">
            <a:avLst/>
          </a:prstGeom>
          <a:ln>
            <a:solidFill>
              <a:schemeClr val="accent5">
                <a:lumMod val="8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FDFA70-23D4-489F-9920-A59A02A60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9" y="3219822"/>
            <a:ext cx="3399959" cy="1043598"/>
          </a:xfrm>
          <a:prstGeom prst="rect">
            <a:avLst/>
          </a:prstGeom>
          <a:ln>
            <a:solidFill>
              <a:schemeClr val="accent5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333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915566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Combining survey and </a:t>
            </a:r>
            <a:r>
              <a:rPr lang="en-US" sz="14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paradata</a:t>
            </a:r>
            <a:endParaRPr lang="en-US" sz="1400" b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4A19C746-8D85-437A-9F02-E3063FE87E90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Assess prevalence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(of device, browser and in-app </a:t>
            </a:r>
            <a:r>
              <a:rPr lang="en-US" sz="1200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endParaRPr lang="en-US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3C4C4-21F9-4A4A-997F-86E979BE0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9" y="1347613"/>
            <a:ext cx="5516861" cy="1708505"/>
          </a:xfrm>
          <a:prstGeom prst="rect">
            <a:avLst/>
          </a:prstGeom>
          <a:ln>
            <a:solidFill>
              <a:schemeClr val="accent5">
                <a:lumMod val="8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FDFA70-23D4-489F-9920-A59A02A60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9" y="3219822"/>
            <a:ext cx="3399959" cy="1043598"/>
          </a:xfrm>
          <a:prstGeom prst="rect">
            <a:avLst/>
          </a:prstGeom>
          <a:ln>
            <a:solidFill>
              <a:schemeClr val="accent5">
                <a:lumMod val="8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B941F-EB99-4351-85D3-272030EB3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50" y="3536477"/>
            <a:ext cx="3399959" cy="1043598"/>
          </a:xfrm>
          <a:prstGeom prst="rect">
            <a:avLst/>
          </a:prstGeom>
          <a:ln>
            <a:solidFill>
              <a:schemeClr val="accent5">
                <a:lumMod val="8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5F9D44-EC25-4B45-A8FE-C821492629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00" y="3853626"/>
            <a:ext cx="3008753" cy="958105"/>
          </a:xfrm>
          <a:prstGeom prst="rect">
            <a:avLst/>
          </a:prstGeom>
          <a:ln>
            <a:solidFill>
              <a:schemeClr val="accent5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8181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5C4D0EE-5E72-4D64-8A07-B7BAEB2D0662}"/>
              </a:ext>
            </a:extLst>
          </p:cNvPr>
          <p:cNvSpPr/>
          <p:nvPr/>
        </p:nvSpPr>
        <p:spPr>
          <a:xfrm>
            <a:off x="188640" y="4371950"/>
            <a:ext cx="648072" cy="4477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1131591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u="sng" dirty="0">
                <a:solidFill>
                  <a:schemeClr val="accent6"/>
                </a:solidFill>
                <a:latin typeface="Georgia" panose="02040502050405020303" pitchFamily="18" charset="0"/>
              </a:rPr>
              <a:t>Definition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accent6"/>
                </a:solidFill>
                <a:latin typeface="Georgia" panose="02040502050405020303" pitchFamily="18" charset="0"/>
              </a:rPr>
              <a:t>A </a:t>
            </a:r>
            <a:r>
              <a:rPr lang="en-GB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meter</a:t>
            </a:r>
            <a:r>
              <a:rPr lang="en-GB" sz="1400" dirty="0">
                <a:solidFill>
                  <a:schemeClr val="accent6"/>
                </a:solidFill>
                <a:latin typeface="Georgia" panose="02040502050405020303" pitchFamily="18" charset="0"/>
              </a:rPr>
              <a:t> refers to a heterogeneous group of tracking technologies that allow sharing with the researchers, at least, </a:t>
            </a:r>
            <a:r>
              <a:rPr lang="en-GB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information about the URLs of the web pages visited by the participants</a:t>
            </a:r>
            <a:r>
              <a:rPr lang="en-GB" sz="1400" dirty="0">
                <a:solidFill>
                  <a:schemeClr val="accent6"/>
                </a:solidFill>
                <a:latin typeface="Georgia" panose="02040502050405020303" pitchFamily="18" charset="0"/>
              </a:rPr>
              <a:t>. The meter is willingly installed on participants devices.</a:t>
            </a:r>
            <a:endParaRPr lang="en-GB" sz="1400" b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1"/>
            <a:endParaRPr lang="en-US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1AC6DCB8-3EE0-46DE-9426-B5E7A4D6ADBB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6"/>
                </a:solidFill>
              </a:rPr>
              <a:t>INTRODUCTION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45B8D197-8C43-4399-9A57-451E24266DF6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Tracking online </a:t>
            </a:r>
            <a:r>
              <a:rPr lang="en-US" dirty="0" err="1">
                <a:solidFill>
                  <a:srgbClr val="C00000"/>
                </a:solidFill>
                <a:latin typeface="Georgia" panose="02040502050405020303" pitchFamily="18" charset="0"/>
              </a:rPr>
              <a:t>behaviours</a:t>
            </a:r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using a meter</a:t>
            </a:r>
          </a:p>
        </p:txBody>
      </p:sp>
    </p:spTree>
    <p:extLst>
      <p:ext uri="{BB962C8B-B14F-4D97-AF65-F5344CB8AC3E}">
        <p14:creationId xmlns:p14="http://schemas.microsoft.com/office/powerpoint/2010/main" val="2688201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915566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Combining survey and </a:t>
            </a:r>
            <a:r>
              <a:rPr lang="en-US" sz="14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paradata</a:t>
            </a:r>
            <a:endParaRPr lang="en-US" sz="1400" b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4A19C746-8D85-437A-9F02-E3063FE87E90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Assess prevalence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(of device, browser and in-app </a:t>
            </a:r>
            <a:r>
              <a:rPr lang="en-US" sz="1200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endParaRPr lang="en-US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33C4C4-21F9-4A4A-997F-86E979BE0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9" y="1347613"/>
            <a:ext cx="5516861" cy="1708505"/>
          </a:xfrm>
          <a:prstGeom prst="rect">
            <a:avLst/>
          </a:prstGeom>
          <a:ln>
            <a:solidFill>
              <a:schemeClr val="accent5">
                <a:lumMod val="8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FDFA70-23D4-489F-9920-A59A02A605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39" y="3219822"/>
            <a:ext cx="3399959" cy="1043598"/>
          </a:xfrm>
          <a:prstGeom prst="rect">
            <a:avLst/>
          </a:prstGeom>
          <a:ln>
            <a:solidFill>
              <a:schemeClr val="accent5">
                <a:lumMod val="8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9B941F-EB99-4351-85D3-272030EB35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50" y="3536477"/>
            <a:ext cx="3399959" cy="1043598"/>
          </a:xfrm>
          <a:prstGeom prst="rect">
            <a:avLst/>
          </a:prstGeom>
          <a:ln>
            <a:solidFill>
              <a:schemeClr val="accent5">
                <a:lumMod val="8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5F9D44-EC25-4B45-A8FE-C821492629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00" y="3853626"/>
            <a:ext cx="3008753" cy="958105"/>
          </a:xfrm>
          <a:prstGeom prst="rect">
            <a:avLst/>
          </a:prstGeom>
          <a:ln>
            <a:solidFill>
              <a:schemeClr val="accent5">
                <a:lumMod val="85000"/>
              </a:schemeClr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B378E6-F2F6-4E98-90CA-82B882B07AA3}"/>
              </a:ext>
            </a:extLst>
          </p:cNvPr>
          <p:cNvGrpSpPr/>
          <p:nvPr/>
        </p:nvGrpSpPr>
        <p:grpSpPr>
          <a:xfrm>
            <a:off x="1340768" y="2427734"/>
            <a:ext cx="4392488" cy="1077218"/>
            <a:chOff x="1418285" y="2463220"/>
            <a:chExt cx="4392488" cy="1077218"/>
          </a:xfrm>
        </p:grpSpPr>
        <p:sp>
          <p:nvSpPr>
            <p:cNvPr id="14" name="CuadroTexto 3">
              <a:extLst>
                <a:ext uri="{FF2B5EF4-FFF2-40B4-BE49-F238E27FC236}">
                  <a16:creationId xmlns:a16="http://schemas.microsoft.com/office/drawing/2014/main" id="{B8D49932-B8D8-4F16-8495-ED448D13BC4E}"/>
                </a:ext>
              </a:extLst>
            </p:cNvPr>
            <p:cNvSpPr txBox="1"/>
            <p:nvPr/>
          </p:nvSpPr>
          <p:spPr>
            <a:xfrm>
              <a:off x="1418285" y="2463220"/>
              <a:ext cx="4392488" cy="1077218"/>
            </a:xfrm>
            <a:prstGeom prst="rect">
              <a:avLst/>
            </a:prstGeom>
            <a:solidFill>
              <a:srgbClr val="C00000"/>
            </a:solidFill>
            <a:effectLst>
              <a:outerShdw blurRad="50800" dist="38100" dir="8100000" sx="101000" sy="101000" algn="tr" rotWithShape="0">
                <a:prstClr val="black">
                  <a:alpha val="48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2"/>
              <a:r>
                <a:rPr lang="en-GB" sz="1600" i="1" dirty="0">
                  <a:solidFill>
                    <a:schemeClr val="accent5"/>
                  </a:solidFill>
                  <a:latin typeface="Georgia" panose="02040502050405020303" pitchFamily="18" charset="0"/>
                </a:rPr>
                <a:t>Compare this information with device </a:t>
              </a:r>
              <a:r>
                <a:rPr lang="en-GB" sz="1600" b="1" i="1" dirty="0" err="1">
                  <a:solidFill>
                    <a:schemeClr val="accent5"/>
                  </a:solidFill>
                  <a:latin typeface="Georgia" panose="02040502050405020303" pitchFamily="18" charset="0"/>
                </a:rPr>
                <a:t>paradata</a:t>
              </a:r>
              <a:r>
                <a:rPr lang="en-GB" sz="1600" b="1" i="1" dirty="0">
                  <a:solidFill>
                    <a:schemeClr val="accent5"/>
                  </a:solidFill>
                  <a:latin typeface="Georgia" panose="02040502050405020303" pitchFamily="18" charset="0"/>
                </a:rPr>
                <a:t>: </a:t>
              </a:r>
              <a:r>
                <a:rPr lang="en-GB" sz="1600" i="1" dirty="0">
                  <a:solidFill>
                    <a:schemeClr val="accent5"/>
                  </a:solidFill>
                  <a:latin typeface="Georgia" panose="02040502050405020303" pitchFamily="18" charset="0"/>
                </a:rPr>
                <a:t>Information about </a:t>
              </a:r>
              <a:r>
                <a:rPr lang="en-GB" sz="1600" b="1" i="1" dirty="0">
                  <a:solidFill>
                    <a:schemeClr val="accent5"/>
                  </a:solidFill>
                  <a:latin typeface="Georgia" panose="02040502050405020303" pitchFamily="18" charset="0"/>
                </a:rPr>
                <a:t>all</a:t>
              </a:r>
              <a:r>
                <a:rPr lang="en-GB" sz="1600" i="1" dirty="0">
                  <a:solidFill>
                    <a:schemeClr val="accent5"/>
                  </a:solidFill>
                  <a:latin typeface="Georgia" panose="02040502050405020303" pitchFamily="18" charset="0"/>
                </a:rPr>
                <a:t> the devices and browsers in which they are tracked .</a:t>
              </a:r>
            </a:p>
          </p:txBody>
        </p:sp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D92D5E28-02EF-400B-92BE-BEAFB462E501}"/>
                </a:ext>
              </a:extLst>
            </p:cNvPr>
            <p:cNvSpPr/>
            <p:nvPr/>
          </p:nvSpPr>
          <p:spPr>
            <a:xfrm>
              <a:off x="1613648" y="2726860"/>
              <a:ext cx="371059" cy="354829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FB05D7CC-D4D6-4DBC-86F0-B6EADC2DE2F6}"/>
                </a:ext>
              </a:extLst>
            </p:cNvPr>
            <p:cNvSpPr/>
            <p:nvPr/>
          </p:nvSpPr>
          <p:spPr>
            <a:xfrm rot="10800000">
              <a:off x="1842684" y="2958516"/>
              <a:ext cx="371059" cy="354829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01433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1131591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What can we get from this?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We can estimate the </a:t>
            </a: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undercoverage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at different levels: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% fully covered;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% fully covered for device/browser/in-app;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% with 1, 2, 3, … n devices/browsers not covered;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% with type of device (e.g. iPhone) or browser (e.g. Safari) not covered.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We can investigate the characteristics of those partially covered.</a:t>
            </a:r>
          </a:p>
          <a:p>
            <a:pPr lvl="1"/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69B037A8-E003-4217-B0F0-F4F50257D196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Assess prevalence 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(of device, browser and in-app </a:t>
            </a:r>
            <a:r>
              <a:rPr lang="en-US" sz="1200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r>
              <a:rPr lang="en-US" sz="1200" dirty="0">
                <a:solidFill>
                  <a:srgbClr val="C00000"/>
                </a:solidFill>
                <a:latin typeface="Georgia" panose="02040502050405020303" pitchFamily="18" charset="0"/>
              </a:rPr>
              <a:t>)</a:t>
            </a:r>
            <a:endParaRPr lang="en-US" sz="18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97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1131591"/>
            <a:ext cx="6048672" cy="432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How should we consider a lack of </a:t>
            </a:r>
            <a:r>
              <a:rPr lang="en-US" sz="16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behaviour</a:t>
            </a: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69B037A8-E003-4217-B0F0-F4F50257D196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How to deal with the consequences of </a:t>
            </a:r>
            <a:r>
              <a:rPr lang="en-US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A1665-462C-4442-B2F7-D2421775FA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80" y="1563637"/>
            <a:ext cx="4104456" cy="262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1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1131591"/>
            <a:ext cx="6048672" cy="432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How should we consider a lack of </a:t>
            </a:r>
            <a:r>
              <a:rPr lang="en-US" sz="16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behaviour</a:t>
            </a: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69B037A8-E003-4217-B0F0-F4F50257D196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How to deal with the consequences of </a:t>
            </a:r>
            <a:r>
              <a:rPr lang="en-US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A1665-462C-4442-B2F7-D2421775FA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80" y="1563637"/>
            <a:ext cx="4104456" cy="26234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4F641F-14A8-438B-B000-272AB8262F6E}"/>
              </a:ext>
            </a:extLst>
          </p:cNvPr>
          <p:cNvSpPr/>
          <p:nvPr/>
        </p:nvSpPr>
        <p:spPr>
          <a:xfrm>
            <a:off x="3234188" y="2278074"/>
            <a:ext cx="648072" cy="1440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462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1131591"/>
            <a:ext cx="6048672" cy="432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How should we consider a lack of </a:t>
            </a:r>
            <a:r>
              <a:rPr lang="en-US" sz="16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behaviour</a:t>
            </a: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?</a:t>
            </a: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69B037A8-E003-4217-B0F0-F4F50257D196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How to deal with the consequences of </a:t>
            </a:r>
            <a:r>
              <a:rPr lang="en-US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3A1665-462C-4442-B2F7-D2421775FA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680" y="1563637"/>
            <a:ext cx="4104456" cy="26234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4F641F-14A8-438B-B000-272AB8262F6E}"/>
              </a:ext>
            </a:extLst>
          </p:cNvPr>
          <p:cNvSpPr/>
          <p:nvPr/>
        </p:nvSpPr>
        <p:spPr>
          <a:xfrm>
            <a:off x="3234188" y="2278074"/>
            <a:ext cx="648072" cy="1440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C98B90BC-C9F2-44FE-BF18-51F6A060A219}"/>
              </a:ext>
            </a:extLst>
          </p:cNvPr>
          <p:cNvSpPr txBox="1"/>
          <p:nvPr/>
        </p:nvSpPr>
        <p:spPr>
          <a:xfrm>
            <a:off x="4833868" y="1784542"/>
            <a:ext cx="192593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6"/>
                </a:solidFill>
                <a:latin typeface="Eras Medium ITC" panose="020B0602030504020804" pitchFamily="34" charset="0"/>
              </a:rPr>
              <a:t>0</a:t>
            </a:r>
            <a:r>
              <a:rPr lang="en-US" sz="1350" b="1" dirty="0">
                <a:solidFill>
                  <a:schemeClr val="accent6"/>
                </a:solidFill>
                <a:latin typeface="Georgia" panose="02040502050405020303" pitchFamily="18" charset="0"/>
              </a:rPr>
              <a:t> minute visiting news outlets?</a:t>
            </a:r>
          </a:p>
          <a:p>
            <a:endParaRPr lang="en-US" sz="1350" b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r>
              <a:rPr lang="en-US" sz="1350" b="1" dirty="0">
                <a:solidFill>
                  <a:schemeClr val="accent6"/>
                </a:solidFill>
                <a:latin typeface="Georgia" panose="02040502050405020303" pitchFamily="18" charset="0"/>
              </a:rPr>
              <a:t>Missing information?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6C8E2E-7C96-49ED-B599-E132BD159F42}"/>
              </a:ext>
            </a:extLst>
          </p:cNvPr>
          <p:cNvCxnSpPr>
            <a:cxnSpLocks/>
          </p:cNvCxnSpPr>
          <p:nvPr/>
        </p:nvCxnSpPr>
        <p:spPr>
          <a:xfrm flipV="1">
            <a:off x="3916199" y="2125369"/>
            <a:ext cx="936104" cy="20159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C9DAFCD-E02C-4407-96EE-753D968287EF}"/>
              </a:ext>
            </a:extLst>
          </p:cNvPr>
          <p:cNvCxnSpPr>
            <a:cxnSpLocks/>
          </p:cNvCxnSpPr>
          <p:nvPr/>
        </p:nvCxnSpPr>
        <p:spPr>
          <a:xfrm>
            <a:off x="3916199" y="2326960"/>
            <a:ext cx="936104" cy="20159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9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1131591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Better identifying real lack of </a:t>
            </a:r>
            <a:r>
              <a:rPr lang="en-US" sz="16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behaviour</a:t>
            </a: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 and </a:t>
            </a:r>
            <a:r>
              <a:rPr lang="en-US" sz="16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missings</a:t>
            </a:r>
            <a:endParaRPr lang="en-US" sz="1600" b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For those completely covered, we can be quite certain that a lack of </a:t>
            </a: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behaviour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should be considered as </a:t>
            </a:r>
            <a:r>
              <a:rPr lang="en-US" sz="1400" dirty="0">
                <a:solidFill>
                  <a:schemeClr val="accent6"/>
                </a:solidFill>
                <a:latin typeface="Eras Medium ITC" panose="020B0602030504020804" pitchFamily="34" charset="0"/>
              </a:rPr>
              <a:t>0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For those partially </a:t>
            </a: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undercovered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, it is still not clear what to do.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1"/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E694BE6C-AD4A-469E-AA31-4329B489262E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How to deal with the consequences of </a:t>
            </a:r>
            <a:r>
              <a:rPr lang="en-US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42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1131591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Better identifying real lack of </a:t>
            </a:r>
            <a:r>
              <a:rPr lang="en-US" sz="16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behaviour</a:t>
            </a: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 and </a:t>
            </a:r>
            <a:r>
              <a:rPr lang="en-US" sz="16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missings</a:t>
            </a:r>
            <a:endParaRPr lang="en-US" sz="1600" b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For those completely covered, we can be quite certain that a lack of </a:t>
            </a: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behaviour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should be considered as </a:t>
            </a:r>
            <a:r>
              <a:rPr lang="en-US" sz="1400" dirty="0">
                <a:solidFill>
                  <a:schemeClr val="accent6"/>
                </a:solidFill>
                <a:latin typeface="Eras Medium ITC" panose="020B0602030504020804" pitchFamily="34" charset="0"/>
              </a:rPr>
              <a:t>0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For those partially </a:t>
            </a: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undercovered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, it is still not clear what to do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1"/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E694BE6C-AD4A-469E-AA31-4329B489262E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How to deal with the consequences of </a:t>
            </a:r>
            <a:r>
              <a:rPr lang="en-US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5AD3-F1AF-4170-AD50-AE0CFBBCE5B7}"/>
              </a:ext>
            </a:extLst>
          </p:cNvPr>
          <p:cNvSpPr txBox="1"/>
          <p:nvPr/>
        </p:nvSpPr>
        <p:spPr>
          <a:xfrm>
            <a:off x="3573016" y="2355726"/>
            <a:ext cx="1981086" cy="43204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36000" tIns="0" rIns="36000" bIns="108000" anchor="ctr" anchorCtr="0">
            <a:noAutofit/>
          </a:bodyPr>
          <a:lstStyle/>
          <a:p>
            <a:pPr algn="ctr"/>
            <a:r>
              <a:rPr lang="es-ES" sz="1400" dirty="0" err="1">
                <a:solidFill>
                  <a:schemeClr val="accent5"/>
                </a:solidFill>
                <a:latin typeface="Georgia" panose="02040502050405020303" pitchFamily="18" charset="0"/>
              </a:rPr>
              <a:t>We</a:t>
            </a:r>
            <a:r>
              <a:rPr lang="es-ES" sz="1400" dirty="0">
                <a:solidFill>
                  <a:schemeClr val="accent5"/>
                </a:solidFill>
                <a:latin typeface="Georgia" panose="02040502050405020303" pitchFamily="18" charset="0"/>
              </a:rPr>
              <a:t> </a:t>
            </a:r>
            <a:r>
              <a:rPr lang="es-ES" sz="1400" dirty="0" err="1">
                <a:solidFill>
                  <a:schemeClr val="accent5"/>
                </a:solidFill>
                <a:latin typeface="Georgia" panose="02040502050405020303" pitchFamily="18" charset="0"/>
              </a:rPr>
              <a:t>need</a:t>
            </a:r>
            <a:r>
              <a:rPr lang="es-ES" sz="1400" dirty="0">
                <a:solidFill>
                  <a:schemeClr val="accent5"/>
                </a:solidFill>
                <a:latin typeface="Georgia" panose="02040502050405020303" pitchFamily="18" charset="0"/>
              </a:rPr>
              <a:t> more data</a:t>
            </a:r>
          </a:p>
        </p:txBody>
      </p:sp>
    </p:spTree>
    <p:extLst>
      <p:ext uri="{BB962C8B-B14F-4D97-AF65-F5344CB8AC3E}">
        <p14:creationId xmlns:p14="http://schemas.microsoft.com/office/powerpoint/2010/main" val="391089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1131591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We (still) need more data</a:t>
            </a:r>
          </a:p>
          <a:p>
            <a:pPr lvl="1"/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E694BE6C-AD4A-469E-AA31-4329B489262E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How to deal with the consequences of </a:t>
            </a:r>
            <a:r>
              <a:rPr lang="en-US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654747-B753-4B5D-9C71-A44ECAC76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2" y="1782324"/>
            <a:ext cx="5820695" cy="1752467"/>
          </a:xfrm>
          <a:prstGeom prst="rect">
            <a:avLst/>
          </a:prstGeom>
          <a:ln>
            <a:solidFill>
              <a:schemeClr val="accent5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1436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1131591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We (still) need more data</a:t>
            </a:r>
          </a:p>
          <a:p>
            <a:pPr lvl="1"/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E694BE6C-AD4A-469E-AA31-4329B489262E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How to deal with the consequences of </a:t>
            </a:r>
            <a:r>
              <a:rPr lang="en-US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654747-B753-4B5D-9C71-A44ECAC76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2" y="1782324"/>
            <a:ext cx="5820695" cy="1752467"/>
          </a:xfrm>
          <a:prstGeom prst="rect">
            <a:avLst/>
          </a:prstGeom>
          <a:ln>
            <a:solidFill>
              <a:schemeClr val="accent5">
                <a:lumMod val="85000"/>
              </a:schemeClr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7ECAF6-78D6-42C8-823F-9E755F214D3D}"/>
              </a:ext>
            </a:extLst>
          </p:cNvPr>
          <p:cNvGrpSpPr/>
          <p:nvPr/>
        </p:nvGrpSpPr>
        <p:grpSpPr>
          <a:xfrm>
            <a:off x="714552" y="2156357"/>
            <a:ext cx="5502635" cy="1815882"/>
            <a:chOff x="1296124" y="2430643"/>
            <a:chExt cx="5502635" cy="1815882"/>
          </a:xfrm>
        </p:grpSpPr>
        <p:sp>
          <p:nvSpPr>
            <p:cNvPr id="11" name="CuadroTexto 3">
              <a:extLst>
                <a:ext uri="{FF2B5EF4-FFF2-40B4-BE49-F238E27FC236}">
                  <a16:creationId xmlns:a16="http://schemas.microsoft.com/office/drawing/2014/main" id="{90D1A41F-1B68-4AE8-9808-A35D99841DEA}"/>
                </a:ext>
              </a:extLst>
            </p:cNvPr>
            <p:cNvSpPr txBox="1"/>
            <p:nvPr/>
          </p:nvSpPr>
          <p:spPr>
            <a:xfrm>
              <a:off x="1296124" y="2430643"/>
              <a:ext cx="5502635" cy="1815882"/>
            </a:xfrm>
            <a:prstGeom prst="rect">
              <a:avLst/>
            </a:prstGeom>
            <a:solidFill>
              <a:srgbClr val="C00000"/>
            </a:solidFill>
            <a:effectLst>
              <a:outerShdw blurRad="50800" dist="38100" dir="8100000" sx="101000" sy="101000" algn="tr" rotWithShape="0">
                <a:prstClr val="black">
                  <a:alpha val="48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2"/>
              <a:r>
                <a:rPr lang="en-US" sz="1600" i="1" dirty="0">
                  <a:solidFill>
                    <a:schemeClr val="accent5"/>
                  </a:solidFill>
                  <a:latin typeface="Georgia" panose="02040502050405020303" pitchFamily="18" charset="0"/>
                </a:rPr>
                <a:t>If the person did not use another device or browser to visit the pages/apps of interest -&gt; </a:t>
              </a:r>
              <a:r>
                <a:rPr lang="en-US" sz="1600" i="1" dirty="0" err="1">
                  <a:solidFill>
                    <a:schemeClr val="accent5"/>
                  </a:solidFill>
                  <a:latin typeface="Georgia" panose="02040502050405020303" pitchFamily="18" charset="0"/>
                </a:rPr>
                <a:t>undercoverage</a:t>
              </a:r>
              <a:r>
                <a:rPr lang="en-US" sz="1600" i="1" dirty="0">
                  <a:solidFill>
                    <a:schemeClr val="accent5"/>
                  </a:solidFill>
                  <a:latin typeface="Georgia" panose="02040502050405020303" pitchFamily="18" charset="0"/>
                </a:rPr>
                <a:t> does not affect this measure</a:t>
              </a:r>
            </a:p>
            <a:p>
              <a:pPr lvl="2"/>
              <a:endParaRPr lang="en-US" sz="1600" i="1" dirty="0">
                <a:solidFill>
                  <a:schemeClr val="accent5"/>
                </a:solidFill>
                <a:latin typeface="Georgia" panose="02040502050405020303" pitchFamily="18" charset="0"/>
              </a:endParaRPr>
            </a:p>
            <a:p>
              <a:pPr lvl="2"/>
              <a:r>
                <a:rPr lang="en-US" sz="1600" i="1" dirty="0">
                  <a:solidFill>
                    <a:schemeClr val="accent5"/>
                  </a:solidFill>
                  <a:latin typeface="Georgia" panose="02040502050405020303" pitchFamily="18" charset="0"/>
                </a:rPr>
                <a:t>If the person did use another device or browser to visit the pages/apps of interest -&gt; </a:t>
              </a:r>
              <a:r>
                <a:rPr lang="en-US" sz="1600" i="1" dirty="0" err="1">
                  <a:solidFill>
                    <a:schemeClr val="accent5"/>
                  </a:solidFill>
                  <a:latin typeface="Georgia" panose="02040502050405020303" pitchFamily="18" charset="0"/>
                </a:rPr>
                <a:t>undercoverage</a:t>
              </a:r>
              <a:r>
                <a:rPr lang="en-US" sz="1600" i="1" dirty="0">
                  <a:solidFill>
                    <a:schemeClr val="accent5"/>
                  </a:solidFill>
                  <a:latin typeface="Georgia" panose="02040502050405020303" pitchFamily="18" charset="0"/>
                </a:rPr>
                <a:t> affects this measure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4D3FCD7-20DB-4409-A5B9-B4973C9F9A7F}"/>
                </a:ext>
              </a:extLst>
            </p:cNvPr>
            <p:cNvSpPr/>
            <p:nvPr/>
          </p:nvSpPr>
          <p:spPr>
            <a:xfrm>
              <a:off x="1562300" y="3004678"/>
              <a:ext cx="371059" cy="354829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7CD01D32-7B44-481F-8AFA-78CB608331AA}"/>
                </a:ext>
              </a:extLst>
            </p:cNvPr>
            <p:cNvSpPr/>
            <p:nvPr/>
          </p:nvSpPr>
          <p:spPr>
            <a:xfrm rot="10800000">
              <a:off x="1791336" y="3236334"/>
              <a:ext cx="371059" cy="354829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723726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1131591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We (still) need more data</a:t>
            </a:r>
          </a:p>
          <a:p>
            <a:pPr lvl="1"/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THIS STUDY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E694BE6C-AD4A-469E-AA31-4329B489262E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How to deal with the consequences of </a:t>
            </a:r>
            <a:r>
              <a:rPr lang="en-US" dirty="0" err="1">
                <a:solidFill>
                  <a:srgbClr val="C00000"/>
                </a:solidFill>
                <a:latin typeface="Georgia" panose="02040502050405020303" pitchFamily="18" charset="0"/>
              </a:rPr>
              <a:t>undercoverage</a:t>
            </a:r>
            <a:endParaRPr lang="en-US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654747-B753-4B5D-9C71-A44ECAC76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2" y="1782324"/>
            <a:ext cx="5820695" cy="1752467"/>
          </a:xfrm>
          <a:prstGeom prst="rect">
            <a:avLst/>
          </a:prstGeom>
          <a:ln>
            <a:solidFill>
              <a:schemeClr val="accent5">
                <a:lumMod val="85000"/>
              </a:schemeClr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F7ECAF6-78D6-42C8-823F-9E755F214D3D}"/>
              </a:ext>
            </a:extLst>
          </p:cNvPr>
          <p:cNvGrpSpPr/>
          <p:nvPr/>
        </p:nvGrpSpPr>
        <p:grpSpPr>
          <a:xfrm>
            <a:off x="714552" y="2156357"/>
            <a:ext cx="5502635" cy="1815882"/>
            <a:chOff x="1296124" y="2430643"/>
            <a:chExt cx="5502635" cy="1815882"/>
          </a:xfrm>
        </p:grpSpPr>
        <p:sp>
          <p:nvSpPr>
            <p:cNvPr id="11" name="CuadroTexto 3">
              <a:extLst>
                <a:ext uri="{FF2B5EF4-FFF2-40B4-BE49-F238E27FC236}">
                  <a16:creationId xmlns:a16="http://schemas.microsoft.com/office/drawing/2014/main" id="{90D1A41F-1B68-4AE8-9808-A35D99841DEA}"/>
                </a:ext>
              </a:extLst>
            </p:cNvPr>
            <p:cNvSpPr txBox="1"/>
            <p:nvPr/>
          </p:nvSpPr>
          <p:spPr>
            <a:xfrm>
              <a:off x="1296124" y="2430643"/>
              <a:ext cx="5502635" cy="1815882"/>
            </a:xfrm>
            <a:prstGeom prst="rect">
              <a:avLst/>
            </a:prstGeom>
            <a:solidFill>
              <a:srgbClr val="C00000"/>
            </a:solidFill>
            <a:effectLst>
              <a:outerShdw blurRad="50800" dist="38100" dir="8100000" sx="101000" sy="101000" algn="tr" rotWithShape="0">
                <a:prstClr val="black">
                  <a:alpha val="48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lvl="2"/>
              <a:r>
                <a:rPr lang="en-US" sz="1600" i="1" dirty="0">
                  <a:solidFill>
                    <a:schemeClr val="accent5"/>
                  </a:solidFill>
                  <a:latin typeface="Georgia" panose="02040502050405020303" pitchFamily="18" charset="0"/>
                </a:rPr>
                <a:t>If the person did not use another device or browser to visit the pages/apps of interest -&gt; </a:t>
              </a:r>
              <a:r>
                <a:rPr lang="en-US" sz="1600" i="1" dirty="0" err="1">
                  <a:solidFill>
                    <a:schemeClr val="accent5"/>
                  </a:solidFill>
                  <a:latin typeface="Georgia" panose="02040502050405020303" pitchFamily="18" charset="0"/>
                </a:rPr>
                <a:t>undercoverage</a:t>
              </a:r>
              <a:r>
                <a:rPr lang="en-US" sz="1600" i="1" dirty="0">
                  <a:solidFill>
                    <a:schemeClr val="accent5"/>
                  </a:solidFill>
                  <a:latin typeface="Georgia" panose="02040502050405020303" pitchFamily="18" charset="0"/>
                </a:rPr>
                <a:t> does not affect this measure</a:t>
              </a:r>
            </a:p>
            <a:p>
              <a:pPr lvl="2"/>
              <a:endParaRPr lang="en-US" sz="1600" i="1" dirty="0">
                <a:solidFill>
                  <a:schemeClr val="accent5"/>
                </a:solidFill>
                <a:latin typeface="Georgia" panose="02040502050405020303" pitchFamily="18" charset="0"/>
              </a:endParaRPr>
            </a:p>
            <a:p>
              <a:pPr lvl="2"/>
              <a:r>
                <a:rPr lang="en-US" sz="1600" i="1" dirty="0">
                  <a:solidFill>
                    <a:schemeClr val="accent5"/>
                  </a:solidFill>
                  <a:latin typeface="Georgia" panose="02040502050405020303" pitchFamily="18" charset="0"/>
                </a:rPr>
                <a:t>If the person did use another device or browser to visit the pages/apps of interest -&gt; </a:t>
              </a:r>
              <a:r>
                <a:rPr lang="en-US" sz="1600" i="1" dirty="0" err="1">
                  <a:solidFill>
                    <a:schemeClr val="accent5"/>
                  </a:solidFill>
                  <a:latin typeface="Georgia" panose="02040502050405020303" pitchFamily="18" charset="0"/>
                </a:rPr>
                <a:t>undercoverage</a:t>
              </a:r>
              <a:r>
                <a:rPr lang="en-US" sz="1600" i="1" dirty="0">
                  <a:solidFill>
                    <a:schemeClr val="accent5"/>
                  </a:solidFill>
                  <a:latin typeface="Georgia" panose="02040502050405020303" pitchFamily="18" charset="0"/>
                </a:rPr>
                <a:t> affects this measure</a:t>
              </a: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D4D3FCD7-20DB-4409-A5B9-B4973C9F9A7F}"/>
                </a:ext>
              </a:extLst>
            </p:cNvPr>
            <p:cNvSpPr/>
            <p:nvPr/>
          </p:nvSpPr>
          <p:spPr>
            <a:xfrm>
              <a:off x="1562300" y="3004678"/>
              <a:ext cx="371059" cy="354829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7CD01D32-7B44-481F-8AFA-78CB608331AA}"/>
                </a:ext>
              </a:extLst>
            </p:cNvPr>
            <p:cNvSpPr/>
            <p:nvPr/>
          </p:nvSpPr>
          <p:spPr>
            <a:xfrm rot="10800000">
              <a:off x="1791336" y="3236334"/>
              <a:ext cx="371059" cy="354829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" name="CuadroTexto 3">
            <a:extLst>
              <a:ext uri="{FF2B5EF4-FFF2-40B4-BE49-F238E27FC236}">
                <a16:creationId xmlns:a16="http://schemas.microsoft.com/office/drawing/2014/main" id="{3F85422A-4877-4B43-8120-363412A28E09}"/>
              </a:ext>
            </a:extLst>
          </p:cNvPr>
          <p:cNvSpPr txBox="1"/>
          <p:nvPr/>
        </p:nvSpPr>
        <p:spPr>
          <a:xfrm>
            <a:off x="714551" y="4348010"/>
            <a:ext cx="5502635" cy="42599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sz="1400" dirty="0">
                <a:solidFill>
                  <a:srgbClr val="CC0000"/>
                </a:solidFill>
                <a:latin typeface="Georgia" panose="02040502050405020303" pitchFamily="18" charset="0"/>
              </a:rPr>
              <a:t>Most likely cannot be done for every web page/app of interest</a:t>
            </a:r>
            <a:endParaRPr lang="en-US" sz="1400" dirty="0">
              <a:solidFill>
                <a:srgbClr val="CC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15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5C4D0EE-5E72-4D64-8A07-B7BAEB2D0662}"/>
              </a:ext>
            </a:extLst>
          </p:cNvPr>
          <p:cNvSpPr/>
          <p:nvPr/>
        </p:nvSpPr>
        <p:spPr>
          <a:xfrm>
            <a:off x="188640" y="4371950"/>
            <a:ext cx="648072" cy="4477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1AC6DCB8-3EE0-46DE-9426-B5E7A4D6ADBB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6"/>
                </a:solidFill>
              </a:rPr>
              <a:t>INTRODUCTION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45B8D197-8C43-4399-9A57-451E24266DF6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Tracking online </a:t>
            </a:r>
            <a:r>
              <a:rPr lang="en-US" dirty="0" err="1">
                <a:solidFill>
                  <a:srgbClr val="C00000"/>
                </a:solidFill>
                <a:latin typeface="Georgia" panose="02040502050405020303" pitchFamily="18" charset="0"/>
              </a:rPr>
              <a:t>behaviours</a:t>
            </a:r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using a meter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0EE2E6DD-38C4-4838-A256-D1377B0197DD}"/>
              </a:ext>
            </a:extLst>
          </p:cNvPr>
          <p:cNvSpPr/>
          <p:nvPr/>
        </p:nvSpPr>
        <p:spPr>
          <a:xfrm>
            <a:off x="2061898" y="2499742"/>
            <a:ext cx="2592288" cy="504056"/>
          </a:xfrm>
          <a:prstGeom prst="downArrow">
            <a:avLst>
              <a:gd name="adj1" fmla="val 68910"/>
              <a:gd name="adj2" fmla="val 50000"/>
            </a:avLst>
          </a:prstGeom>
          <a:solidFill>
            <a:schemeClr val="accent5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4727B7FB-C88A-496D-A4C2-6075C231C590}"/>
              </a:ext>
            </a:extLst>
          </p:cNvPr>
          <p:cNvSpPr txBox="1"/>
          <p:nvPr/>
        </p:nvSpPr>
        <p:spPr>
          <a:xfrm>
            <a:off x="309527" y="3147814"/>
            <a:ext cx="6300700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Resulting data: </a:t>
            </a:r>
            <a:r>
              <a:rPr lang="en-US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metered data</a:t>
            </a:r>
            <a:r>
              <a:rPr lang="en-GB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                                         </a:t>
            </a:r>
          </a:p>
          <a:p>
            <a:pPr lvl="1" algn="ctr"/>
            <a:endParaRPr lang="en-GB" sz="1400" dirty="0">
              <a:solidFill>
                <a:schemeClr val="accent6"/>
              </a:solidFill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pPr lvl="1" algn="ctr"/>
            <a:endParaRPr lang="en-GB" sz="1400" b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1" algn="ctr"/>
            <a:endParaRPr lang="en-US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uadroTexto 3">
            <a:extLst>
              <a:ext uri="{FF2B5EF4-FFF2-40B4-BE49-F238E27FC236}">
                <a16:creationId xmlns:a16="http://schemas.microsoft.com/office/drawing/2014/main" id="{967F8CFD-D591-4421-903A-56043DE0244B}"/>
              </a:ext>
            </a:extLst>
          </p:cNvPr>
          <p:cNvSpPr txBox="1"/>
          <p:nvPr/>
        </p:nvSpPr>
        <p:spPr>
          <a:xfrm>
            <a:off x="404664" y="1131591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b="1" u="sng" dirty="0">
                <a:solidFill>
                  <a:schemeClr val="accent6"/>
                </a:solidFill>
                <a:latin typeface="Georgia" panose="02040502050405020303" pitchFamily="18" charset="0"/>
              </a:rPr>
              <a:t>Definition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solidFill>
                  <a:schemeClr val="accent6"/>
                </a:solidFill>
                <a:latin typeface="Georgia" panose="02040502050405020303" pitchFamily="18" charset="0"/>
              </a:rPr>
              <a:t>A </a:t>
            </a:r>
            <a:r>
              <a:rPr lang="en-GB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meter</a:t>
            </a:r>
            <a:r>
              <a:rPr lang="en-GB" sz="1400" dirty="0">
                <a:solidFill>
                  <a:schemeClr val="accent6"/>
                </a:solidFill>
                <a:latin typeface="Georgia" panose="02040502050405020303" pitchFamily="18" charset="0"/>
              </a:rPr>
              <a:t> refers to a heterogeneous group of tracking technologies that allow sharing with the researchers, at least, </a:t>
            </a:r>
            <a:r>
              <a:rPr lang="en-GB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information about the URLs of the web pages visited by the participants</a:t>
            </a:r>
            <a:r>
              <a:rPr lang="en-GB" sz="1400" dirty="0">
                <a:solidFill>
                  <a:schemeClr val="accent6"/>
                </a:solidFill>
                <a:latin typeface="Georgia" panose="02040502050405020303" pitchFamily="18" charset="0"/>
              </a:rPr>
              <a:t>. The meter is willingly installed on participants devices.</a:t>
            </a:r>
            <a:endParaRPr lang="en-GB" sz="1400" b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1"/>
            <a:endParaRPr lang="en-US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410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3">
            <a:extLst>
              <a:ext uri="{FF2B5EF4-FFF2-40B4-BE49-F238E27FC236}">
                <a16:creationId xmlns:a16="http://schemas.microsoft.com/office/drawing/2014/main" id="{679D8EDF-FAFB-48B3-8E76-755E84DD8EEF}"/>
              </a:ext>
            </a:extLst>
          </p:cNvPr>
          <p:cNvSpPr txBox="1"/>
          <p:nvPr/>
        </p:nvSpPr>
        <p:spPr>
          <a:xfrm>
            <a:off x="404664" y="1131591"/>
            <a:ext cx="6048672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Undercoverage</a:t>
            </a: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 might be common and problematic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Evidence suggests that a high proportion suffers from device </a:t>
            </a: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undercoverage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More research is needed to understand the extent of this.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Although </a:t>
            </a:r>
            <a:r>
              <a:rPr lang="en-US" sz="1400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undercoverage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con potentially bias metered data measures, no research has been conducted.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Identifying when a lack of </a:t>
            </a:r>
            <a:r>
              <a:rPr lang="en-US" sz="16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behaviour</a:t>
            </a: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 is real or a product of </a:t>
            </a:r>
            <a:r>
              <a:rPr lang="en-US" sz="16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undercoverage</a:t>
            </a:r>
            <a:r>
              <a:rPr lang="en-US" sz="1600" b="1" dirty="0">
                <a:solidFill>
                  <a:schemeClr val="accent6"/>
                </a:solidFill>
                <a:latin typeface="Georgia" panose="02040502050405020303" pitchFamily="18" charset="0"/>
              </a:rPr>
              <a:t> is key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Confounding both phenomena can inflate measurement and missing data errors.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Gathering information is necessary to both correct for this issue and be transparent about the quality of the sample.</a:t>
            </a:r>
          </a:p>
          <a:p>
            <a:pPr lvl="1"/>
            <a:endParaRPr lang="en-GB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ítulo 4">
            <a:extLst>
              <a:ext uri="{FF2B5EF4-FFF2-40B4-BE49-F238E27FC236}">
                <a16:creationId xmlns:a16="http://schemas.microsoft.com/office/drawing/2014/main" id="{C86518ED-FAAE-4700-B07C-57876DF674A7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/>
                </a:solidFill>
              </a:rPr>
              <a:t>CONCLUSIONS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E694BE6C-AD4A-469E-AA31-4329B489262E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Take-home messages</a:t>
            </a:r>
          </a:p>
        </p:txBody>
      </p:sp>
    </p:spTree>
    <p:extLst>
      <p:ext uri="{BB962C8B-B14F-4D97-AF65-F5344CB8AC3E}">
        <p14:creationId xmlns:p14="http://schemas.microsoft.com/office/powerpoint/2010/main" val="12957175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73B5FA-70F1-453A-B063-39B97AB94262}"/>
              </a:ext>
            </a:extLst>
          </p:cNvPr>
          <p:cNvSpPr/>
          <p:nvPr/>
        </p:nvSpPr>
        <p:spPr>
          <a:xfrm>
            <a:off x="0" y="-2398"/>
            <a:ext cx="6858000" cy="51458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6970EB-BA2D-4189-90D4-0FB6832B7AC0}"/>
              </a:ext>
            </a:extLst>
          </p:cNvPr>
          <p:cNvSpPr/>
          <p:nvPr/>
        </p:nvSpPr>
        <p:spPr>
          <a:xfrm>
            <a:off x="116632" y="123478"/>
            <a:ext cx="6624736" cy="38884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DE4299E-CF0C-4150-B907-ADD02FE5E2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10801" r="12562" b="12200"/>
          <a:stretch/>
        </p:blipFill>
        <p:spPr>
          <a:xfrm>
            <a:off x="5938980" y="4195825"/>
            <a:ext cx="487985" cy="608173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3"/>
          </p:nvPr>
        </p:nvSpPr>
        <p:spPr>
          <a:xfrm>
            <a:off x="259196" y="1291791"/>
            <a:ext cx="3331919" cy="701939"/>
          </a:xfrm>
        </p:spPr>
        <p:txBody>
          <a:bodyPr/>
          <a:lstStyle/>
          <a:p>
            <a:pPr lvl="0">
              <a:lnSpc>
                <a:spcPts val="34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accent6"/>
                </a:solidFill>
                <a:latin typeface="Georgia" panose="02040502050405020303" pitchFamily="18" charset="0"/>
              </a:rPr>
              <a:t>Thank you</a:t>
            </a:r>
            <a:endParaRPr lang="es-ES" sz="1500" i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664CBCD-1624-4BC2-9B55-DDEE3F2D2814}"/>
              </a:ext>
            </a:extLst>
          </p:cNvPr>
          <p:cNvSpPr txBox="1">
            <a:spLocks/>
          </p:cNvSpPr>
          <p:nvPr/>
        </p:nvSpPr>
        <p:spPr>
          <a:xfrm>
            <a:off x="259196" y="2787774"/>
            <a:ext cx="4824536" cy="2444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>
                <a:solidFill>
                  <a:schemeClr val="accent6"/>
                </a:solidFill>
              </a:rPr>
              <a:t>ORIOL J. BOSCH </a:t>
            </a:r>
            <a:r>
              <a:rPr lang="es-ES" sz="1200" dirty="0">
                <a:solidFill>
                  <a:schemeClr val="accent6"/>
                </a:solidFill>
              </a:rPr>
              <a:t>| THE LONDON SCHOOL OF ECONOMICS / RECSM-UPF</a:t>
            </a:r>
          </a:p>
          <a:p>
            <a:r>
              <a:rPr lang="es-ES" sz="1200" dirty="0">
                <a:solidFill>
                  <a:schemeClr val="accent6"/>
                </a:solidFill>
              </a:rPr>
              <a:t>            o.bosch-jover@lse.ac.uk </a:t>
            </a:r>
          </a:p>
          <a:p>
            <a:r>
              <a:rPr lang="es-ES" sz="1200" dirty="0">
                <a:solidFill>
                  <a:schemeClr val="accent6"/>
                </a:solidFill>
              </a:rPr>
              <a:t>            </a:t>
            </a:r>
            <a:r>
              <a:rPr lang="es-ES" sz="1200" dirty="0" err="1">
                <a:solidFill>
                  <a:schemeClr val="accent6"/>
                </a:solidFill>
              </a:rPr>
              <a:t>orioljbosch</a:t>
            </a:r>
            <a:endParaRPr lang="es-ES" sz="1200" dirty="0">
              <a:solidFill>
                <a:schemeClr val="accent6"/>
              </a:solidFill>
            </a:endParaRPr>
          </a:p>
          <a:p>
            <a:r>
              <a:rPr lang="es-ES" sz="1125" dirty="0">
                <a:solidFill>
                  <a:schemeClr val="accent6"/>
                </a:solidFill>
              </a:rPr>
              <a:t>             </a:t>
            </a:r>
            <a:r>
              <a:rPr lang="es-ES" sz="1100" dirty="0">
                <a:solidFill>
                  <a:schemeClr val="accent6"/>
                </a:solidFill>
                <a:hlinkClick r:id="rId4"/>
              </a:rPr>
              <a:t>https://orioljbosch.com/</a:t>
            </a:r>
            <a:r>
              <a:rPr lang="es-ES" sz="1100" dirty="0">
                <a:solidFill>
                  <a:schemeClr val="accent6"/>
                </a:solidFill>
              </a:rPr>
              <a:t> </a:t>
            </a:r>
          </a:p>
          <a:p>
            <a:endParaRPr lang="es-ES" sz="1125" dirty="0">
              <a:solidFill>
                <a:schemeClr val="accent6"/>
              </a:solidFill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A63DFAC-FA8D-4CAD-9058-F4B83CDB6D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42" y="4207940"/>
            <a:ext cx="3177770" cy="585722"/>
          </a:xfrm>
          <a:prstGeom prst="rect">
            <a:avLst/>
          </a:prstGeom>
        </p:spPr>
      </p:pic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EA41662D-1788-418F-8459-04EA553BC885}"/>
              </a:ext>
            </a:extLst>
          </p:cNvPr>
          <p:cNvSpPr txBox="1">
            <a:spLocks/>
          </p:cNvSpPr>
          <p:nvPr/>
        </p:nvSpPr>
        <p:spPr>
          <a:xfrm>
            <a:off x="259196" y="1723839"/>
            <a:ext cx="3115895" cy="701939"/>
          </a:xfrm>
          <a:prstGeom prst="rect">
            <a:avLst/>
          </a:prstGeom>
        </p:spPr>
        <p:txBody>
          <a:bodyPr/>
          <a:lstStyle>
            <a:lvl1pPr marL="0" indent="0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i="1" dirty="0">
                <a:solidFill>
                  <a:schemeClr val="accent6"/>
                </a:solidFill>
                <a:latin typeface="Georgia" panose="02040502050405020303" pitchFamily="18" charset="0"/>
              </a:rPr>
              <a:t>Questions?</a:t>
            </a:r>
            <a:endParaRPr lang="es-ES" sz="3200" i="1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London School of Economics – Nine Feet Tall">
            <a:extLst>
              <a:ext uri="{FF2B5EF4-FFF2-40B4-BE49-F238E27FC236}">
                <a16:creationId xmlns:a16="http://schemas.microsoft.com/office/drawing/2014/main" id="{8EF68638-1274-4C40-A39A-6588430E5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4" y="4194788"/>
            <a:ext cx="1645799" cy="5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Email with solid fill">
            <a:extLst>
              <a:ext uri="{FF2B5EF4-FFF2-40B4-BE49-F238E27FC236}">
                <a16:creationId xmlns:a16="http://schemas.microsoft.com/office/drawing/2014/main" id="{91E4668F-4678-4D08-875A-8CE31A684D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3774" y="3055709"/>
            <a:ext cx="244436" cy="244436"/>
          </a:xfrm>
          <a:prstGeom prst="rect">
            <a:avLst/>
          </a:prstGeom>
        </p:spPr>
      </p:pic>
      <p:pic>
        <p:nvPicPr>
          <p:cNvPr id="8" name="Graphic 7" descr="Internet with solid fill">
            <a:extLst>
              <a:ext uri="{FF2B5EF4-FFF2-40B4-BE49-F238E27FC236}">
                <a16:creationId xmlns:a16="http://schemas.microsoft.com/office/drawing/2014/main" id="{A68ABBA6-99F7-4FD7-9DFE-073FFC4427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9400" y="3616385"/>
            <a:ext cx="313184" cy="313184"/>
          </a:xfrm>
          <a:prstGeom prst="rect">
            <a:avLst/>
          </a:prstGeom>
        </p:spPr>
      </p:pic>
      <p:pic>
        <p:nvPicPr>
          <p:cNvPr id="14" name="Picture 13" descr="Resultat d'imatges de twitter icon black">
            <a:extLst>
              <a:ext uri="{FF2B5EF4-FFF2-40B4-BE49-F238E27FC236}">
                <a16:creationId xmlns:a16="http://schemas.microsoft.com/office/drawing/2014/main" id="{4A57AA42-3CA5-47A9-B6B4-AD3D7461EA86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8" y="3402487"/>
            <a:ext cx="202228" cy="195517"/>
          </a:xfrm>
          <a:prstGeom prst="rect">
            <a:avLst/>
          </a:prstGeom>
          <a:noFill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62F8E0D-CB90-0F55-9072-3FEEF0C74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32" y="2848722"/>
            <a:ext cx="1642492" cy="116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4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5C4D0EE-5E72-4D64-8A07-B7BAEB2D0662}"/>
              </a:ext>
            </a:extLst>
          </p:cNvPr>
          <p:cNvSpPr/>
          <p:nvPr/>
        </p:nvSpPr>
        <p:spPr>
          <a:xfrm>
            <a:off x="188640" y="4371950"/>
            <a:ext cx="648072" cy="4477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A8D53E92-F51F-4F2C-A34E-B8613E1147BB}"/>
              </a:ext>
            </a:extLst>
          </p:cNvPr>
          <p:cNvSpPr txBox="1"/>
          <p:nvPr/>
        </p:nvSpPr>
        <p:spPr>
          <a:xfrm>
            <a:off x="332656" y="1131591"/>
            <a:ext cx="6264696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 b="1" u="sng" dirty="0">
                <a:solidFill>
                  <a:schemeClr val="accent6"/>
                </a:solidFill>
                <a:latin typeface="Georgia" panose="02040502050405020303" pitchFamily="18" charset="0"/>
              </a:rPr>
              <a:t>Metered data can potentially suffer from different types of errors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Bosch, O.J., and M. Revilla (2021). </a:t>
            </a:r>
            <a:r>
              <a:rPr lang="en-US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“When survey science met online tracking: presenting an error framework for metered data.”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RECSM Working Papers Series, 62</a:t>
            </a:r>
          </a:p>
          <a:p>
            <a:pPr lvl="1"/>
            <a:endParaRPr lang="en-US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9ABDD018-398A-4AA4-BDE6-12106F012F4F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6"/>
                </a:solidFill>
              </a:rPr>
              <a:t>INTRODUCTION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F7BF8D1B-EF9F-4C56-8307-B2082B890084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Tracking online </a:t>
            </a:r>
            <a:r>
              <a:rPr lang="en-US" dirty="0" err="1">
                <a:solidFill>
                  <a:srgbClr val="C00000"/>
                </a:solidFill>
                <a:latin typeface="Georgia" panose="02040502050405020303" pitchFamily="18" charset="0"/>
              </a:rPr>
              <a:t>behaviours</a:t>
            </a:r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using a meter</a:t>
            </a:r>
          </a:p>
        </p:txBody>
      </p:sp>
    </p:spTree>
    <p:extLst>
      <p:ext uri="{BB962C8B-B14F-4D97-AF65-F5344CB8AC3E}">
        <p14:creationId xmlns:p14="http://schemas.microsoft.com/office/powerpoint/2010/main" val="333341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5C4D0EE-5E72-4D64-8A07-B7BAEB2D0662}"/>
              </a:ext>
            </a:extLst>
          </p:cNvPr>
          <p:cNvSpPr/>
          <p:nvPr/>
        </p:nvSpPr>
        <p:spPr>
          <a:xfrm>
            <a:off x="188640" y="4371950"/>
            <a:ext cx="648072" cy="4477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A8D53E92-F51F-4F2C-A34E-B8613E1147BB}"/>
              </a:ext>
            </a:extLst>
          </p:cNvPr>
          <p:cNvSpPr txBox="1"/>
          <p:nvPr/>
        </p:nvSpPr>
        <p:spPr>
          <a:xfrm>
            <a:off x="332656" y="1131591"/>
            <a:ext cx="6264696" cy="13681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1400" b="1" u="sng" dirty="0">
                <a:solidFill>
                  <a:schemeClr val="accent6"/>
                </a:solidFill>
                <a:latin typeface="Georgia" panose="02040502050405020303" pitchFamily="18" charset="0"/>
              </a:rPr>
              <a:t>Metered data can potentially suffer from different types of errors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Bosch, O.J., and M. Revilla (2021). </a:t>
            </a:r>
            <a:r>
              <a:rPr lang="en-US" sz="1400" b="1" dirty="0">
                <a:solidFill>
                  <a:schemeClr val="accent6"/>
                </a:solidFill>
                <a:latin typeface="Georgia" panose="02040502050405020303" pitchFamily="18" charset="0"/>
              </a:rPr>
              <a:t>“When survey science met online tracking: presenting an error framework for metered data.”</a:t>
            </a:r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 RECSM Working Papers Series, 62</a:t>
            </a:r>
          </a:p>
          <a:p>
            <a:pPr lvl="1"/>
            <a:endParaRPr lang="en-US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E6781AC9-92B1-4363-8A04-F335D31AD9B5}"/>
              </a:ext>
            </a:extLst>
          </p:cNvPr>
          <p:cNvSpPr/>
          <p:nvPr/>
        </p:nvSpPr>
        <p:spPr>
          <a:xfrm>
            <a:off x="2061898" y="2499742"/>
            <a:ext cx="2592288" cy="504056"/>
          </a:xfrm>
          <a:prstGeom prst="downArrow">
            <a:avLst>
              <a:gd name="adj1" fmla="val 68910"/>
              <a:gd name="adj2" fmla="val 50000"/>
            </a:avLst>
          </a:prstGeom>
          <a:solidFill>
            <a:schemeClr val="accent5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34314BD-9103-4ED3-843C-76420893F8F4}"/>
              </a:ext>
            </a:extLst>
          </p:cNvPr>
          <p:cNvSpPr txBox="1"/>
          <p:nvPr/>
        </p:nvSpPr>
        <p:spPr>
          <a:xfrm>
            <a:off x="309527" y="3147814"/>
            <a:ext cx="6300700" cy="360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chemeClr val="accent6"/>
                </a:solidFill>
                <a:latin typeface="Georgia" panose="02040502050405020303" pitchFamily="18" charset="0"/>
              </a:rPr>
              <a:t>Our focus: problems of </a:t>
            </a:r>
            <a:r>
              <a:rPr lang="en-US" sz="1400" b="1" dirty="0" err="1">
                <a:solidFill>
                  <a:schemeClr val="accent6"/>
                </a:solidFill>
                <a:latin typeface="Georgia" panose="02040502050405020303" pitchFamily="18" charset="0"/>
              </a:rPr>
              <a:t>undercoverage</a:t>
            </a:r>
            <a:endParaRPr lang="en-US" sz="1400" b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1" algn="ctr"/>
            <a:endParaRPr lang="en-GB" sz="1400" dirty="0">
              <a:solidFill>
                <a:schemeClr val="accent6"/>
              </a:solidFill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pPr lvl="1" algn="ctr"/>
            <a:endParaRPr lang="en-GB" sz="1400" b="1" dirty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1" algn="ctr"/>
            <a:endParaRPr lang="en-US" sz="1400" dirty="0">
              <a:solidFill>
                <a:schemeClr val="accent6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7D3EFC51-C096-444D-AA62-88AD75A3C1D5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6"/>
                </a:solidFill>
              </a:rPr>
              <a:t>INTRODUCTION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C7DD413-9498-472F-BCAC-3FBFFF84F72B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Tracking online </a:t>
            </a:r>
            <a:r>
              <a:rPr lang="en-US" dirty="0" err="1">
                <a:solidFill>
                  <a:srgbClr val="C00000"/>
                </a:solidFill>
                <a:latin typeface="Georgia" panose="02040502050405020303" pitchFamily="18" charset="0"/>
              </a:rPr>
              <a:t>behaviours</a:t>
            </a:r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 using a meter</a:t>
            </a:r>
          </a:p>
        </p:txBody>
      </p:sp>
    </p:spTree>
    <p:extLst>
      <p:ext uri="{BB962C8B-B14F-4D97-AF65-F5344CB8AC3E}">
        <p14:creationId xmlns:p14="http://schemas.microsoft.com/office/powerpoint/2010/main" val="292020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4A1CC0-B2F3-495A-BF85-773D4D1FAE5B}"/>
              </a:ext>
            </a:extLst>
          </p:cNvPr>
          <p:cNvSpPr/>
          <p:nvPr/>
        </p:nvSpPr>
        <p:spPr>
          <a:xfrm>
            <a:off x="3730713" y="2531818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Cafe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FD94C7-60B9-4563-BB02-744B884A0B14}"/>
              </a:ext>
            </a:extLst>
          </p:cNvPr>
          <p:cNvSpPr/>
          <p:nvPr/>
        </p:nvSpPr>
        <p:spPr>
          <a:xfrm>
            <a:off x="3730713" y="1723692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Home WIFI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C2CC9B-AFF7-43C2-94FD-2276FCA9AE8A}"/>
              </a:ext>
            </a:extLst>
          </p:cNvPr>
          <p:cNvSpPr/>
          <p:nvPr/>
        </p:nvSpPr>
        <p:spPr>
          <a:xfrm>
            <a:off x="3730713" y="1319629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Work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318E7E-9EB2-49AC-8057-9DF01FD0455D}"/>
              </a:ext>
            </a:extLst>
          </p:cNvPr>
          <p:cNvSpPr/>
          <p:nvPr/>
        </p:nvSpPr>
        <p:spPr>
          <a:xfrm>
            <a:off x="3730713" y="2935881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Home WIFI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43CA3A-23C5-464E-93BF-652C3CB8F817}"/>
              </a:ext>
            </a:extLst>
          </p:cNvPr>
          <p:cNvSpPr/>
          <p:nvPr/>
        </p:nvSpPr>
        <p:spPr>
          <a:xfrm>
            <a:off x="3730713" y="2127755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Train WIFI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8E2959-F145-4722-94F7-96FBC463A6D3}"/>
              </a:ext>
            </a:extLst>
          </p:cNvPr>
          <p:cNvSpPr/>
          <p:nvPr/>
        </p:nvSpPr>
        <p:spPr>
          <a:xfrm>
            <a:off x="3730713" y="3339944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Work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AD6048-04C9-4E32-9E89-62CFD643A19A}"/>
              </a:ext>
            </a:extLst>
          </p:cNvPr>
          <p:cNvSpPr/>
          <p:nvPr/>
        </p:nvSpPr>
        <p:spPr>
          <a:xfrm>
            <a:off x="3728615" y="4148070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Train WIFI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D943B3-2920-4D5E-B973-C6106F4EFB58}"/>
              </a:ext>
            </a:extLst>
          </p:cNvPr>
          <p:cNvSpPr/>
          <p:nvPr/>
        </p:nvSpPr>
        <p:spPr>
          <a:xfrm>
            <a:off x="3728615" y="3744007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Home WIFI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B06442-8E1C-4EE2-B2B9-C76D57F67706}"/>
              </a:ext>
            </a:extLst>
          </p:cNvPr>
          <p:cNvSpPr/>
          <p:nvPr/>
        </p:nvSpPr>
        <p:spPr>
          <a:xfrm>
            <a:off x="3728615" y="4552135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Cafe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0940B3-E03C-4311-A30C-2E880CA4403F}"/>
              </a:ext>
            </a:extLst>
          </p:cNvPr>
          <p:cNvSpPr/>
          <p:nvPr/>
        </p:nvSpPr>
        <p:spPr>
          <a:xfrm>
            <a:off x="3728615" y="915566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4G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2EF362-6537-4249-9FD8-62C387F85626}"/>
              </a:ext>
            </a:extLst>
          </p:cNvPr>
          <p:cNvSpPr/>
          <p:nvPr/>
        </p:nvSpPr>
        <p:spPr>
          <a:xfrm>
            <a:off x="2276872" y="1318489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Safari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8A6BFA-3EC4-485C-94AA-8F9AA6965C83}"/>
              </a:ext>
            </a:extLst>
          </p:cNvPr>
          <p:cNvSpPr/>
          <p:nvPr/>
        </p:nvSpPr>
        <p:spPr>
          <a:xfrm>
            <a:off x="2276872" y="2063686"/>
            <a:ext cx="880690" cy="354969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Apps (</a:t>
            </a:r>
            <a:r>
              <a:rPr lang="es-ES" sz="1050" dirty="0" err="1">
                <a:solidFill>
                  <a:schemeClr val="accent6"/>
                </a:solidFill>
              </a:rPr>
              <a:t>Fbk,Twitter</a:t>
            </a:r>
            <a:r>
              <a:rPr lang="es-ES" sz="1050" dirty="0">
                <a:solidFill>
                  <a:schemeClr val="accent6"/>
                </a:solidFill>
              </a:rPr>
              <a:t>…)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336EB8-C37F-4916-BC9D-7461B287FDB2}"/>
              </a:ext>
            </a:extLst>
          </p:cNvPr>
          <p:cNvSpPr/>
          <p:nvPr/>
        </p:nvSpPr>
        <p:spPr>
          <a:xfrm>
            <a:off x="2279743" y="3550737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Safari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B3DE13-31F3-42B9-816A-12E69A519CEC}"/>
              </a:ext>
            </a:extLst>
          </p:cNvPr>
          <p:cNvSpPr/>
          <p:nvPr/>
        </p:nvSpPr>
        <p:spPr>
          <a:xfrm>
            <a:off x="2279743" y="4358863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Chrome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92D973-794D-4B39-91B8-6D9EF5ED5086}"/>
              </a:ext>
            </a:extLst>
          </p:cNvPr>
          <p:cNvSpPr/>
          <p:nvPr/>
        </p:nvSpPr>
        <p:spPr>
          <a:xfrm>
            <a:off x="2276872" y="2935881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Chrome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4BD18D-1DD8-427F-BBF4-54FD831AD69F}"/>
              </a:ext>
            </a:extLst>
          </p:cNvPr>
          <p:cNvSpPr/>
          <p:nvPr/>
        </p:nvSpPr>
        <p:spPr>
          <a:xfrm>
            <a:off x="1149417" y="1675939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iPhone-Personal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CB2400-D724-47AA-9E4F-4F41904C2FA3}"/>
              </a:ext>
            </a:extLst>
          </p:cNvPr>
          <p:cNvSpPr/>
          <p:nvPr/>
        </p:nvSpPr>
        <p:spPr>
          <a:xfrm>
            <a:off x="1152288" y="3901581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MacBook </a:t>
            </a:r>
            <a:r>
              <a:rPr lang="es-ES" sz="1050" dirty="0" err="1">
                <a:solidFill>
                  <a:schemeClr val="accent6"/>
                </a:solidFill>
              </a:rPr>
              <a:t>Work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D1F660-3526-4B0A-A379-6914E86E080E}"/>
              </a:ext>
            </a:extLst>
          </p:cNvPr>
          <p:cNvSpPr/>
          <p:nvPr/>
        </p:nvSpPr>
        <p:spPr>
          <a:xfrm>
            <a:off x="1149417" y="2893469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PC Home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9B66058-7351-4349-80A7-1FA8EDE80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" y="2832105"/>
            <a:ext cx="429247" cy="428479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D75686-4E57-49B5-AB9F-AC373D6F9145}"/>
              </a:ext>
            </a:extLst>
          </p:cNvPr>
          <p:cNvCxnSpPr>
            <a:stCxn id="33" idx="3"/>
            <a:endCxn id="32" idx="1"/>
          </p:cNvCxnSpPr>
          <p:nvPr/>
        </p:nvCxnSpPr>
        <p:spPr>
          <a:xfrm>
            <a:off x="745850" y="3046345"/>
            <a:ext cx="403567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516D5E-4819-4544-9191-649FD11EF134}"/>
              </a:ext>
            </a:extLst>
          </p:cNvPr>
          <p:cNvCxnSpPr>
            <a:cxnSpLocks/>
            <a:stCxn id="32" idx="3"/>
            <a:endCxn id="29" idx="1"/>
          </p:cNvCxnSpPr>
          <p:nvPr/>
        </p:nvCxnSpPr>
        <p:spPr>
          <a:xfrm>
            <a:off x="1815955" y="3046345"/>
            <a:ext cx="460917" cy="4092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09A467-5878-4B34-A96A-B03A9EEA2319}"/>
              </a:ext>
            </a:extLst>
          </p:cNvPr>
          <p:cNvCxnSpPr>
            <a:cxnSpLocks/>
            <a:stCxn id="29" idx="3"/>
            <a:endCxn id="18" idx="1"/>
          </p:cNvCxnSpPr>
          <p:nvPr/>
        </p:nvCxnSpPr>
        <p:spPr>
          <a:xfrm>
            <a:off x="3157562" y="3050437"/>
            <a:ext cx="573151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1314F7DE-9697-4EDB-92E9-7A9E5A0A2FD0}"/>
              </a:ext>
            </a:extLst>
          </p:cNvPr>
          <p:cNvCxnSpPr>
            <a:cxnSpLocks/>
            <a:stCxn id="30" idx="3"/>
            <a:endCxn id="25" idx="1"/>
          </p:cNvCxnSpPr>
          <p:nvPr/>
        </p:nvCxnSpPr>
        <p:spPr>
          <a:xfrm flipV="1">
            <a:off x="1815955" y="1433045"/>
            <a:ext cx="460917" cy="39577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D6856584-478C-4041-BD34-95BD4C05B018}"/>
              </a:ext>
            </a:extLst>
          </p:cNvPr>
          <p:cNvCxnSpPr>
            <a:cxnSpLocks/>
            <a:stCxn id="30" idx="3"/>
            <a:endCxn id="26" idx="1"/>
          </p:cNvCxnSpPr>
          <p:nvPr/>
        </p:nvCxnSpPr>
        <p:spPr>
          <a:xfrm>
            <a:off x="1815955" y="1828815"/>
            <a:ext cx="460917" cy="412356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549DC6C9-AF57-4277-AC70-069F7624B571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745850" y="3046345"/>
            <a:ext cx="406438" cy="100811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2AF6784B-FF4F-4274-8D4A-4296CFA95ED5}"/>
              </a:ext>
            </a:extLst>
          </p:cNvPr>
          <p:cNvCxnSpPr>
            <a:cxnSpLocks/>
            <a:stCxn id="33" idx="3"/>
            <a:endCxn id="30" idx="1"/>
          </p:cNvCxnSpPr>
          <p:nvPr/>
        </p:nvCxnSpPr>
        <p:spPr>
          <a:xfrm flipV="1">
            <a:off x="745850" y="1828815"/>
            <a:ext cx="403567" cy="121753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C149CC00-8BB2-49D5-A15D-EEA3CC9ADF56}"/>
              </a:ext>
            </a:extLst>
          </p:cNvPr>
          <p:cNvCxnSpPr>
            <a:cxnSpLocks/>
            <a:stCxn id="31" idx="3"/>
            <a:endCxn id="28" idx="1"/>
          </p:cNvCxnSpPr>
          <p:nvPr/>
        </p:nvCxnSpPr>
        <p:spPr>
          <a:xfrm>
            <a:off x="1818826" y="4054457"/>
            <a:ext cx="460917" cy="41896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3A8B5D66-6680-4369-BC1A-543FE3449B1D}"/>
              </a:ext>
            </a:extLst>
          </p:cNvPr>
          <p:cNvCxnSpPr>
            <a:cxnSpLocks/>
            <a:stCxn id="31" idx="3"/>
            <a:endCxn id="27" idx="1"/>
          </p:cNvCxnSpPr>
          <p:nvPr/>
        </p:nvCxnSpPr>
        <p:spPr>
          <a:xfrm flipV="1">
            <a:off x="1818826" y="3665293"/>
            <a:ext cx="460917" cy="389164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9A75C81-BEFA-4160-A991-A050BA93C285}"/>
              </a:ext>
            </a:extLst>
          </p:cNvPr>
          <p:cNvCxnSpPr>
            <a:cxnSpLocks/>
            <a:stCxn id="26" idx="3"/>
            <a:endCxn id="15" idx="1"/>
          </p:cNvCxnSpPr>
          <p:nvPr/>
        </p:nvCxnSpPr>
        <p:spPr>
          <a:xfrm>
            <a:off x="3157562" y="2241171"/>
            <a:ext cx="573151" cy="40520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6AA8C1F-24FE-4FB8-A80C-6B58D75ADDF0}"/>
              </a:ext>
            </a:extLst>
          </p:cNvPr>
          <p:cNvCxnSpPr>
            <a:cxnSpLocks/>
            <a:stCxn id="26" idx="3"/>
            <a:endCxn id="19" idx="1"/>
          </p:cNvCxnSpPr>
          <p:nvPr/>
        </p:nvCxnSpPr>
        <p:spPr>
          <a:xfrm>
            <a:off x="3157562" y="2241171"/>
            <a:ext cx="573151" cy="114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BE300CD4-1A1A-459A-8150-CE4F3ED415FB}"/>
              </a:ext>
            </a:extLst>
          </p:cNvPr>
          <p:cNvCxnSpPr>
            <a:cxnSpLocks/>
            <a:stCxn id="26" idx="3"/>
            <a:endCxn id="16" idx="1"/>
          </p:cNvCxnSpPr>
          <p:nvPr/>
        </p:nvCxnSpPr>
        <p:spPr>
          <a:xfrm flipV="1">
            <a:off x="3157562" y="1838248"/>
            <a:ext cx="573151" cy="40292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A0DD5597-8FDB-42DC-9C09-1C029BF4212C}"/>
              </a:ext>
            </a:extLst>
          </p:cNvPr>
          <p:cNvCxnSpPr>
            <a:cxnSpLocks/>
            <a:stCxn id="25" idx="3"/>
            <a:endCxn id="16" idx="1"/>
          </p:cNvCxnSpPr>
          <p:nvPr/>
        </p:nvCxnSpPr>
        <p:spPr>
          <a:xfrm>
            <a:off x="3157562" y="1433045"/>
            <a:ext cx="573151" cy="40520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6DED1094-3F77-4369-BA24-FD2E177F2699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 flipV="1">
            <a:off x="3157562" y="1030122"/>
            <a:ext cx="571053" cy="40292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02DFECA-9E1C-44B1-B3B7-977871B1F359}"/>
              </a:ext>
            </a:extLst>
          </p:cNvPr>
          <p:cNvCxnSpPr>
            <a:cxnSpLocks/>
            <a:stCxn id="25" idx="3"/>
            <a:endCxn id="17" idx="1"/>
          </p:cNvCxnSpPr>
          <p:nvPr/>
        </p:nvCxnSpPr>
        <p:spPr>
          <a:xfrm>
            <a:off x="3157562" y="1433045"/>
            <a:ext cx="573151" cy="114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27A5EA5-9F3F-49B2-9292-C7C931ECD878}"/>
              </a:ext>
            </a:extLst>
          </p:cNvPr>
          <p:cNvCxnSpPr>
            <a:cxnSpLocks/>
            <a:stCxn id="28" idx="3"/>
            <a:endCxn id="23" idx="1"/>
          </p:cNvCxnSpPr>
          <p:nvPr/>
        </p:nvCxnSpPr>
        <p:spPr>
          <a:xfrm>
            <a:off x="3160433" y="4473419"/>
            <a:ext cx="568182" cy="19327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D2D72C45-B024-4D4A-B256-716024F3CAA6}"/>
              </a:ext>
            </a:extLst>
          </p:cNvPr>
          <p:cNvCxnSpPr>
            <a:cxnSpLocks/>
            <a:stCxn id="28" idx="3"/>
            <a:endCxn id="21" idx="1"/>
          </p:cNvCxnSpPr>
          <p:nvPr/>
        </p:nvCxnSpPr>
        <p:spPr>
          <a:xfrm flipV="1">
            <a:off x="3160433" y="4262626"/>
            <a:ext cx="568182" cy="21079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90CE3A8C-665F-4F4C-9F60-7584A2C524B6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 flipV="1">
            <a:off x="3160433" y="3454500"/>
            <a:ext cx="570280" cy="21079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975C44C1-E358-4FCA-944C-003DA8DF774D}"/>
              </a:ext>
            </a:extLst>
          </p:cNvPr>
          <p:cNvCxnSpPr>
            <a:cxnSpLocks/>
            <a:stCxn id="27" idx="3"/>
            <a:endCxn id="22" idx="1"/>
          </p:cNvCxnSpPr>
          <p:nvPr/>
        </p:nvCxnSpPr>
        <p:spPr>
          <a:xfrm>
            <a:off x="3160433" y="3665293"/>
            <a:ext cx="568182" cy="19327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CE1AB58E-63D1-4F5E-A22C-3A442204EEA8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>
            <a:off x="3160433" y="3665293"/>
            <a:ext cx="568182" cy="59733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7EF0CF2-0211-42B0-AED8-7B0154AC276E}"/>
              </a:ext>
            </a:extLst>
          </p:cNvPr>
          <p:cNvCxnSpPr>
            <a:cxnSpLocks/>
          </p:cNvCxnSpPr>
          <p:nvPr/>
        </p:nvCxnSpPr>
        <p:spPr>
          <a:xfrm>
            <a:off x="4472232" y="1030122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8DE609A-DEF7-47E1-9956-BEA734595A9E}"/>
              </a:ext>
            </a:extLst>
          </p:cNvPr>
          <p:cNvCxnSpPr>
            <a:cxnSpLocks/>
          </p:cNvCxnSpPr>
          <p:nvPr/>
        </p:nvCxnSpPr>
        <p:spPr>
          <a:xfrm>
            <a:off x="4472232" y="1434185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4368074-2C09-45CA-AF2A-A62635B8DE21}"/>
              </a:ext>
            </a:extLst>
          </p:cNvPr>
          <p:cNvCxnSpPr>
            <a:cxnSpLocks/>
          </p:cNvCxnSpPr>
          <p:nvPr/>
        </p:nvCxnSpPr>
        <p:spPr>
          <a:xfrm>
            <a:off x="4472232" y="1838248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153AB11-2D28-45A5-B223-CE33BCF65801}"/>
              </a:ext>
            </a:extLst>
          </p:cNvPr>
          <p:cNvCxnSpPr>
            <a:cxnSpLocks/>
          </p:cNvCxnSpPr>
          <p:nvPr/>
        </p:nvCxnSpPr>
        <p:spPr>
          <a:xfrm>
            <a:off x="4472232" y="2242311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2E45103-D210-4F33-B51E-984F7AACFF92}"/>
              </a:ext>
            </a:extLst>
          </p:cNvPr>
          <p:cNvCxnSpPr>
            <a:cxnSpLocks/>
          </p:cNvCxnSpPr>
          <p:nvPr/>
        </p:nvCxnSpPr>
        <p:spPr>
          <a:xfrm>
            <a:off x="4472232" y="2646374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0CF8A4C-4D2A-4CCF-A6C3-6C9E0DBAAE9C}"/>
              </a:ext>
            </a:extLst>
          </p:cNvPr>
          <p:cNvCxnSpPr>
            <a:cxnSpLocks/>
          </p:cNvCxnSpPr>
          <p:nvPr/>
        </p:nvCxnSpPr>
        <p:spPr>
          <a:xfrm>
            <a:off x="4472232" y="3050437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9CFFE10-E077-47C1-BE3D-C6EF946C09A8}"/>
              </a:ext>
            </a:extLst>
          </p:cNvPr>
          <p:cNvCxnSpPr>
            <a:cxnSpLocks/>
          </p:cNvCxnSpPr>
          <p:nvPr/>
        </p:nvCxnSpPr>
        <p:spPr>
          <a:xfrm>
            <a:off x="4472232" y="4666690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07FD198-C5B7-48BE-BD61-119C2B2C921D}"/>
              </a:ext>
            </a:extLst>
          </p:cNvPr>
          <p:cNvCxnSpPr>
            <a:cxnSpLocks/>
          </p:cNvCxnSpPr>
          <p:nvPr/>
        </p:nvCxnSpPr>
        <p:spPr>
          <a:xfrm>
            <a:off x="4472232" y="3454500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F2BAF55-DEFE-4056-A3D9-C5C757CA0B6C}"/>
              </a:ext>
            </a:extLst>
          </p:cNvPr>
          <p:cNvCxnSpPr>
            <a:cxnSpLocks/>
          </p:cNvCxnSpPr>
          <p:nvPr/>
        </p:nvCxnSpPr>
        <p:spPr>
          <a:xfrm>
            <a:off x="4472232" y="3858563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8CEF45D-6C3C-4CA5-AD5F-CF1126287A0A}"/>
              </a:ext>
            </a:extLst>
          </p:cNvPr>
          <p:cNvCxnSpPr>
            <a:cxnSpLocks/>
          </p:cNvCxnSpPr>
          <p:nvPr/>
        </p:nvCxnSpPr>
        <p:spPr>
          <a:xfrm>
            <a:off x="4472232" y="4262626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59471D67-D63E-4097-9DFA-0D2FEA1269BD}"/>
              </a:ext>
            </a:extLst>
          </p:cNvPr>
          <p:cNvSpPr/>
          <p:nvPr/>
        </p:nvSpPr>
        <p:spPr>
          <a:xfrm>
            <a:off x="4817032" y="900648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321BCC2B-167D-44D8-9499-0215BA866EE5}"/>
              </a:ext>
            </a:extLst>
          </p:cNvPr>
          <p:cNvSpPr/>
          <p:nvPr/>
        </p:nvSpPr>
        <p:spPr>
          <a:xfrm>
            <a:off x="4817032" y="1710524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7074C395-656B-454E-95D5-C8F44F6C9A3F}"/>
              </a:ext>
            </a:extLst>
          </p:cNvPr>
          <p:cNvSpPr/>
          <p:nvPr/>
        </p:nvSpPr>
        <p:spPr>
          <a:xfrm>
            <a:off x="4817032" y="2115462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3E6FE45B-C062-4478-A052-4B29AD4D376A}"/>
              </a:ext>
            </a:extLst>
          </p:cNvPr>
          <p:cNvSpPr/>
          <p:nvPr/>
        </p:nvSpPr>
        <p:spPr>
          <a:xfrm>
            <a:off x="4817032" y="2520400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1429BA60-17D5-4ED2-905E-C688A6749772}"/>
              </a:ext>
            </a:extLst>
          </p:cNvPr>
          <p:cNvSpPr/>
          <p:nvPr/>
        </p:nvSpPr>
        <p:spPr>
          <a:xfrm>
            <a:off x="4817032" y="2925338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FF4E4B2-A19A-433C-AF4F-7745BF4AB6F3}"/>
              </a:ext>
            </a:extLst>
          </p:cNvPr>
          <p:cNvSpPr/>
          <p:nvPr/>
        </p:nvSpPr>
        <p:spPr>
          <a:xfrm>
            <a:off x="4817032" y="3330276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0604FE8B-26AA-4BC1-8F73-C60583551E09}"/>
              </a:ext>
            </a:extLst>
          </p:cNvPr>
          <p:cNvSpPr/>
          <p:nvPr/>
        </p:nvSpPr>
        <p:spPr>
          <a:xfrm>
            <a:off x="4817032" y="3735214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5A3910CF-28E0-48A8-B3CD-991240E43CBF}"/>
              </a:ext>
            </a:extLst>
          </p:cNvPr>
          <p:cNvSpPr/>
          <p:nvPr/>
        </p:nvSpPr>
        <p:spPr>
          <a:xfrm>
            <a:off x="4817032" y="4140152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51AEBC2-A68B-4432-9EBF-9BDF456E02D9}"/>
              </a:ext>
            </a:extLst>
          </p:cNvPr>
          <p:cNvSpPr/>
          <p:nvPr/>
        </p:nvSpPr>
        <p:spPr>
          <a:xfrm>
            <a:off x="4817032" y="4545087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A1A54BE5-94BB-4B06-8E53-3C78F72CB2C0}"/>
              </a:ext>
            </a:extLst>
          </p:cNvPr>
          <p:cNvSpPr/>
          <p:nvPr/>
        </p:nvSpPr>
        <p:spPr>
          <a:xfrm>
            <a:off x="4821519" y="1305586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2F3BA9E4-0D1A-4029-A021-07532FC9A8E8}"/>
              </a:ext>
            </a:extLst>
          </p:cNvPr>
          <p:cNvSpPr/>
          <p:nvPr/>
        </p:nvSpPr>
        <p:spPr>
          <a:xfrm>
            <a:off x="5581073" y="907696"/>
            <a:ext cx="194182" cy="3873550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b="1" dirty="0">
              <a:latin typeface="Georgia" panose="02040502050405020303" pitchFamily="18" charset="0"/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A8286D83-482C-4AB2-A7F4-B9EE1F954AE6}"/>
              </a:ext>
            </a:extLst>
          </p:cNvPr>
          <p:cNvSpPr/>
          <p:nvPr/>
        </p:nvSpPr>
        <p:spPr>
          <a:xfrm>
            <a:off x="5790504" y="2582837"/>
            <a:ext cx="736271" cy="523267"/>
          </a:xfrm>
          <a:prstGeom prst="roundRect">
            <a:avLst>
              <a:gd name="adj" fmla="val 35588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800"/>
              </a:lnSpc>
            </a:pPr>
            <a:r>
              <a:rPr lang="es-ES" sz="1000" dirty="0">
                <a:solidFill>
                  <a:schemeClr val="accent6"/>
                </a:solidFill>
              </a:rPr>
              <a:t>Complete Online </a:t>
            </a:r>
            <a:r>
              <a:rPr lang="es-ES" sz="1000" dirty="0" err="1">
                <a:solidFill>
                  <a:schemeClr val="accent6"/>
                </a:solidFill>
              </a:rPr>
              <a:t>behaviour</a:t>
            </a:r>
            <a:endParaRPr lang="es-ES" sz="1000" dirty="0">
              <a:solidFill>
                <a:schemeClr val="accent6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CFBFADB-10A5-4771-A7B4-48E37D439F36}"/>
              </a:ext>
            </a:extLst>
          </p:cNvPr>
          <p:cNvSpPr/>
          <p:nvPr/>
        </p:nvSpPr>
        <p:spPr>
          <a:xfrm>
            <a:off x="220496" y="3332580"/>
            <a:ext cx="621459" cy="302889"/>
          </a:xfrm>
          <a:prstGeom prst="rect">
            <a:avLst/>
          </a:prstGeom>
          <a:solidFill>
            <a:schemeClr val="accent5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Individual i</a:t>
            </a:r>
          </a:p>
        </p:txBody>
      </p:sp>
      <p:sp>
        <p:nvSpPr>
          <p:cNvPr id="137" name="Título 4">
            <a:extLst>
              <a:ext uri="{FF2B5EF4-FFF2-40B4-BE49-F238E27FC236}">
                <a16:creationId xmlns:a16="http://schemas.microsoft.com/office/drawing/2014/main" id="{6968723F-7A52-4796-B9A8-824B6C730D31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6"/>
                </a:solidFill>
              </a:rPr>
              <a:t>BACKGROUND</a:t>
            </a:r>
          </a:p>
        </p:txBody>
      </p:sp>
      <p:sp>
        <p:nvSpPr>
          <p:cNvPr id="138" name="Marcador de texto 3">
            <a:extLst>
              <a:ext uri="{FF2B5EF4-FFF2-40B4-BE49-F238E27FC236}">
                <a16:creationId xmlns:a16="http://schemas.microsoft.com/office/drawing/2014/main" id="{A5F38805-D7F6-4E52-95C4-E0FA66CE78B9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Full coverage</a:t>
            </a:r>
          </a:p>
        </p:txBody>
      </p:sp>
    </p:spTree>
    <p:extLst>
      <p:ext uri="{BB962C8B-B14F-4D97-AF65-F5344CB8AC3E}">
        <p14:creationId xmlns:p14="http://schemas.microsoft.com/office/powerpoint/2010/main" val="90519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4A1CC0-B2F3-495A-BF85-773D4D1FAE5B}"/>
              </a:ext>
            </a:extLst>
          </p:cNvPr>
          <p:cNvSpPr/>
          <p:nvPr/>
        </p:nvSpPr>
        <p:spPr>
          <a:xfrm>
            <a:off x="3730713" y="2531818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Cafe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FD94C7-60B9-4563-BB02-744B884A0B14}"/>
              </a:ext>
            </a:extLst>
          </p:cNvPr>
          <p:cNvSpPr/>
          <p:nvPr/>
        </p:nvSpPr>
        <p:spPr>
          <a:xfrm>
            <a:off x="3730713" y="1723692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Home WIFI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C2CC9B-AFF7-43C2-94FD-2276FCA9AE8A}"/>
              </a:ext>
            </a:extLst>
          </p:cNvPr>
          <p:cNvSpPr/>
          <p:nvPr/>
        </p:nvSpPr>
        <p:spPr>
          <a:xfrm>
            <a:off x="3730713" y="1319629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Work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318E7E-9EB2-49AC-8057-9DF01FD0455D}"/>
              </a:ext>
            </a:extLst>
          </p:cNvPr>
          <p:cNvSpPr/>
          <p:nvPr/>
        </p:nvSpPr>
        <p:spPr>
          <a:xfrm>
            <a:off x="3730713" y="2935881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Home WIFI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43CA3A-23C5-464E-93BF-652C3CB8F817}"/>
              </a:ext>
            </a:extLst>
          </p:cNvPr>
          <p:cNvSpPr/>
          <p:nvPr/>
        </p:nvSpPr>
        <p:spPr>
          <a:xfrm>
            <a:off x="3730713" y="2127755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Train WIFI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8E2959-F145-4722-94F7-96FBC463A6D3}"/>
              </a:ext>
            </a:extLst>
          </p:cNvPr>
          <p:cNvSpPr/>
          <p:nvPr/>
        </p:nvSpPr>
        <p:spPr>
          <a:xfrm>
            <a:off x="3730713" y="3339944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Work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AD6048-04C9-4E32-9E89-62CFD643A19A}"/>
              </a:ext>
            </a:extLst>
          </p:cNvPr>
          <p:cNvSpPr/>
          <p:nvPr/>
        </p:nvSpPr>
        <p:spPr>
          <a:xfrm>
            <a:off x="3728615" y="4148070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Train WIFI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D943B3-2920-4D5E-B973-C6106F4EFB58}"/>
              </a:ext>
            </a:extLst>
          </p:cNvPr>
          <p:cNvSpPr/>
          <p:nvPr/>
        </p:nvSpPr>
        <p:spPr>
          <a:xfrm>
            <a:off x="3728615" y="3744007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Home WIFI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B06442-8E1C-4EE2-B2B9-C76D57F67706}"/>
              </a:ext>
            </a:extLst>
          </p:cNvPr>
          <p:cNvSpPr/>
          <p:nvPr/>
        </p:nvSpPr>
        <p:spPr>
          <a:xfrm>
            <a:off x="3728615" y="4552135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Cafe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0940B3-E03C-4311-A30C-2E880CA4403F}"/>
              </a:ext>
            </a:extLst>
          </p:cNvPr>
          <p:cNvSpPr/>
          <p:nvPr/>
        </p:nvSpPr>
        <p:spPr>
          <a:xfrm>
            <a:off x="3728615" y="915566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4G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2EF362-6537-4249-9FD8-62C387F85626}"/>
              </a:ext>
            </a:extLst>
          </p:cNvPr>
          <p:cNvSpPr/>
          <p:nvPr/>
        </p:nvSpPr>
        <p:spPr>
          <a:xfrm>
            <a:off x="2276872" y="1318489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Safari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8A6BFA-3EC4-485C-94AA-8F9AA6965C83}"/>
              </a:ext>
            </a:extLst>
          </p:cNvPr>
          <p:cNvSpPr/>
          <p:nvPr/>
        </p:nvSpPr>
        <p:spPr>
          <a:xfrm>
            <a:off x="2276872" y="2063686"/>
            <a:ext cx="880690" cy="354969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Apps (</a:t>
            </a:r>
            <a:r>
              <a:rPr lang="es-ES" sz="1050" dirty="0" err="1">
                <a:solidFill>
                  <a:schemeClr val="accent6"/>
                </a:solidFill>
              </a:rPr>
              <a:t>Fbk,Twitter</a:t>
            </a:r>
            <a:r>
              <a:rPr lang="es-ES" sz="1050" dirty="0">
                <a:solidFill>
                  <a:schemeClr val="accent6"/>
                </a:solidFill>
              </a:rPr>
              <a:t>…)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336EB8-C37F-4916-BC9D-7461B287FDB2}"/>
              </a:ext>
            </a:extLst>
          </p:cNvPr>
          <p:cNvSpPr/>
          <p:nvPr/>
        </p:nvSpPr>
        <p:spPr>
          <a:xfrm>
            <a:off x="2279743" y="3550737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Safari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B3DE13-31F3-42B9-816A-12E69A519CEC}"/>
              </a:ext>
            </a:extLst>
          </p:cNvPr>
          <p:cNvSpPr/>
          <p:nvPr/>
        </p:nvSpPr>
        <p:spPr>
          <a:xfrm>
            <a:off x="2279743" y="4358863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Chrome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92D973-794D-4B39-91B8-6D9EF5ED5086}"/>
              </a:ext>
            </a:extLst>
          </p:cNvPr>
          <p:cNvSpPr/>
          <p:nvPr/>
        </p:nvSpPr>
        <p:spPr>
          <a:xfrm>
            <a:off x="2276872" y="2935881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Chrome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4BD18D-1DD8-427F-BBF4-54FD831AD69F}"/>
              </a:ext>
            </a:extLst>
          </p:cNvPr>
          <p:cNvSpPr/>
          <p:nvPr/>
        </p:nvSpPr>
        <p:spPr>
          <a:xfrm>
            <a:off x="1149417" y="1675939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iPhone-Personal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CB2400-D724-47AA-9E4F-4F41904C2FA3}"/>
              </a:ext>
            </a:extLst>
          </p:cNvPr>
          <p:cNvSpPr/>
          <p:nvPr/>
        </p:nvSpPr>
        <p:spPr>
          <a:xfrm>
            <a:off x="1152288" y="3901581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MacBook </a:t>
            </a:r>
            <a:r>
              <a:rPr lang="es-ES" sz="1050" dirty="0" err="1">
                <a:solidFill>
                  <a:schemeClr val="accent6"/>
                </a:solidFill>
              </a:rPr>
              <a:t>Work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D1F660-3526-4B0A-A379-6914E86E080E}"/>
              </a:ext>
            </a:extLst>
          </p:cNvPr>
          <p:cNvSpPr/>
          <p:nvPr/>
        </p:nvSpPr>
        <p:spPr>
          <a:xfrm>
            <a:off x="1149417" y="2893469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PC Home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9B66058-7351-4349-80A7-1FA8EDE80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" y="2832105"/>
            <a:ext cx="429247" cy="428479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D75686-4E57-49B5-AB9F-AC373D6F9145}"/>
              </a:ext>
            </a:extLst>
          </p:cNvPr>
          <p:cNvCxnSpPr>
            <a:stCxn id="33" idx="3"/>
            <a:endCxn id="32" idx="1"/>
          </p:cNvCxnSpPr>
          <p:nvPr/>
        </p:nvCxnSpPr>
        <p:spPr>
          <a:xfrm>
            <a:off x="745850" y="3046345"/>
            <a:ext cx="403567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516D5E-4819-4544-9191-649FD11EF134}"/>
              </a:ext>
            </a:extLst>
          </p:cNvPr>
          <p:cNvCxnSpPr>
            <a:cxnSpLocks/>
            <a:stCxn id="32" idx="3"/>
            <a:endCxn id="29" idx="1"/>
          </p:cNvCxnSpPr>
          <p:nvPr/>
        </p:nvCxnSpPr>
        <p:spPr>
          <a:xfrm>
            <a:off x="1815955" y="3046345"/>
            <a:ext cx="460917" cy="4092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09A467-5878-4B34-A96A-B03A9EEA2319}"/>
              </a:ext>
            </a:extLst>
          </p:cNvPr>
          <p:cNvCxnSpPr>
            <a:cxnSpLocks/>
            <a:stCxn id="29" idx="3"/>
            <a:endCxn id="18" idx="1"/>
          </p:cNvCxnSpPr>
          <p:nvPr/>
        </p:nvCxnSpPr>
        <p:spPr>
          <a:xfrm>
            <a:off x="3157562" y="3050437"/>
            <a:ext cx="573151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1314F7DE-9697-4EDB-92E9-7A9E5A0A2FD0}"/>
              </a:ext>
            </a:extLst>
          </p:cNvPr>
          <p:cNvCxnSpPr>
            <a:cxnSpLocks/>
            <a:stCxn id="30" idx="3"/>
            <a:endCxn id="25" idx="1"/>
          </p:cNvCxnSpPr>
          <p:nvPr/>
        </p:nvCxnSpPr>
        <p:spPr>
          <a:xfrm flipV="1">
            <a:off x="1815955" y="1433045"/>
            <a:ext cx="460917" cy="39577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D6856584-478C-4041-BD34-95BD4C05B018}"/>
              </a:ext>
            </a:extLst>
          </p:cNvPr>
          <p:cNvCxnSpPr>
            <a:cxnSpLocks/>
            <a:stCxn id="30" idx="3"/>
            <a:endCxn id="26" idx="1"/>
          </p:cNvCxnSpPr>
          <p:nvPr/>
        </p:nvCxnSpPr>
        <p:spPr>
          <a:xfrm>
            <a:off x="1815955" y="1828815"/>
            <a:ext cx="460917" cy="412356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549DC6C9-AF57-4277-AC70-069F7624B571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745850" y="3046345"/>
            <a:ext cx="406438" cy="100811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2AF6784B-FF4F-4274-8D4A-4296CFA95ED5}"/>
              </a:ext>
            </a:extLst>
          </p:cNvPr>
          <p:cNvCxnSpPr>
            <a:cxnSpLocks/>
            <a:stCxn id="33" idx="3"/>
            <a:endCxn id="30" idx="1"/>
          </p:cNvCxnSpPr>
          <p:nvPr/>
        </p:nvCxnSpPr>
        <p:spPr>
          <a:xfrm flipV="1">
            <a:off x="745850" y="1828815"/>
            <a:ext cx="403567" cy="121753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C149CC00-8BB2-49D5-A15D-EEA3CC9ADF56}"/>
              </a:ext>
            </a:extLst>
          </p:cNvPr>
          <p:cNvCxnSpPr>
            <a:cxnSpLocks/>
            <a:stCxn id="31" idx="3"/>
            <a:endCxn id="28" idx="1"/>
          </p:cNvCxnSpPr>
          <p:nvPr/>
        </p:nvCxnSpPr>
        <p:spPr>
          <a:xfrm>
            <a:off x="1818826" y="4054457"/>
            <a:ext cx="460917" cy="41896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3A8B5D66-6680-4369-BC1A-543FE3449B1D}"/>
              </a:ext>
            </a:extLst>
          </p:cNvPr>
          <p:cNvCxnSpPr>
            <a:cxnSpLocks/>
            <a:stCxn id="31" idx="3"/>
            <a:endCxn id="27" idx="1"/>
          </p:cNvCxnSpPr>
          <p:nvPr/>
        </p:nvCxnSpPr>
        <p:spPr>
          <a:xfrm flipV="1">
            <a:off x="1818826" y="3665293"/>
            <a:ext cx="460917" cy="389164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9A75C81-BEFA-4160-A991-A050BA93C285}"/>
              </a:ext>
            </a:extLst>
          </p:cNvPr>
          <p:cNvCxnSpPr>
            <a:cxnSpLocks/>
            <a:stCxn id="26" idx="3"/>
            <a:endCxn id="15" idx="1"/>
          </p:cNvCxnSpPr>
          <p:nvPr/>
        </p:nvCxnSpPr>
        <p:spPr>
          <a:xfrm>
            <a:off x="3157562" y="2241171"/>
            <a:ext cx="573151" cy="40520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6AA8C1F-24FE-4FB8-A80C-6B58D75ADDF0}"/>
              </a:ext>
            </a:extLst>
          </p:cNvPr>
          <p:cNvCxnSpPr>
            <a:cxnSpLocks/>
            <a:stCxn id="26" idx="3"/>
            <a:endCxn id="19" idx="1"/>
          </p:cNvCxnSpPr>
          <p:nvPr/>
        </p:nvCxnSpPr>
        <p:spPr>
          <a:xfrm>
            <a:off x="3157562" y="2241171"/>
            <a:ext cx="573151" cy="114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BE300CD4-1A1A-459A-8150-CE4F3ED415FB}"/>
              </a:ext>
            </a:extLst>
          </p:cNvPr>
          <p:cNvCxnSpPr>
            <a:cxnSpLocks/>
            <a:stCxn id="26" idx="3"/>
            <a:endCxn id="16" idx="1"/>
          </p:cNvCxnSpPr>
          <p:nvPr/>
        </p:nvCxnSpPr>
        <p:spPr>
          <a:xfrm flipV="1">
            <a:off x="3157562" y="1838248"/>
            <a:ext cx="573151" cy="40292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A0DD5597-8FDB-42DC-9C09-1C029BF4212C}"/>
              </a:ext>
            </a:extLst>
          </p:cNvPr>
          <p:cNvCxnSpPr>
            <a:cxnSpLocks/>
            <a:stCxn id="25" idx="3"/>
            <a:endCxn id="16" idx="1"/>
          </p:cNvCxnSpPr>
          <p:nvPr/>
        </p:nvCxnSpPr>
        <p:spPr>
          <a:xfrm>
            <a:off x="3157562" y="1433045"/>
            <a:ext cx="573151" cy="40520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6DED1094-3F77-4369-BA24-FD2E177F2699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 flipV="1">
            <a:off x="3157562" y="1030122"/>
            <a:ext cx="571053" cy="40292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02DFECA-9E1C-44B1-B3B7-977871B1F359}"/>
              </a:ext>
            </a:extLst>
          </p:cNvPr>
          <p:cNvCxnSpPr>
            <a:cxnSpLocks/>
            <a:stCxn id="25" idx="3"/>
            <a:endCxn id="17" idx="1"/>
          </p:cNvCxnSpPr>
          <p:nvPr/>
        </p:nvCxnSpPr>
        <p:spPr>
          <a:xfrm>
            <a:off x="3157562" y="1433045"/>
            <a:ext cx="573151" cy="114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27A5EA5-9F3F-49B2-9292-C7C931ECD878}"/>
              </a:ext>
            </a:extLst>
          </p:cNvPr>
          <p:cNvCxnSpPr>
            <a:cxnSpLocks/>
            <a:stCxn id="28" idx="3"/>
            <a:endCxn id="23" idx="1"/>
          </p:cNvCxnSpPr>
          <p:nvPr/>
        </p:nvCxnSpPr>
        <p:spPr>
          <a:xfrm>
            <a:off x="3160433" y="4473419"/>
            <a:ext cx="568182" cy="19327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D2D72C45-B024-4D4A-B256-716024F3CAA6}"/>
              </a:ext>
            </a:extLst>
          </p:cNvPr>
          <p:cNvCxnSpPr>
            <a:cxnSpLocks/>
            <a:stCxn id="28" idx="3"/>
            <a:endCxn id="21" idx="1"/>
          </p:cNvCxnSpPr>
          <p:nvPr/>
        </p:nvCxnSpPr>
        <p:spPr>
          <a:xfrm flipV="1">
            <a:off x="3160433" y="4262626"/>
            <a:ext cx="568182" cy="21079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90CE3A8C-665F-4F4C-9F60-7584A2C524B6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 flipV="1">
            <a:off x="3160433" y="3454500"/>
            <a:ext cx="570280" cy="21079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975C44C1-E358-4FCA-944C-003DA8DF774D}"/>
              </a:ext>
            </a:extLst>
          </p:cNvPr>
          <p:cNvCxnSpPr>
            <a:cxnSpLocks/>
            <a:stCxn id="27" idx="3"/>
            <a:endCxn id="22" idx="1"/>
          </p:cNvCxnSpPr>
          <p:nvPr/>
        </p:nvCxnSpPr>
        <p:spPr>
          <a:xfrm>
            <a:off x="3160433" y="3665293"/>
            <a:ext cx="568182" cy="19327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CE1AB58E-63D1-4F5E-A22C-3A442204EEA8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>
            <a:off x="3160433" y="3665293"/>
            <a:ext cx="568182" cy="59733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7EF0CF2-0211-42B0-AED8-7B0154AC276E}"/>
              </a:ext>
            </a:extLst>
          </p:cNvPr>
          <p:cNvCxnSpPr>
            <a:cxnSpLocks/>
          </p:cNvCxnSpPr>
          <p:nvPr/>
        </p:nvCxnSpPr>
        <p:spPr>
          <a:xfrm>
            <a:off x="4472232" y="1030122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8DE609A-DEF7-47E1-9956-BEA734595A9E}"/>
              </a:ext>
            </a:extLst>
          </p:cNvPr>
          <p:cNvCxnSpPr>
            <a:cxnSpLocks/>
          </p:cNvCxnSpPr>
          <p:nvPr/>
        </p:nvCxnSpPr>
        <p:spPr>
          <a:xfrm>
            <a:off x="4472232" y="1434185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4368074-2C09-45CA-AF2A-A62635B8DE21}"/>
              </a:ext>
            </a:extLst>
          </p:cNvPr>
          <p:cNvCxnSpPr>
            <a:cxnSpLocks/>
          </p:cNvCxnSpPr>
          <p:nvPr/>
        </p:nvCxnSpPr>
        <p:spPr>
          <a:xfrm>
            <a:off x="4472232" y="1838248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153AB11-2D28-45A5-B223-CE33BCF65801}"/>
              </a:ext>
            </a:extLst>
          </p:cNvPr>
          <p:cNvCxnSpPr>
            <a:cxnSpLocks/>
          </p:cNvCxnSpPr>
          <p:nvPr/>
        </p:nvCxnSpPr>
        <p:spPr>
          <a:xfrm>
            <a:off x="4472232" y="2242311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2E45103-D210-4F33-B51E-984F7AACFF92}"/>
              </a:ext>
            </a:extLst>
          </p:cNvPr>
          <p:cNvCxnSpPr>
            <a:cxnSpLocks/>
          </p:cNvCxnSpPr>
          <p:nvPr/>
        </p:nvCxnSpPr>
        <p:spPr>
          <a:xfrm>
            <a:off x="4472232" y="2646374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0CF8A4C-4D2A-4CCF-A6C3-6C9E0DBAAE9C}"/>
              </a:ext>
            </a:extLst>
          </p:cNvPr>
          <p:cNvCxnSpPr>
            <a:cxnSpLocks/>
          </p:cNvCxnSpPr>
          <p:nvPr/>
        </p:nvCxnSpPr>
        <p:spPr>
          <a:xfrm>
            <a:off x="4472232" y="3050437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9CFFE10-E077-47C1-BE3D-C6EF946C09A8}"/>
              </a:ext>
            </a:extLst>
          </p:cNvPr>
          <p:cNvCxnSpPr>
            <a:cxnSpLocks/>
          </p:cNvCxnSpPr>
          <p:nvPr/>
        </p:nvCxnSpPr>
        <p:spPr>
          <a:xfrm>
            <a:off x="4472232" y="4666690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07FD198-C5B7-48BE-BD61-119C2B2C921D}"/>
              </a:ext>
            </a:extLst>
          </p:cNvPr>
          <p:cNvCxnSpPr>
            <a:cxnSpLocks/>
          </p:cNvCxnSpPr>
          <p:nvPr/>
        </p:nvCxnSpPr>
        <p:spPr>
          <a:xfrm>
            <a:off x="4472232" y="3454500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F2BAF55-DEFE-4056-A3D9-C5C757CA0B6C}"/>
              </a:ext>
            </a:extLst>
          </p:cNvPr>
          <p:cNvCxnSpPr>
            <a:cxnSpLocks/>
          </p:cNvCxnSpPr>
          <p:nvPr/>
        </p:nvCxnSpPr>
        <p:spPr>
          <a:xfrm>
            <a:off x="4472232" y="3858563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8CEF45D-6C3C-4CA5-AD5F-CF1126287A0A}"/>
              </a:ext>
            </a:extLst>
          </p:cNvPr>
          <p:cNvCxnSpPr>
            <a:cxnSpLocks/>
          </p:cNvCxnSpPr>
          <p:nvPr/>
        </p:nvCxnSpPr>
        <p:spPr>
          <a:xfrm>
            <a:off x="4472232" y="4262626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59471D67-D63E-4097-9DFA-0D2FEA1269BD}"/>
              </a:ext>
            </a:extLst>
          </p:cNvPr>
          <p:cNvSpPr/>
          <p:nvPr/>
        </p:nvSpPr>
        <p:spPr>
          <a:xfrm>
            <a:off x="4817032" y="900648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321BCC2B-167D-44D8-9499-0215BA866EE5}"/>
              </a:ext>
            </a:extLst>
          </p:cNvPr>
          <p:cNvSpPr/>
          <p:nvPr/>
        </p:nvSpPr>
        <p:spPr>
          <a:xfrm>
            <a:off x="4817032" y="1710524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7074C395-656B-454E-95D5-C8F44F6C9A3F}"/>
              </a:ext>
            </a:extLst>
          </p:cNvPr>
          <p:cNvSpPr/>
          <p:nvPr/>
        </p:nvSpPr>
        <p:spPr>
          <a:xfrm>
            <a:off x="4817032" y="2115462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3E6FE45B-C062-4478-A052-4B29AD4D376A}"/>
              </a:ext>
            </a:extLst>
          </p:cNvPr>
          <p:cNvSpPr/>
          <p:nvPr/>
        </p:nvSpPr>
        <p:spPr>
          <a:xfrm>
            <a:off x="4817032" y="2520400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1429BA60-17D5-4ED2-905E-C688A6749772}"/>
              </a:ext>
            </a:extLst>
          </p:cNvPr>
          <p:cNvSpPr/>
          <p:nvPr/>
        </p:nvSpPr>
        <p:spPr>
          <a:xfrm>
            <a:off x="4817032" y="2925338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FF4E4B2-A19A-433C-AF4F-7745BF4AB6F3}"/>
              </a:ext>
            </a:extLst>
          </p:cNvPr>
          <p:cNvSpPr/>
          <p:nvPr/>
        </p:nvSpPr>
        <p:spPr>
          <a:xfrm>
            <a:off x="4817032" y="3330276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0604FE8B-26AA-4BC1-8F73-C60583551E09}"/>
              </a:ext>
            </a:extLst>
          </p:cNvPr>
          <p:cNvSpPr/>
          <p:nvPr/>
        </p:nvSpPr>
        <p:spPr>
          <a:xfrm>
            <a:off x="4817032" y="3735214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5A3910CF-28E0-48A8-B3CD-991240E43CBF}"/>
              </a:ext>
            </a:extLst>
          </p:cNvPr>
          <p:cNvSpPr/>
          <p:nvPr/>
        </p:nvSpPr>
        <p:spPr>
          <a:xfrm>
            <a:off x="4817032" y="4140152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51AEBC2-A68B-4432-9EBF-9BDF456E02D9}"/>
              </a:ext>
            </a:extLst>
          </p:cNvPr>
          <p:cNvSpPr/>
          <p:nvPr/>
        </p:nvSpPr>
        <p:spPr>
          <a:xfrm>
            <a:off x="4817032" y="4545087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A1A54BE5-94BB-4B06-8E53-3C78F72CB2C0}"/>
              </a:ext>
            </a:extLst>
          </p:cNvPr>
          <p:cNvSpPr/>
          <p:nvPr/>
        </p:nvSpPr>
        <p:spPr>
          <a:xfrm>
            <a:off x="4821519" y="1305586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2F3BA9E4-0D1A-4029-A021-07532FC9A8E8}"/>
              </a:ext>
            </a:extLst>
          </p:cNvPr>
          <p:cNvSpPr/>
          <p:nvPr/>
        </p:nvSpPr>
        <p:spPr>
          <a:xfrm>
            <a:off x="5581073" y="907696"/>
            <a:ext cx="194182" cy="3873550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b="1" dirty="0">
              <a:latin typeface="Georgia" panose="02040502050405020303" pitchFamily="18" charset="0"/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A8286D83-482C-4AB2-A7F4-B9EE1F954AE6}"/>
              </a:ext>
            </a:extLst>
          </p:cNvPr>
          <p:cNvSpPr/>
          <p:nvPr/>
        </p:nvSpPr>
        <p:spPr>
          <a:xfrm>
            <a:off x="5790504" y="2582837"/>
            <a:ext cx="736271" cy="523267"/>
          </a:xfrm>
          <a:prstGeom prst="roundRect">
            <a:avLst>
              <a:gd name="adj" fmla="val 35588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800"/>
              </a:lnSpc>
            </a:pPr>
            <a:r>
              <a:rPr lang="es-ES" sz="1000" dirty="0">
                <a:solidFill>
                  <a:schemeClr val="accent6"/>
                </a:solidFill>
              </a:rPr>
              <a:t>Complete Online </a:t>
            </a:r>
            <a:r>
              <a:rPr lang="es-ES" sz="1000" dirty="0" err="1">
                <a:solidFill>
                  <a:schemeClr val="accent6"/>
                </a:solidFill>
              </a:rPr>
              <a:t>behaviour</a:t>
            </a:r>
            <a:endParaRPr lang="es-ES" sz="1000" dirty="0">
              <a:solidFill>
                <a:schemeClr val="accent6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CFBFADB-10A5-4771-A7B4-48E37D439F36}"/>
              </a:ext>
            </a:extLst>
          </p:cNvPr>
          <p:cNvSpPr/>
          <p:nvPr/>
        </p:nvSpPr>
        <p:spPr>
          <a:xfrm>
            <a:off x="220496" y="3332580"/>
            <a:ext cx="621459" cy="302889"/>
          </a:xfrm>
          <a:prstGeom prst="rect">
            <a:avLst/>
          </a:prstGeom>
          <a:solidFill>
            <a:schemeClr val="accent5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Individual i</a:t>
            </a:r>
          </a:p>
        </p:txBody>
      </p:sp>
      <p:sp>
        <p:nvSpPr>
          <p:cNvPr id="69" name="Título 4">
            <a:extLst>
              <a:ext uri="{FF2B5EF4-FFF2-40B4-BE49-F238E27FC236}">
                <a16:creationId xmlns:a16="http://schemas.microsoft.com/office/drawing/2014/main" id="{628661F4-7D0A-4136-A9AE-40BA65AA9294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6"/>
                </a:solidFill>
              </a:rPr>
              <a:t>BACKGROUND</a:t>
            </a:r>
          </a:p>
        </p:txBody>
      </p:sp>
      <p:sp>
        <p:nvSpPr>
          <p:cNvPr id="70" name="Marcador de texto 3">
            <a:extLst>
              <a:ext uri="{FF2B5EF4-FFF2-40B4-BE49-F238E27FC236}">
                <a16:creationId xmlns:a16="http://schemas.microsoft.com/office/drawing/2014/main" id="{65A26A39-6682-4187-A242-7B2AB3333F84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Full coverage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7E86A92-DFC5-4207-B33B-E5FCE32C9C88}"/>
              </a:ext>
            </a:extLst>
          </p:cNvPr>
          <p:cNvSpPr/>
          <p:nvPr/>
        </p:nvSpPr>
        <p:spPr>
          <a:xfrm>
            <a:off x="1498852" y="2664860"/>
            <a:ext cx="574124" cy="26335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1400" b="1" dirty="0">
                <a:solidFill>
                  <a:schemeClr val="accent5"/>
                </a:solidFill>
              </a:rPr>
              <a:t>APP</a:t>
            </a:r>
          </a:p>
        </p:txBody>
      </p:sp>
    </p:spTree>
    <p:extLst>
      <p:ext uri="{BB962C8B-B14F-4D97-AF65-F5344CB8AC3E}">
        <p14:creationId xmlns:p14="http://schemas.microsoft.com/office/powerpoint/2010/main" val="274950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4A1CC0-B2F3-495A-BF85-773D4D1FAE5B}"/>
              </a:ext>
            </a:extLst>
          </p:cNvPr>
          <p:cNvSpPr/>
          <p:nvPr/>
        </p:nvSpPr>
        <p:spPr>
          <a:xfrm>
            <a:off x="3730713" y="2531818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Cafe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FD94C7-60B9-4563-BB02-744B884A0B14}"/>
              </a:ext>
            </a:extLst>
          </p:cNvPr>
          <p:cNvSpPr/>
          <p:nvPr/>
        </p:nvSpPr>
        <p:spPr>
          <a:xfrm>
            <a:off x="3730713" y="1723692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Home WIFI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C2CC9B-AFF7-43C2-94FD-2276FCA9AE8A}"/>
              </a:ext>
            </a:extLst>
          </p:cNvPr>
          <p:cNvSpPr/>
          <p:nvPr/>
        </p:nvSpPr>
        <p:spPr>
          <a:xfrm>
            <a:off x="3730713" y="1319629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Work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318E7E-9EB2-49AC-8057-9DF01FD0455D}"/>
              </a:ext>
            </a:extLst>
          </p:cNvPr>
          <p:cNvSpPr/>
          <p:nvPr/>
        </p:nvSpPr>
        <p:spPr>
          <a:xfrm>
            <a:off x="3730713" y="2935881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Home WIFI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43CA3A-23C5-464E-93BF-652C3CB8F817}"/>
              </a:ext>
            </a:extLst>
          </p:cNvPr>
          <p:cNvSpPr/>
          <p:nvPr/>
        </p:nvSpPr>
        <p:spPr>
          <a:xfrm>
            <a:off x="3730713" y="2127755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Train WIFI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8E2959-F145-4722-94F7-96FBC463A6D3}"/>
              </a:ext>
            </a:extLst>
          </p:cNvPr>
          <p:cNvSpPr/>
          <p:nvPr/>
        </p:nvSpPr>
        <p:spPr>
          <a:xfrm>
            <a:off x="3730713" y="3339944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Work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AD6048-04C9-4E32-9E89-62CFD643A19A}"/>
              </a:ext>
            </a:extLst>
          </p:cNvPr>
          <p:cNvSpPr/>
          <p:nvPr/>
        </p:nvSpPr>
        <p:spPr>
          <a:xfrm>
            <a:off x="3728615" y="4148070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Train WIFI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D943B3-2920-4D5E-B973-C6106F4EFB58}"/>
              </a:ext>
            </a:extLst>
          </p:cNvPr>
          <p:cNvSpPr/>
          <p:nvPr/>
        </p:nvSpPr>
        <p:spPr>
          <a:xfrm>
            <a:off x="3728615" y="3744007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Home WIFI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B06442-8E1C-4EE2-B2B9-C76D57F67706}"/>
              </a:ext>
            </a:extLst>
          </p:cNvPr>
          <p:cNvSpPr/>
          <p:nvPr/>
        </p:nvSpPr>
        <p:spPr>
          <a:xfrm>
            <a:off x="3728615" y="4552135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Cafe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0940B3-E03C-4311-A30C-2E880CA4403F}"/>
              </a:ext>
            </a:extLst>
          </p:cNvPr>
          <p:cNvSpPr/>
          <p:nvPr/>
        </p:nvSpPr>
        <p:spPr>
          <a:xfrm>
            <a:off x="3728615" y="915566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4G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2EF362-6537-4249-9FD8-62C387F85626}"/>
              </a:ext>
            </a:extLst>
          </p:cNvPr>
          <p:cNvSpPr/>
          <p:nvPr/>
        </p:nvSpPr>
        <p:spPr>
          <a:xfrm>
            <a:off x="2276872" y="1318489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Safari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8A6BFA-3EC4-485C-94AA-8F9AA6965C83}"/>
              </a:ext>
            </a:extLst>
          </p:cNvPr>
          <p:cNvSpPr/>
          <p:nvPr/>
        </p:nvSpPr>
        <p:spPr>
          <a:xfrm>
            <a:off x="2276872" y="2063686"/>
            <a:ext cx="880690" cy="354969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Apps (</a:t>
            </a:r>
            <a:r>
              <a:rPr lang="es-ES" sz="1050" dirty="0" err="1">
                <a:solidFill>
                  <a:schemeClr val="accent6"/>
                </a:solidFill>
              </a:rPr>
              <a:t>Fbk,Twitter</a:t>
            </a:r>
            <a:r>
              <a:rPr lang="es-ES" sz="1050" dirty="0">
                <a:solidFill>
                  <a:schemeClr val="accent6"/>
                </a:solidFill>
              </a:rPr>
              <a:t>…)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336EB8-C37F-4916-BC9D-7461B287FDB2}"/>
              </a:ext>
            </a:extLst>
          </p:cNvPr>
          <p:cNvSpPr/>
          <p:nvPr/>
        </p:nvSpPr>
        <p:spPr>
          <a:xfrm>
            <a:off x="2279743" y="3550737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Safari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B3DE13-31F3-42B9-816A-12E69A519CEC}"/>
              </a:ext>
            </a:extLst>
          </p:cNvPr>
          <p:cNvSpPr/>
          <p:nvPr/>
        </p:nvSpPr>
        <p:spPr>
          <a:xfrm>
            <a:off x="2279743" y="4358863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Chrome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92D973-794D-4B39-91B8-6D9EF5ED5086}"/>
              </a:ext>
            </a:extLst>
          </p:cNvPr>
          <p:cNvSpPr/>
          <p:nvPr/>
        </p:nvSpPr>
        <p:spPr>
          <a:xfrm>
            <a:off x="2276872" y="2935881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Chrome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4BD18D-1DD8-427F-BBF4-54FD831AD69F}"/>
              </a:ext>
            </a:extLst>
          </p:cNvPr>
          <p:cNvSpPr/>
          <p:nvPr/>
        </p:nvSpPr>
        <p:spPr>
          <a:xfrm>
            <a:off x="1149417" y="1675939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iPhone-Personal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CB2400-D724-47AA-9E4F-4F41904C2FA3}"/>
              </a:ext>
            </a:extLst>
          </p:cNvPr>
          <p:cNvSpPr/>
          <p:nvPr/>
        </p:nvSpPr>
        <p:spPr>
          <a:xfrm>
            <a:off x="1152288" y="3901581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MacBook </a:t>
            </a:r>
            <a:r>
              <a:rPr lang="es-ES" sz="1050" dirty="0" err="1">
                <a:solidFill>
                  <a:schemeClr val="accent6"/>
                </a:solidFill>
              </a:rPr>
              <a:t>Work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D1F660-3526-4B0A-A379-6914E86E080E}"/>
              </a:ext>
            </a:extLst>
          </p:cNvPr>
          <p:cNvSpPr/>
          <p:nvPr/>
        </p:nvSpPr>
        <p:spPr>
          <a:xfrm>
            <a:off x="1149417" y="2893469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PC Home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9B66058-7351-4349-80A7-1FA8EDE80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" y="2832105"/>
            <a:ext cx="429247" cy="428479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D75686-4E57-49B5-AB9F-AC373D6F9145}"/>
              </a:ext>
            </a:extLst>
          </p:cNvPr>
          <p:cNvCxnSpPr>
            <a:stCxn id="33" idx="3"/>
            <a:endCxn id="32" idx="1"/>
          </p:cNvCxnSpPr>
          <p:nvPr/>
        </p:nvCxnSpPr>
        <p:spPr>
          <a:xfrm>
            <a:off x="745850" y="3046345"/>
            <a:ext cx="403567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516D5E-4819-4544-9191-649FD11EF134}"/>
              </a:ext>
            </a:extLst>
          </p:cNvPr>
          <p:cNvCxnSpPr>
            <a:cxnSpLocks/>
            <a:stCxn id="32" idx="3"/>
            <a:endCxn id="29" idx="1"/>
          </p:cNvCxnSpPr>
          <p:nvPr/>
        </p:nvCxnSpPr>
        <p:spPr>
          <a:xfrm>
            <a:off x="1815955" y="3046345"/>
            <a:ext cx="460917" cy="4092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09A467-5878-4B34-A96A-B03A9EEA2319}"/>
              </a:ext>
            </a:extLst>
          </p:cNvPr>
          <p:cNvCxnSpPr>
            <a:cxnSpLocks/>
            <a:stCxn id="29" idx="3"/>
            <a:endCxn id="18" idx="1"/>
          </p:cNvCxnSpPr>
          <p:nvPr/>
        </p:nvCxnSpPr>
        <p:spPr>
          <a:xfrm>
            <a:off x="3157562" y="3050437"/>
            <a:ext cx="573151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1314F7DE-9697-4EDB-92E9-7A9E5A0A2FD0}"/>
              </a:ext>
            </a:extLst>
          </p:cNvPr>
          <p:cNvCxnSpPr>
            <a:cxnSpLocks/>
            <a:stCxn id="30" idx="3"/>
            <a:endCxn id="25" idx="1"/>
          </p:cNvCxnSpPr>
          <p:nvPr/>
        </p:nvCxnSpPr>
        <p:spPr>
          <a:xfrm flipV="1">
            <a:off x="1815955" y="1433045"/>
            <a:ext cx="460917" cy="39577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D6856584-478C-4041-BD34-95BD4C05B018}"/>
              </a:ext>
            </a:extLst>
          </p:cNvPr>
          <p:cNvCxnSpPr>
            <a:cxnSpLocks/>
            <a:stCxn id="30" idx="3"/>
            <a:endCxn id="26" idx="1"/>
          </p:cNvCxnSpPr>
          <p:nvPr/>
        </p:nvCxnSpPr>
        <p:spPr>
          <a:xfrm>
            <a:off x="1815955" y="1828815"/>
            <a:ext cx="460917" cy="412356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549DC6C9-AF57-4277-AC70-069F7624B571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745850" y="3046345"/>
            <a:ext cx="406438" cy="100811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2AF6784B-FF4F-4274-8D4A-4296CFA95ED5}"/>
              </a:ext>
            </a:extLst>
          </p:cNvPr>
          <p:cNvCxnSpPr>
            <a:cxnSpLocks/>
            <a:stCxn id="33" idx="3"/>
            <a:endCxn id="30" idx="1"/>
          </p:cNvCxnSpPr>
          <p:nvPr/>
        </p:nvCxnSpPr>
        <p:spPr>
          <a:xfrm flipV="1">
            <a:off x="745850" y="1828815"/>
            <a:ext cx="403567" cy="121753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C149CC00-8BB2-49D5-A15D-EEA3CC9ADF56}"/>
              </a:ext>
            </a:extLst>
          </p:cNvPr>
          <p:cNvCxnSpPr>
            <a:cxnSpLocks/>
            <a:stCxn id="31" idx="3"/>
            <a:endCxn id="28" idx="1"/>
          </p:cNvCxnSpPr>
          <p:nvPr/>
        </p:nvCxnSpPr>
        <p:spPr>
          <a:xfrm>
            <a:off x="1818826" y="4054457"/>
            <a:ext cx="460917" cy="41896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3A8B5D66-6680-4369-BC1A-543FE3449B1D}"/>
              </a:ext>
            </a:extLst>
          </p:cNvPr>
          <p:cNvCxnSpPr>
            <a:cxnSpLocks/>
            <a:stCxn id="31" idx="3"/>
            <a:endCxn id="27" idx="1"/>
          </p:cNvCxnSpPr>
          <p:nvPr/>
        </p:nvCxnSpPr>
        <p:spPr>
          <a:xfrm flipV="1">
            <a:off x="1818826" y="3665293"/>
            <a:ext cx="460917" cy="389164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9A75C81-BEFA-4160-A991-A050BA93C285}"/>
              </a:ext>
            </a:extLst>
          </p:cNvPr>
          <p:cNvCxnSpPr>
            <a:cxnSpLocks/>
            <a:stCxn id="26" idx="3"/>
            <a:endCxn id="15" idx="1"/>
          </p:cNvCxnSpPr>
          <p:nvPr/>
        </p:nvCxnSpPr>
        <p:spPr>
          <a:xfrm>
            <a:off x="3157562" y="2241171"/>
            <a:ext cx="573151" cy="40520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6AA8C1F-24FE-4FB8-A80C-6B58D75ADDF0}"/>
              </a:ext>
            </a:extLst>
          </p:cNvPr>
          <p:cNvCxnSpPr>
            <a:cxnSpLocks/>
            <a:stCxn id="26" idx="3"/>
            <a:endCxn id="19" idx="1"/>
          </p:cNvCxnSpPr>
          <p:nvPr/>
        </p:nvCxnSpPr>
        <p:spPr>
          <a:xfrm>
            <a:off x="3157562" y="2241171"/>
            <a:ext cx="573151" cy="114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BE300CD4-1A1A-459A-8150-CE4F3ED415FB}"/>
              </a:ext>
            </a:extLst>
          </p:cNvPr>
          <p:cNvCxnSpPr>
            <a:cxnSpLocks/>
            <a:stCxn id="26" idx="3"/>
            <a:endCxn id="16" idx="1"/>
          </p:cNvCxnSpPr>
          <p:nvPr/>
        </p:nvCxnSpPr>
        <p:spPr>
          <a:xfrm flipV="1">
            <a:off x="3157562" y="1838248"/>
            <a:ext cx="573151" cy="40292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A0DD5597-8FDB-42DC-9C09-1C029BF4212C}"/>
              </a:ext>
            </a:extLst>
          </p:cNvPr>
          <p:cNvCxnSpPr>
            <a:cxnSpLocks/>
            <a:stCxn id="25" idx="3"/>
            <a:endCxn id="16" idx="1"/>
          </p:cNvCxnSpPr>
          <p:nvPr/>
        </p:nvCxnSpPr>
        <p:spPr>
          <a:xfrm>
            <a:off x="3157562" y="1433045"/>
            <a:ext cx="573151" cy="40520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6DED1094-3F77-4369-BA24-FD2E177F2699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 flipV="1">
            <a:off x="3157562" y="1030122"/>
            <a:ext cx="571053" cy="40292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02DFECA-9E1C-44B1-B3B7-977871B1F359}"/>
              </a:ext>
            </a:extLst>
          </p:cNvPr>
          <p:cNvCxnSpPr>
            <a:cxnSpLocks/>
            <a:stCxn id="25" idx="3"/>
            <a:endCxn id="17" idx="1"/>
          </p:cNvCxnSpPr>
          <p:nvPr/>
        </p:nvCxnSpPr>
        <p:spPr>
          <a:xfrm>
            <a:off x="3157562" y="1433045"/>
            <a:ext cx="573151" cy="114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27A5EA5-9F3F-49B2-9292-C7C931ECD878}"/>
              </a:ext>
            </a:extLst>
          </p:cNvPr>
          <p:cNvCxnSpPr>
            <a:cxnSpLocks/>
            <a:stCxn id="28" idx="3"/>
            <a:endCxn id="23" idx="1"/>
          </p:cNvCxnSpPr>
          <p:nvPr/>
        </p:nvCxnSpPr>
        <p:spPr>
          <a:xfrm>
            <a:off x="3160433" y="4473419"/>
            <a:ext cx="568182" cy="19327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D2D72C45-B024-4D4A-B256-716024F3CAA6}"/>
              </a:ext>
            </a:extLst>
          </p:cNvPr>
          <p:cNvCxnSpPr>
            <a:cxnSpLocks/>
            <a:stCxn id="28" idx="3"/>
            <a:endCxn id="21" idx="1"/>
          </p:cNvCxnSpPr>
          <p:nvPr/>
        </p:nvCxnSpPr>
        <p:spPr>
          <a:xfrm flipV="1">
            <a:off x="3160433" y="4262626"/>
            <a:ext cx="568182" cy="21079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90CE3A8C-665F-4F4C-9F60-7584A2C524B6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 flipV="1">
            <a:off x="3160433" y="3454500"/>
            <a:ext cx="570280" cy="21079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975C44C1-E358-4FCA-944C-003DA8DF774D}"/>
              </a:ext>
            </a:extLst>
          </p:cNvPr>
          <p:cNvCxnSpPr>
            <a:cxnSpLocks/>
            <a:stCxn id="27" idx="3"/>
            <a:endCxn id="22" idx="1"/>
          </p:cNvCxnSpPr>
          <p:nvPr/>
        </p:nvCxnSpPr>
        <p:spPr>
          <a:xfrm>
            <a:off x="3160433" y="3665293"/>
            <a:ext cx="568182" cy="19327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CE1AB58E-63D1-4F5E-A22C-3A442204EEA8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>
            <a:off x="3160433" y="3665293"/>
            <a:ext cx="568182" cy="59733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7EF0CF2-0211-42B0-AED8-7B0154AC276E}"/>
              </a:ext>
            </a:extLst>
          </p:cNvPr>
          <p:cNvCxnSpPr>
            <a:cxnSpLocks/>
          </p:cNvCxnSpPr>
          <p:nvPr/>
        </p:nvCxnSpPr>
        <p:spPr>
          <a:xfrm>
            <a:off x="4472232" y="1030122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8DE609A-DEF7-47E1-9956-BEA734595A9E}"/>
              </a:ext>
            </a:extLst>
          </p:cNvPr>
          <p:cNvCxnSpPr>
            <a:cxnSpLocks/>
          </p:cNvCxnSpPr>
          <p:nvPr/>
        </p:nvCxnSpPr>
        <p:spPr>
          <a:xfrm>
            <a:off x="4472232" y="1434185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4368074-2C09-45CA-AF2A-A62635B8DE21}"/>
              </a:ext>
            </a:extLst>
          </p:cNvPr>
          <p:cNvCxnSpPr>
            <a:cxnSpLocks/>
          </p:cNvCxnSpPr>
          <p:nvPr/>
        </p:nvCxnSpPr>
        <p:spPr>
          <a:xfrm>
            <a:off x="4472232" y="1838248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153AB11-2D28-45A5-B223-CE33BCF65801}"/>
              </a:ext>
            </a:extLst>
          </p:cNvPr>
          <p:cNvCxnSpPr>
            <a:cxnSpLocks/>
          </p:cNvCxnSpPr>
          <p:nvPr/>
        </p:nvCxnSpPr>
        <p:spPr>
          <a:xfrm>
            <a:off x="4472232" y="2242311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2E45103-D210-4F33-B51E-984F7AACFF92}"/>
              </a:ext>
            </a:extLst>
          </p:cNvPr>
          <p:cNvCxnSpPr>
            <a:cxnSpLocks/>
          </p:cNvCxnSpPr>
          <p:nvPr/>
        </p:nvCxnSpPr>
        <p:spPr>
          <a:xfrm>
            <a:off x="4472232" y="2646374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0CF8A4C-4D2A-4CCF-A6C3-6C9E0DBAAE9C}"/>
              </a:ext>
            </a:extLst>
          </p:cNvPr>
          <p:cNvCxnSpPr>
            <a:cxnSpLocks/>
          </p:cNvCxnSpPr>
          <p:nvPr/>
        </p:nvCxnSpPr>
        <p:spPr>
          <a:xfrm>
            <a:off x="4472232" y="3050437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9CFFE10-E077-47C1-BE3D-C6EF946C09A8}"/>
              </a:ext>
            </a:extLst>
          </p:cNvPr>
          <p:cNvCxnSpPr>
            <a:cxnSpLocks/>
          </p:cNvCxnSpPr>
          <p:nvPr/>
        </p:nvCxnSpPr>
        <p:spPr>
          <a:xfrm>
            <a:off x="4472232" y="4666690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07FD198-C5B7-48BE-BD61-119C2B2C921D}"/>
              </a:ext>
            </a:extLst>
          </p:cNvPr>
          <p:cNvCxnSpPr>
            <a:cxnSpLocks/>
          </p:cNvCxnSpPr>
          <p:nvPr/>
        </p:nvCxnSpPr>
        <p:spPr>
          <a:xfrm>
            <a:off x="4472232" y="3454500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F2BAF55-DEFE-4056-A3D9-C5C757CA0B6C}"/>
              </a:ext>
            </a:extLst>
          </p:cNvPr>
          <p:cNvCxnSpPr>
            <a:cxnSpLocks/>
          </p:cNvCxnSpPr>
          <p:nvPr/>
        </p:nvCxnSpPr>
        <p:spPr>
          <a:xfrm>
            <a:off x="4472232" y="3858563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8CEF45D-6C3C-4CA5-AD5F-CF1126287A0A}"/>
              </a:ext>
            </a:extLst>
          </p:cNvPr>
          <p:cNvCxnSpPr>
            <a:cxnSpLocks/>
          </p:cNvCxnSpPr>
          <p:nvPr/>
        </p:nvCxnSpPr>
        <p:spPr>
          <a:xfrm>
            <a:off x="4472232" y="4262626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59471D67-D63E-4097-9DFA-0D2FEA1269BD}"/>
              </a:ext>
            </a:extLst>
          </p:cNvPr>
          <p:cNvSpPr/>
          <p:nvPr/>
        </p:nvSpPr>
        <p:spPr>
          <a:xfrm>
            <a:off x="4817032" y="900648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321BCC2B-167D-44D8-9499-0215BA866EE5}"/>
              </a:ext>
            </a:extLst>
          </p:cNvPr>
          <p:cNvSpPr/>
          <p:nvPr/>
        </p:nvSpPr>
        <p:spPr>
          <a:xfrm>
            <a:off x="4817032" y="1710524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7074C395-656B-454E-95D5-C8F44F6C9A3F}"/>
              </a:ext>
            </a:extLst>
          </p:cNvPr>
          <p:cNvSpPr/>
          <p:nvPr/>
        </p:nvSpPr>
        <p:spPr>
          <a:xfrm>
            <a:off x="4817032" y="2115462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3E6FE45B-C062-4478-A052-4B29AD4D376A}"/>
              </a:ext>
            </a:extLst>
          </p:cNvPr>
          <p:cNvSpPr/>
          <p:nvPr/>
        </p:nvSpPr>
        <p:spPr>
          <a:xfrm>
            <a:off x="4817032" y="2520400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1429BA60-17D5-4ED2-905E-C688A6749772}"/>
              </a:ext>
            </a:extLst>
          </p:cNvPr>
          <p:cNvSpPr/>
          <p:nvPr/>
        </p:nvSpPr>
        <p:spPr>
          <a:xfrm>
            <a:off x="4817032" y="2925338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FF4E4B2-A19A-433C-AF4F-7745BF4AB6F3}"/>
              </a:ext>
            </a:extLst>
          </p:cNvPr>
          <p:cNvSpPr/>
          <p:nvPr/>
        </p:nvSpPr>
        <p:spPr>
          <a:xfrm>
            <a:off x="4817032" y="3330276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0604FE8B-26AA-4BC1-8F73-C60583551E09}"/>
              </a:ext>
            </a:extLst>
          </p:cNvPr>
          <p:cNvSpPr/>
          <p:nvPr/>
        </p:nvSpPr>
        <p:spPr>
          <a:xfrm>
            <a:off x="4817032" y="3735214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5A3910CF-28E0-48A8-B3CD-991240E43CBF}"/>
              </a:ext>
            </a:extLst>
          </p:cNvPr>
          <p:cNvSpPr/>
          <p:nvPr/>
        </p:nvSpPr>
        <p:spPr>
          <a:xfrm>
            <a:off x="4817032" y="4140152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51AEBC2-A68B-4432-9EBF-9BDF456E02D9}"/>
              </a:ext>
            </a:extLst>
          </p:cNvPr>
          <p:cNvSpPr/>
          <p:nvPr/>
        </p:nvSpPr>
        <p:spPr>
          <a:xfrm>
            <a:off x="4817032" y="4545087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A1A54BE5-94BB-4B06-8E53-3C78F72CB2C0}"/>
              </a:ext>
            </a:extLst>
          </p:cNvPr>
          <p:cNvSpPr/>
          <p:nvPr/>
        </p:nvSpPr>
        <p:spPr>
          <a:xfrm>
            <a:off x="4821519" y="1305586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2F3BA9E4-0D1A-4029-A021-07532FC9A8E8}"/>
              </a:ext>
            </a:extLst>
          </p:cNvPr>
          <p:cNvSpPr/>
          <p:nvPr/>
        </p:nvSpPr>
        <p:spPr>
          <a:xfrm>
            <a:off x="5581073" y="907696"/>
            <a:ext cx="194182" cy="3873550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b="1" dirty="0">
              <a:latin typeface="Georgia" panose="02040502050405020303" pitchFamily="18" charset="0"/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A8286D83-482C-4AB2-A7F4-B9EE1F954AE6}"/>
              </a:ext>
            </a:extLst>
          </p:cNvPr>
          <p:cNvSpPr/>
          <p:nvPr/>
        </p:nvSpPr>
        <p:spPr>
          <a:xfrm>
            <a:off x="5790504" y="2582837"/>
            <a:ext cx="736271" cy="523267"/>
          </a:xfrm>
          <a:prstGeom prst="roundRect">
            <a:avLst>
              <a:gd name="adj" fmla="val 35588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800"/>
              </a:lnSpc>
            </a:pPr>
            <a:r>
              <a:rPr lang="es-ES" sz="1000" dirty="0">
                <a:solidFill>
                  <a:schemeClr val="accent6"/>
                </a:solidFill>
              </a:rPr>
              <a:t>Complete Online </a:t>
            </a:r>
            <a:r>
              <a:rPr lang="es-ES" sz="1000" dirty="0" err="1">
                <a:solidFill>
                  <a:schemeClr val="accent6"/>
                </a:solidFill>
              </a:rPr>
              <a:t>behaviour</a:t>
            </a:r>
            <a:endParaRPr lang="es-ES" sz="1000" dirty="0">
              <a:solidFill>
                <a:schemeClr val="accent6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CFBFADB-10A5-4771-A7B4-48E37D439F36}"/>
              </a:ext>
            </a:extLst>
          </p:cNvPr>
          <p:cNvSpPr/>
          <p:nvPr/>
        </p:nvSpPr>
        <p:spPr>
          <a:xfrm>
            <a:off x="220496" y="3332580"/>
            <a:ext cx="621459" cy="302889"/>
          </a:xfrm>
          <a:prstGeom prst="rect">
            <a:avLst/>
          </a:prstGeom>
          <a:solidFill>
            <a:schemeClr val="accent5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Individual i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A020F3A-6762-4CBF-B2ED-02CD0EED3D48}"/>
              </a:ext>
            </a:extLst>
          </p:cNvPr>
          <p:cNvSpPr/>
          <p:nvPr/>
        </p:nvSpPr>
        <p:spPr>
          <a:xfrm>
            <a:off x="1498852" y="2664860"/>
            <a:ext cx="574124" cy="26335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1400" b="1" dirty="0">
                <a:solidFill>
                  <a:schemeClr val="accent5"/>
                </a:solidFill>
              </a:rPr>
              <a:t>APP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244E7CF-B4FA-405E-9D4A-632779A1555D}"/>
              </a:ext>
            </a:extLst>
          </p:cNvPr>
          <p:cNvSpPr/>
          <p:nvPr/>
        </p:nvSpPr>
        <p:spPr>
          <a:xfrm>
            <a:off x="2666716" y="4118607"/>
            <a:ext cx="673203" cy="26335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1400" b="1" dirty="0">
                <a:solidFill>
                  <a:schemeClr val="accent5"/>
                </a:solidFill>
              </a:rPr>
              <a:t>Plug-in</a:t>
            </a:r>
          </a:p>
        </p:txBody>
      </p:sp>
      <p:sp>
        <p:nvSpPr>
          <p:cNvPr id="70" name="Título 4">
            <a:extLst>
              <a:ext uri="{FF2B5EF4-FFF2-40B4-BE49-F238E27FC236}">
                <a16:creationId xmlns:a16="http://schemas.microsoft.com/office/drawing/2014/main" id="{4DAE4366-C9F0-48FF-9854-C0B9DF2CED7B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6"/>
                </a:solidFill>
              </a:rPr>
              <a:t>BACKGROUND</a:t>
            </a:r>
          </a:p>
        </p:txBody>
      </p:sp>
      <p:sp>
        <p:nvSpPr>
          <p:cNvPr id="72" name="Marcador de texto 3">
            <a:extLst>
              <a:ext uri="{FF2B5EF4-FFF2-40B4-BE49-F238E27FC236}">
                <a16:creationId xmlns:a16="http://schemas.microsoft.com/office/drawing/2014/main" id="{2D163FC5-9E05-4031-B80B-6D25E23A3ABC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Full coverage</a:t>
            </a:r>
          </a:p>
        </p:txBody>
      </p:sp>
    </p:spTree>
    <p:extLst>
      <p:ext uri="{BB962C8B-B14F-4D97-AF65-F5344CB8AC3E}">
        <p14:creationId xmlns:p14="http://schemas.microsoft.com/office/powerpoint/2010/main" val="3140289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4">
            <a:extLst>
              <a:ext uri="{FF2B5EF4-FFF2-40B4-BE49-F238E27FC236}">
                <a16:creationId xmlns:a16="http://schemas.microsoft.com/office/drawing/2014/main" id="{C79DB5EB-E8F5-47F9-96E3-F68CD964C312}"/>
              </a:ext>
            </a:extLst>
          </p:cNvPr>
          <p:cNvSpPr txBox="1">
            <a:spLocks/>
          </p:cNvSpPr>
          <p:nvPr/>
        </p:nvSpPr>
        <p:spPr>
          <a:xfrm>
            <a:off x="188640" y="219741"/>
            <a:ext cx="2592288" cy="2081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dirty="0">
                <a:solidFill>
                  <a:schemeClr val="accent6"/>
                </a:solidFill>
              </a:rPr>
              <a:t>BACKGROUND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3E7E9723-4A0A-4A9D-9F64-D03F707EC709}"/>
              </a:ext>
            </a:extLst>
          </p:cNvPr>
          <p:cNvSpPr txBox="1">
            <a:spLocks/>
          </p:cNvSpPr>
          <p:nvPr/>
        </p:nvSpPr>
        <p:spPr>
          <a:xfrm>
            <a:off x="225510" y="369494"/>
            <a:ext cx="6480720" cy="208154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2DCC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Georgia" panose="02040502050405020303" pitchFamily="18" charset="0"/>
              </a:rPr>
              <a:t>Full coverage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4A1CC0-B2F3-495A-BF85-773D4D1FAE5B}"/>
              </a:ext>
            </a:extLst>
          </p:cNvPr>
          <p:cNvSpPr/>
          <p:nvPr/>
        </p:nvSpPr>
        <p:spPr>
          <a:xfrm>
            <a:off x="3730713" y="2531818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Cafe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FD94C7-60B9-4563-BB02-744B884A0B14}"/>
              </a:ext>
            </a:extLst>
          </p:cNvPr>
          <p:cNvSpPr/>
          <p:nvPr/>
        </p:nvSpPr>
        <p:spPr>
          <a:xfrm>
            <a:off x="3730713" y="1723692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Home WIFI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C2CC9B-AFF7-43C2-94FD-2276FCA9AE8A}"/>
              </a:ext>
            </a:extLst>
          </p:cNvPr>
          <p:cNvSpPr/>
          <p:nvPr/>
        </p:nvSpPr>
        <p:spPr>
          <a:xfrm>
            <a:off x="3730713" y="1319629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Work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318E7E-9EB2-49AC-8057-9DF01FD0455D}"/>
              </a:ext>
            </a:extLst>
          </p:cNvPr>
          <p:cNvSpPr/>
          <p:nvPr/>
        </p:nvSpPr>
        <p:spPr>
          <a:xfrm>
            <a:off x="3730713" y="2935881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Home WIFI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43CA3A-23C5-464E-93BF-652C3CB8F817}"/>
              </a:ext>
            </a:extLst>
          </p:cNvPr>
          <p:cNvSpPr/>
          <p:nvPr/>
        </p:nvSpPr>
        <p:spPr>
          <a:xfrm>
            <a:off x="3730713" y="2127755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Train WIFI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8E2959-F145-4722-94F7-96FBC463A6D3}"/>
              </a:ext>
            </a:extLst>
          </p:cNvPr>
          <p:cNvSpPr/>
          <p:nvPr/>
        </p:nvSpPr>
        <p:spPr>
          <a:xfrm>
            <a:off x="3730713" y="3339944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Work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AD6048-04C9-4E32-9E89-62CFD643A19A}"/>
              </a:ext>
            </a:extLst>
          </p:cNvPr>
          <p:cNvSpPr/>
          <p:nvPr/>
        </p:nvSpPr>
        <p:spPr>
          <a:xfrm>
            <a:off x="3728615" y="4148070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Train WIFI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D943B3-2920-4D5E-B973-C6106F4EFB58}"/>
              </a:ext>
            </a:extLst>
          </p:cNvPr>
          <p:cNvSpPr/>
          <p:nvPr/>
        </p:nvSpPr>
        <p:spPr>
          <a:xfrm>
            <a:off x="3728615" y="3744007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Home WIFI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B06442-8E1C-4EE2-B2B9-C76D57F67706}"/>
              </a:ext>
            </a:extLst>
          </p:cNvPr>
          <p:cNvSpPr/>
          <p:nvPr/>
        </p:nvSpPr>
        <p:spPr>
          <a:xfrm>
            <a:off x="3728615" y="4552135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 err="1">
                <a:solidFill>
                  <a:schemeClr val="accent6"/>
                </a:solidFill>
              </a:rPr>
              <a:t>Cafe</a:t>
            </a:r>
            <a:r>
              <a:rPr lang="es-ES" sz="1050" dirty="0">
                <a:solidFill>
                  <a:schemeClr val="accent6"/>
                </a:solidFill>
              </a:rPr>
              <a:t> WIFI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0940B3-E03C-4311-A30C-2E880CA4403F}"/>
              </a:ext>
            </a:extLst>
          </p:cNvPr>
          <p:cNvSpPr/>
          <p:nvPr/>
        </p:nvSpPr>
        <p:spPr>
          <a:xfrm>
            <a:off x="3728615" y="915566"/>
            <a:ext cx="743634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4G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2EF362-6537-4249-9FD8-62C387F85626}"/>
              </a:ext>
            </a:extLst>
          </p:cNvPr>
          <p:cNvSpPr/>
          <p:nvPr/>
        </p:nvSpPr>
        <p:spPr>
          <a:xfrm>
            <a:off x="2276872" y="1318489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Safari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8A6BFA-3EC4-485C-94AA-8F9AA6965C83}"/>
              </a:ext>
            </a:extLst>
          </p:cNvPr>
          <p:cNvSpPr/>
          <p:nvPr/>
        </p:nvSpPr>
        <p:spPr>
          <a:xfrm>
            <a:off x="2276872" y="2063686"/>
            <a:ext cx="880690" cy="354969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Apps (</a:t>
            </a:r>
            <a:r>
              <a:rPr lang="es-ES" sz="1050" dirty="0" err="1">
                <a:solidFill>
                  <a:schemeClr val="accent6"/>
                </a:solidFill>
              </a:rPr>
              <a:t>Fbk,Twitter</a:t>
            </a:r>
            <a:r>
              <a:rPr lang="es-ES" sz="1050" dirty="0">
                <a:solidFill>
                  <a:schemeClr val="accent6"/>
                </a:solidFill>
              </a:rPr>
              <a:t>…)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336EB8-C37F-4916-BC9D-7461B287FDB2}"/>
              </a:ext>
            </a:extLst>
          </p:cNvPr>
          <p:cNvSpPr/>
          <p:nvPr/>
        </p:nvSpPr>
        <p:spPr>
          <a:xfrm>
            <a:off x="2279743" y="3550737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Safari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B3DE13-31F3-42B9-816A-12E69A519CEC}"/>
              </a:ext>
            </a:extLst>
          </p:cNvPr>
          <p:cNvSpPr/>
          <p:nvPr/>
        </p:nvSpPr>
        <p:spPr>
          <a:xfrm>
            <a:off x="2279743" y="4358863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Chrome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92D973-794D-4B39-91B8-6D9EF5ED5086}"/>
              </a:ext>
            </a:extLst>
          </p:cNvPr>
          <p:cNvSpPr/>
          <p:nvPr/>
        </p:nvSpPr>
        <p:spPr>
          <a:xfrm>
            <a:off x="2276872" y="2935881"/>
            <a:ext cx="880690" cy="229111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Chrome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4BD18D-1DD8-427F-BBF4-54FD831AD69F}"/>
              </a:ext>
            </a:extLst>
          </p:cNvPr>
          <p:cNvSpPr/>
          <p:nvPr/>
        </p:nvSpPr>
        <p:spPr>
          <a:xfrm>
            <a:off x="1149417" y="1675939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iPhone-Personal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CB2400-D724-47AA-9E4F-4F41904C2FA3}"/>
              </a:ext>
            </a:extLst>
          </p:cNvPr>
          <p:cNvSpPr/>
          <p:nvPr/>
        </p:nvSpPr>
        <p:spPr>
          <a:xfrm>
            <a:off x="1152288" y="3901581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MacBook </a:t>
            </a:r>
            <a:r>
              <a:rPr lang="es-ES" sz="1050" dirty="0" err="1">
                <a:solidFill>
                  <a:schemeClr val="accent6"/>
                </a:solidFill>
              </a:rPr>
              <a:t>Work</a:t>
            </a:r>
            <a:endParaRPr lang="es-ES" sz="1050" dirty="0">
              <a:solidFill>
                <a:schemeClr val="accent6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D1F660-3526-4B0A-A379-6914E86E080E}"/>
              </a:ext>
            </a:extLst>
          </p:cNvPr>
          <p:cNvSpPr/>
          <p:nvPr/>
        </p:nvSpPr>
        <p:spPr>
          <a:xfrm>
            <a:off x="1149417" y="2893469"/>
            <a:ext cx="666538" cy="305752"/>
          </a:xfrm>
          <a:prstGeom prst="rect">
            <a:avLst/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PC Home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9B66058-7351-4349-80A7-1FA8EDE80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3" y="2832105"/>
            <a:ext cx="429247" cy="428479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D75686-4E57-49B5-AB9F-AC373D6F9145}"/>
              </a:ext>
            </a:extLst>
          </p:cNvPr>
          <p:cNvCxnSpPr>
            <a:stCxn id="33" idx="3"/>
            <a:endCxn id="32" idx="1"/>
          </p:cNvCxnSpPr>
          <p:nvPr/>
        </p:nvCxnSpPr>
        <p:spPr>
          <a:xfrm>
            <a:off x="745850" y="3046345"/>
            <a:ext cx="403567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516D5E-4819-4544-9191-649FD11EF134}"/>
              </a:ext>
            </a:extLst>
          </p:cNvPr>
          <p:cNvCxnSpPr>
            <a:cxnSpLocks/>
            <a:stCxn id="32" idx="3"/>
            <a:endCxn id="29" idx="1"/>
          </p:cNvCxnSpPr>
          <p:nvPr/>
        </p:nvCxnSpPr>
        <p:spPr>
          <a:xfrm>
            <a:off x="1815955" y="3046345"/>
            <a:ext cx="460917" cy="4092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409A467-5878-4B34-A96A-B03A9EEA2319}"/>
              </a:ext>
            </a:extLst>
          </p:cNvPr>
          <p:cNvCxnSpPr>
            <a:cxnSpLocks/>
            <a:stCxn id="29" idx="3"/>
            <a:endCxn id="18" idx="1"/>
          </p:cNvCxnSpPr>
          <p:nvPr/>
        </p:nvCxnSpPr>
        <p:spPr>
          <a:xfrm>
            <a:off x="3157562" y="3050437"/>
            <a:ext cx="573151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1314F7DE-9697-4EDB-92E9-7A9E5A0A2FD0}"/>
              </a:ext>
            </a:extLst>
          </p:cNvPr>
          <p:cNvCxnSpPr>
            <a:cxnSpLocks/>
            <a:stCxn id="30" idx="3"/>
            <a:endCxn id="25" idx="1"/>
          </p:cNvCxnSpPr>
          <p:nvPr/>
        </p:nvCxnSpPr>
        <p:spPr>
          <a:xfrm flipV="1">
            <a:off x="1815955" y="1433045"/>
            <a:ext cx="460917" cy="39577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D6856584-478C-4041-BD34-95BD4C05B018}"/>
              </a:ext>
            </a:extLst>
          </p:cNvPr>
          <p:cNvCxnSpPr>
            <a:cxnSpLocks/>
            <a:stCxn id="30" idx="3"/>
            <a:endCxn id="26" idx="1"/>
          </p:cNvCxnSpPr>
          <p:nvPr/>
        </p:nvCxnSpPr>
        <p:spPr>
          <a:xfrm>
            <a:off x="1815955" y="1828815"/>
            <a:ext cx="460917" cy="412356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549DC6C9-AF57-4277-AC70-069F7624B571}"/>
              </a:ext>
            </a:extLst>
          </p:cNvPr>
          <p:cNvCxnSpPr>
            <a:cxnSpLocks/>
            <a:stCxn id="33" idx="3"/>
            <a:endCxn id="31" idx="1"/>
          </p:cNvCxnSpPr>
          <p:nvPr/>
        </p:nvCxnSpPr>
        <p:spPr>
          <a:xfrm>
            <a:off x="745850" y="3046345"/>
            <a:ext cx="406438" cy="100811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2AF6784B-FF4F-4274-8D4A-4296CFA95ED5}"/>
              </a:ext>
            </a:extLst>
          </p:cNvPr>
          <p:cNvCxnSpPr>
            <a:cxnSpLocks/>
            <a:stCxn id="33" idx="3"/>
            <a:endCxn id="30" idx="1"/>
          </p:cNvCxnSpPr>
          <p:nvPr/>
        </p:nvCxnSpPr>
        <p:spPr>
          <a:xfrm flipV="1">
            <a:off x="745850" y="1828815"/>
            <a:ext cx="403567" cy="121753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C149CC00-8BB2-49D5-A15D-EEA3CC9ADF56}"/>
              </a:ext>
            </a:extLst>
          </p:cNvPr>
          <p:cNvCxnSpPr>
            <a:cxnSpLocks/>
            <a:stCxn id="31" idx="3"/>
            <a:endCxn id="28" idx="1"/>
          </p:cNvCxnSpPr>
          <p:nvPr/>
        </p:nvCxnSpPr>
        <p:spPr>
          <a:xfrm>
            <a:off x="1818826" y="4054457"/>
            <a:ext cx="460917" cy="41896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3A8B5D66-6680-4369-BC1A-543FE3449B1D}"/>
              </a:ext>
            </a:extLst>
          </p:cNvPr>
          <p:cNvCxnSpPr>
            <a:cxnSpLocks/>
            <a:stCxn id="31" idx="3"/>
            <a:endCxn id="27" idx="1"/>
          </p:cNvCxnSpPr>
          <p:nvPr/>
        </p:nvCxnSpPr>
        <p:spPr>
          <a:xfrm flipV="1">
            <a:off x="1818826" y="3665293"/>
            <a:ext cx="460917" cy="389164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9A75C81-BEFA-4160-A991-A050BA93C285}"/>
              </a:ext>
            </a:extLst>
          </p:cNvPr>
          <p:cNvCxnSpPr>
            <a:cxnSpLocks/>
            <a:stCxn id="26" idx="3"/>
            <a:endCxn id="15" idx="1"/>
          </p:cNvCxnSpPr>
          <p:nvPr/>
        </p:nvCxnSpPr>
        <p:spPr>
          <a:xfrm>
            <a:off x="3157562" y="2241171"/>
            <a:ext cx="573151" cy="40520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6AA8C1F-24FE-4FB8-A80C-6B58D75ADDF0}"/>
              </a:ext>
            </a:extLst>
          </p:cNvPr>
          <p:cNvCxnSpPr>
            <a:cxnSpLocks/>
            <a:stCxn id="26" idx="3"/>
            <a:endCxn id="19" idx="1"/>
          </p:cNvCxnSpPr>
          <p:nvPr/>
        </p:nvCxnSpPr>
        <p:spPr>
          <a:xfrm>
            <a:off x="3157562" y="2241171"/>
            <a:ext cx="573151" cy="114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BE300CD4-1A1A-459A-8150-CE4F3ED415FB}"/>
              </a:ext>
            </a:extLst>
          </p:cNvPr>
          <p:cNvCxnSpPr>
            <a:cxnSpLocks/>
            <a:stCxn id="26" idx="3"/>
            <a:endCxn id="16" idx="1"/>
          </p:cNvCxnSpPr>
          <p:nvPr/>
        </p:nvCxnSpPr>
        <p:spPr>
          <a:xfrm flipV="1">
            <a:off x="3157562" y="1838248"/>
            <a:ext cx="573151" cy="40292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A0DD5597-8FDB-42DC-9C09-1C029BF4212C}"/>
              </a:ext>
            </a:extLst>
          </p:cNvPr>
          <p:cNvCxnSpPr>
            <a:cxnSpLocks/>
            <a:stCxn id="25" idx="3"/>
            <a:endCxn id="16" idx="1"/>
          </p:cNvCxnSpPr>
          <p:nvPr/>
        </p:nvCxnSpPr>
        <p:spPr>
          <a:xfrm>
            <a:off x="3157562" y="1433045"/>
            <a:ext cx="573151" cy="40520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6DED1094-3F77-4369-BA24-FD2E177F2699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 flipV="1">
            <a:off x="3157562" y="1030122"/>
            <a:ext cx="571053" cy="40292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02DFECA-9E1C-44B1-B3B7-977871B1F359}"/>
              </a:ext>
            </a:extLst>
          </p:cNvPr>
          <p:cNvCxnSpPr>
            <a:cxnSpLocks/>
            <a:stCxn id="25" idx="3"/>
            <a:endCxn id="17" idx="1"/>
          </p:cNvCxnSpPr>
          <p:nvPr/>
        </p:nvCxnSpPr>
        <p:spPr>
          <a:xfrm>
            <a:off x="3157562" y="1433045"/>
            <a:ext cx="573151" cy="114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027A5EA5-9F3F-49B2-9292-C7C931ECD878}"/>
              </a:ext>
            </a:extLst>
          </p:cNvPr>
          <p:cNvCxnSpPr>
            <a:cxnSpLocks/>
            <a:stCxn id="28" idx="3"/>
            <a:endCxn id="23" idx="1"/>
          </p:cNvCxnSpPr>
          <p:nvPr/>
        </p:nvCxnSpPr>
        <p:spPr>
          <a:xfrm>
            <a:off x="3160433" y="4473419"/>
            <a:ext cx="568182" cy="193272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D2D72C45-B024-4D4A-B256-716024F3CAA6}"/>
              </a:ext>
            </a:extLst>
          </p:cNvPr>
          <p:cNvCxnSpPr>
            <a:cxnSpLocks/>
            <a:stCxn id="28" idx="3"/>
            <a:endCxn id="21" idx="1"/>
          </p:cNvCxnSpPr>
          <p:nvPr/>
        </p:nvCxnSpPr>
        <p:spPr>
          <a:xfrm flipV="1">
            <a:off x="3160433" y="4262626"/>
            <a:ext cx="568182" cy="21079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90CE3A8C-665F-4F4C-9F60-7584A2C524B6}"/>
              </a:ext>
            </a:extLst>
          </p:cNvPr>
          <p:cNvCxnSpPr>
            <a:cxnSpLocks/>
            <a:stCxn id="27" idx="3"/>
            <a:endCxn id="20" idx="1"/>
          </p:cNvCxnSpPr>
          <p:nvPr/>
        </p:nvCxnSpPr>
        <p:spPr>
          <a:xfrm flipV="1">
            <a:off x="3160433" y="3454500"/>
            <a:ext cx="570280" cy="21079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975C44C1-E358-4FCA-944C-003DA8DF774D}"/>
              </a:ext>
            </a:extLst>
          </p:cNvPr>
          <p:cNvCxnSpPr>
            <a:cxnSpLocks/>
            <a:stCxn id="27" idx="3"/>
            <a:endCxn id="22" idx="1"/>
          </p:cNvCxnSpPr>
          <p:nvPr/>
        </p:nvCxnSpPr>
        <p:spPr>
          <a:xfrm>
            <a:off x="3160433" y="3665293"/>
            <a:ext cx="568182" cy="193270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CE1AB58E-63D1-4F5E-A22C-3A442204EEA8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>
            <a:off x="3160433" y="3665293"/>
            <a:ext cx="568182" cy="597333"/>
          </a:xfrm>
          <a:prstGeom prst="bentConnector3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7EF0CF2-0211-42B0-AED8-7B0154AC276E}"/>
              </a:ext>
            </a:extLst>
          </p:cNvPr>
          <p:cNvCxnSpPr>
            <a:cxnSpLocks/>
          </p:cNvCxnSpPr>
          <p:nvPr/>
        </p:nvCxnSpPr>
        <p:spPr>
          <a:xfrm>
            <a:off x="4472232" y="1030122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8DE609A-DEF7-47E1-9956-BEA734595A9E}"/>
              </a:ext>
            </a:extLst>
          </p:cNvPr>
          <p:cNvCxnSpPr>
            <a:cxnSpLocks/>
          </p:cNvCxnSpPr>
          <p:nvPr/>
        </p:nvCxnSpPr>
        <p:spPr>
          <a:xfrm>
            <a:off x="4472232" y="1434185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4368074-2C09-45CA-AF2A-A62635B8DE21}"/>
              </a:ext>
            </a:extLst>
          </p:cNvPr>
          <p:cNvCxnSpPr>
            <a:cxnSpLocks/>
          </p:cNvCxnSpPr>
          <p:nvPr/>
        </p:nvCxnSpPr>
        <p:spPr>
          <a:xfrm>
            <a:off x="4472232" y="1838248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153AB11-2D28-45A5-B223-CE33BCF65801}"/>
              </a:ext>
            </a:extLst>
          </p:cNvPr>
          <p:cNvCxnSpPr>
            <a:cxnSpLocks/>
          </p:cNvCxnSpPr>
          <p:nvPr/>
        </p:nvCxnSpPr>
        <p:spPr>
          <a:xfrm>
            <a:off x="4472232" y="2242311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2E45103-D210-4F33-B51E-984F7AACFF92}"/>
              </a:ext>
            </a:extLst>
          </p:cNvPr>
          <p:cNvCxnSpPr>
            <a:cxnSpLocks/>
          </p:cNvCxnSpPr>
          <p:nvPr/>
        </p:nvCxnSpPr>
        <p:spPr>
          <a:xfrm>
            <a:off x="4472232" y="2646374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0CF8A4C-4D2A-4CCF-A6C3-6C9E0DBAAE9C}"/>
              </a:ext>
            </a:extLst>
          </p:cNvPr>
          <p:cNvCxnSpPr>
            <a:cxnSpLocks/>
          </p:cNvCxnSpPr>
          <p:nvPr/>
        </p:nvCxnSpPr>
        <p:spPr>
          <a:xfrm>
            <a:off x="4472232" y="3050437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9CFFE10-E077-47C1-BE3D-C6EF946C09A8}"/>
              </a:ext>
            </a:extLst>
          </p:cNvPr>
          <p:cNvCxnSpPr>
            <a:cxnSpLocks/>
          </p:cNvCxnSpPr>
          <p:nvPr/>
        </p:nvCxnSpPr>
        <p:spPr>
          <a:xfrm>
            <a:off x="4472232" y="4666690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07FD198-C5B7-48BE-BD61-119C2B2C921D}"/>
              </a:ext>
            </a:extLst>
          </p:cNvPr>
          <p:cNvCxnSpPr>
            <a:cxnSpLocks/>
          </p:cNvCxnSpPr>
          <p:nvPr/>
        </p:nvCxnSpPr>
        <p:spPr>
          <a:xfrm>
            <a:off x="4472232" y="3454500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F2BAF55-DEFE-4056-A3D9-C5C757CA0B6C}"/>
              </a:ext>
            </a:extLst>
          </p:cNvPr>
          <p:cNvCxnSpPr>
            <a:cxnSpLocks/>
          </p:cNvCxnSpPr>
          <p:nvPr/>
        </p:nvCxnSpPr>
        <p:spPr>
          <a:xfrm>
            <a:off x="4472232" y="3858563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18CEF45D-6C3C-4CA5-AD5F-CF1126287A0A}"/>
              </a:ext>
            </a:extLst>
          </p:cNvPr>
          <p:cNvCxnSpPr>
            <a:cxnSpLocks/>
          </p:cNvCxnSpPr>
          <p:nvPr/>
        </p:nvCxnSpPr>
        <p:spPr>
          <a:xfrm>
            <a:off x="4472232" y="4262626"/>
            <a:ext cx="367298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59471D67-D63E-4097-9DFA-0D2FEA1269BD}"/>
              </a:ext>
            </a:extLst>
          </p:cNvPr>
          <p:cNvSpPr/>
          <p:nvPr/>
        </p:nvSpPr>
        <p:spPr>
          <a:xfrm>
            <a:off x="4817032" y="900648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321BCC2B-167D-44D8-9499-0215BA866EE5}"/>
              </a:ext>
            </a:extLst>
          </p:cNvPr>
          <p:cNvSpPr/>
          <p:nvPr/>
        </p:nvSpPr>
        <p:spPr>
          <a:xfrm>
            <a:off x="4817032" y="1710524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7074C395-656B-454E-95D5-C8F44F6C9A3F}"/>
              </a:ext>
            </a:extLst>
          </p:cNvPr>
          <p:cNvSpPr/>
          <p:nvPr/>
        </p:nvSpPr>
        <p:spPr>
          <a:xfrm>
            <a:off x="4817032" y="2115462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3E6FE45B-C062-4478-A052-4B29AD4D376A}"/>
              </a:ext>
            </a:extLst>
          </p:cNvPr>
          <p:cNvSpPr/>
          <p:nvPr/>
        </p:nvSpPr>
        <p:spPr>
          <a:xfrm>
            <a:off x="4817032" y="2520400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1429BA60-17D5-4ED2-905E-C688A6749772}"/>
              </a:ext>
            </a:extLst>
          </p:cNvPr>
          <p:cNvSpPr/>
          <p:nvPr/>
        </p:nvSpPr>
        <p:spPr>
          <a:xfrm>
            <a:off x="4817032" y="2925338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FF4E4B2-A19A-433C-AF4F-7745BF4AB6F3}"/>
              </a:ext>
            </a:extLst>
          </p:cNvPr>
          <p:cNvSpPr/>
          <p:nvPr/>
        </p:nvSpPr>
        <p:spPr>
          <a:xfrm>
            <a:off x="4817032" y="3330276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0604FE8B-26AA-4BC1-8F73-C60583551E09}"/>
              </a:ext>
            </a:extLst>
          </p:cNvPr>
          <p:cNvSpPr/>
          <p:nvPr/>
        </p:nvSpPr>
        <p:spPr>
          <a:xfrm>
            <a:off x="4817032" y="3735214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5A3910CF-28E0-48A8-B3CD-991240E43CBF}"/>
              </a:ext>
            </a:extLst>
          </p:cNvPr>
          <p:cNvSpPr/>
          <p:nvPr/>
        </p:nvSpPr>
        <p:spPr>
          <a:xfrm>
            <a:off x="4817032" y="4140152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51AEBC2-A68B-4432-9EBF-9BDF456E02D9}"/>
              </a:ext>
            </a:extLst>
          </p:cNvPr>
          <p:cNvSpPr/>
          <p:nvPr/>
        </p:nvSpPr>
        <p:spPr>
          <a:xfrm>
            <a:off x="4817032" y="4545087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A1A54BE5-94BB-4B06-8E53-3C78F72CB2C0}"/>
              </a:ext>
            </a:extLst>
          </p:cNvPr>
          <p:cNvSpPr/>
          <p:nvPr/>
        </p:nvSpPr>
        <p:spPr>
          <a:xfrm>
            <a:off x="4821519" y="1305586"/>
            <a:ext cx="615538" cy="243206"/>
          </a:xfrm>
          <a:prstGeom prst="roundRect">
            <a:avLst>
              <a:gd name="adj" fmla="val 50000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900" dirty="0">
                <a:solidFill>
                  <a:schemeClr val="accent6"/>
                </a:solidFill>
              </a:rPr>
              <a:t>Online </a:t>
            </a:r>
            <a:r>
              <a:rPr lang="es-ES" sz="900" dirty="0" err="1">
                <a:solidFill>
                  <a:schemeClr val="accent6"/>
                </a:solidFill>
              </a:rPr>
              <a:t>behaviour</a:t>
            </a:r>
            <a:endParaRPr lang="es-ES" sz="900" dirty="0">
              <a:solidFill>
                <a:schemeClr val="accent6"/>
              </a:solidFill>
            </a:endParaRP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2F3BA9E4-0D1A-4029-A021-07532FC9A8E8}"/>
              </a:ext>
            </a:extLst>
          </p:cNvPr>
          <p:cNvSpPr/>
          <p:nvPr/>
        </p:nvSpPr>
        <p:spPr>
          <a:xfrm>
            <a:off x="5581073" y="907696"/>
            <a:ext cx="194182" cy="3873550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2800" b="1" dirty="0">
              <a:latin typeface="Georgia" panose="02040502050405020303" pitchFamily="18" charset="0"/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A8286D83-482C-4AB2-A7F4-B9EE1F954AE6}"/>
              </a:ext>
            </a:extLst>
          </p:cNvPr>
          <p:cNvSpPr/>
          <p:nvPr/>
        </p:nvSpPr>
        <p:spPr>
          <a:xfrm>
            <a:off x="5790504" y="2582837"/>
            <a:ext cx="736271" cy="523267"/>
          </a:xfrm>
          <a:prstGeom prst="roundRect">
            <a:avLst>
              <a:gd name="adj" fmla="val 35588"/>
            </a:avLst>
          </a:prstGeom>
          <a:solidFill>
            <a:schemeClr val="accent5">
              <a:lumMod val="85000"/>
            </a:schemeClr>
          </a:solidFill>
          <a:ln w="31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rtlCol="0" anchor="ctr"/>
          <a:lstStyle/>
          <a:p>
            <a:pPr algn="ctr">
              <a:lnSpc>
                <a:spcPts val="800"/>
              </a:lnSpc>
            </a:pPr>
            <a:r>
              <a:rPr lang="es-ES" sz="1000" dirty="0">
                <a:solidFill>
                  <a:schemeClr val="accent6"/>
                </a:solidFill>
              </a:rPr>
              <a:t>Complete Online </a:t>
            </a:r>
            <a:r>
              <a:rPr lang="es-ES" sz="1000" dirty="0" err="1">
                <a:solidFill>
                  <a:schemeClr val="accent6"/>
                </a:solidFill>
              </a:rPr>
              <a:t>behaviour</a:t>
            </a:r>
            <a:endParaRPr lang="es-ES" sz="1000" dirty="0">
              <a:solidFill>
                <a:schemeClr val="accent6"/>
              </a:solidFill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CFBFADB-10A5-4771-A7B4-48E37D439F36}"/>
              </a:ext>
            </a:extLst>
          </p:cNvPr>
          <p:cNvSpPr/>
          <p:nvPr/>
        </p:nvSpPr>
        <p:spPr>
          <a:xfrm>
            <a:off x="220496" y="3332580"/>
            <a:ext cx="621459" cy="302889"/>
          </a:xfrm>
          <a:prstGeom prst="rect">
            <a:avLst/>
          </a:prstGeom>
          <a:solidFill>
            <a:schemeClr val="accent5"/>
          </a:solidFill>
          <a:ln w="31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ES" sz="1050" dirty="0">
                <a:solidFill>
                  <a:schemeClr val="accent6"/>
                </a:solidFill>
              </a:rPr>
              <a:t>Individual i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FA020F3A-6762-4CBF-B2ED-02CD0EED3D48}"/>
              </a:ext>
            </a:extLst>
          </p:cNvPr>
          <p:cNvSpPr/>
          <p:nvPr/>
        </p:nvSpPr>
        <p:spPr>
          <a:xfrm>
            <a:off x="1498852" y="2664860"/>
            <a:ext cx="574124" cy="26335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1400" b="1" dirty="0">
                <a:solidFill>
                  <a:schemeClr val="accent5"/>
                </a:solidFill>
              </a:rPr>
              <a:t>APP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244E7CF-B4FA-405E-9D4A-632779A1555D}"/>
              </a:ext>
            </a:extLst>
          </p:cNvPr>
          <p:cNvSpPr/>
          <p:nvPr/>
        </p:nvSpPr>
        <p:spPr>
          <a:xfrm>
            <a:off x="2666716" y="4118607"/>
            <a:ext cx="673203" cy="26335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1400" b="1" dirty="0">
                <a:solidFill>
                  <a:schemeClr val="accent5"/>
                </a:solidFill>
              </a:rPr>
              <a:t>Plug-in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61D4FE88-B0A1-4817-8479-5B1C3BEF076E}"/>
              </a:ext>
            </a:extLst>
          </p:cNvPr>
          <p:cNvSpPr/>
          <p:nvPr/>
        </p:nvSpPr>
        <p:spPr>
          <a:xfrm>
            <a:off x="4006171" y="670526"/>
            <a:ext cx="673203" cy="263358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36000" rtlCol="0" anchor="ctr"/>
          <a:lstStyle/>
          <a:p>
            <a:pPr algn="ctr">
              <a:lnSpc>
                <a:spcPts val="600"/>
              </a:lnSpc>
            </a:pPr>
            <a:r>
              <a:rPr lang="es-ES" sz="1400" b="1" dirty="0">
                <a:solidFill>
                  <a:schemeClr val="accent5"/>
                </a:solidFill>
              </a:rPr>
              <a:t>Proxy</a:t>
            </a:r>
          </a:p>
        </p:txBody>
      </p:sp>
    </p:spTree>
    <p:extLst>
      <p:ext uri="{BB962C8B-B14F-4D97-AF65-F5344CB8AC3E}">
        <p14:creationId xmlns:p14="http://schemas.microsoft.com/office/powerpoint/2010/main" val="4084449210"/>
      </p:ext>
    </p:extLst>
  </p:cSld>
  <p:clrMapOvr>
    <a:masterClrMapping/>
  </p:clrMapOvr>
</p:sld>
</file>

<file path=ppt/theme/theme1.xml><?xml version="1.0" encoding="utf-8"?>
<a:theme xmlns:a="http://schemas.openxmlformats.org/drawingml/2006/main" name="Diapositivas de contenido">
  <a:themeElements>
    <a:clrScheme name="NETQUEST CORPORATE COLORS">
      <a:dk1>
        <a:srgbClr val="002D72"/>
      </a:dk1>
      <a:lt1>
        <a:srgbClr val="2DCCD3"/>
      </a:lt1>
      <a:dk2>
        <a:srgbClr val="840B55"/>
      </a:dk2>
      <a:lt2>
        <a:srgbClr val="A4D65E"/>
      </a:lt2>
      <a:accent1>
        <a:srgbClr val="002DD8"/>
      </a:accent1>
      <a:accent2>
        <a:srgbClr val="2DCCD3"/>
      </a:accent2>
      <a:accent3>
        <a:srgbClr val="840B55"/>
      </a:accent3>
      <a:accent4>
        <a:srgbClr val="A4D65E"/>
      </a:accent4>
      <a:accent5>
        <a:srgbClr val="FFFFFF"/>
      </a:accent5>
      <a:accent6>
        <a:srgbClr val="000000"/>
      </a:accent6>
      <a:hlink>
        <a:srgbClr val="840B55"/>
      </a:hlink>
      <a:folHlink>
        <a:srgbClr val="A4D65E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q_theme" id="{A345C5CA-D7A1-4E86-B84D-A19AA2695ACC}" vid="{AD8E394E-DDBA-4CDE-8585-4D9EC73D930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7703F122DCCA40A9CB2DC650EE0F08" ma:contentTypeVersion="10" ma:contentTypeDescription="Create a new document." ma:contentTypeScope="" ma:versionID="c61b902a66115a3861f63da81d169946">
  <xsd:schema xmlns:xsd="http://www.w3.org/2001/XMLSchema" xmlns:xs="http://www.w3.org/2001/XMLSchema" xmlns:p="http://schemas.microsoft.com/office/2006/metadata/properties" xmlns:ns3="bd66658d-ccae-4c90-9964-cca347f6a2cd" targetNamespace="http://schemas.microsoft.com/office/2006/metadata/properties" ma:root="true" ma:fieldsID="819ab817f3f91c8b150a126f18c42cdd" ns3:_="">
    <xsd:import namespace="bd66658d-ccae-4c90-9964-cca347f6a2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6658d-ccae-4c90-9964-cca347f6a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B44E40-D244-4086-AD03-AFFE701F9B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6EE34E2-4241-456D-ADF7-BA0019191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66658d-ccae-4c90-9964-cca347f6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CAD7E8-C15A-4BAB-AA26-CF592A9742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24735</TotalTime>
  <Words>1629</Words>
  <Application>Microsoft Office PowerPoint</Application>
  <PresentationFormat>Custom</PresentationFormat>
  <Paragraphs>375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Eras Medium ITC</vt:lpstr>
      <vt:lpstr>Georgia</vt:lpstr>
      <vt:lpstr>Wingdings</vt:lpstr>
      <vt:lpstr>Diapositivas de contenido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acaballero</dc:creator>
  <cp:lastModifiedBy>Bosch-Jover,O (pgr)</cp:lastModifiedBy>
  <cp:revision>426</cp:revision>
  <dcterms:created xsi:type="dcterms:W3CDTF">2016-02-23T12:36:31Z</dcterms:created>
  <dcterms:modified xsi:type="dcterms:W3CDTF">2023-03-13T12:11:11Z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0x010100B27703F122DCCA40A9CB2DC650EE0F08</vt:lpwstr>
  </property>
</Properties>
</file>