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27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1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83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0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52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23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77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2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46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84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09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C1183-D7BA-44E5-BFF2-E692389F2D96}" type="datetimeFigureOut">
              <a:rPr lang="es-ES" smtClean="0"/>
              <a:t>15/04/2021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A25E-42F4-4A28-A449-7E962281E9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32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1" y="1"/>
            <a:ext cx="1227798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1" y="1"/>
            <a:ext cx="1227798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Pantalla panoràmica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Pompeu Fabra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u18535</dc:creator>
  <cp:lastModifiedBy>u18535</cp:lastModifiedBy>
  <cp:revision>1</cp:revision>
  <dcterms:created xsi:type="dcterms:W3CDTF">2021-04-15T12:57:42Z</dcterms:created>
  <dcterms:modified xsi:type="dcterms:W3CDTF">2021-04-15T12:58:46Z</dcterms:modified>
</cp:coreProperties>
</file>